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handoutMasterIdLst>
    <p:handoutMasterId r:id="rId41"/>
  </p:handoutMasterIdLst>
  <p:sldIdLst>
    <p:sldId id="642" r:id="rId4"/>
    <p:sldId id="461" r:id="rId6"/>
    <p:sldId id="527" r:id="rId7"/>
    <p:sldId id="380" r:id="rId8"/>
    <p:sldId id="594" r:id="rId9"/>
    <p:sldId id="595" r:id="rId10"/>
    <p:sldId id="619" r:id="rId11"/>
    <p:sldId id="620" r:id="rId12"/>
    <p:sldId id="621" r:id="rId13"/>
    <p:sldId id="622" r:id="rId14"/>
    <p:sldId id="623" r:id="rId15"/>
    <p:sldId id="566" r:id="rId16"/>
    <p:sldId id="602" r:id="rId17"/>
    <p:sldId id="603" r:id="rId18"/>
    <p:sldId id="604" r:id="rId19"/>
    <p:sldId id="643" r:id="rId20"/>
    <p:sldId id="606" r:id="rId21"/>
    <p:sldId id="607" r:id="rId22"/>
    <p:sldId id="629" r:id="rId23"/>
    <p:sldId id="624" r:id="rId24"/>
    <p:sldId id="625" r:id="rId25"/>
    <p:sldId id="626" r:id="rId26"/>
    <p:sldId id="627" r:id="rId27"/>
    <p:sldId id="613" r:id="rId28"/>
    <p:sldId id="630" r:id="rId29"/>
    <p:sldId id="581" r:id="rId30"/>
    <p:sldId id="582" r:id="rId31"/>
    <p:sldId id="631" r:id="rId32"/>
    <p:sldId id="632" r:id="rId33"/>
    <p:sldId id="633" r:id="rId34"/>
    <p:sldId id="597" r:id="rId35"/>
    <p:sldId id="616" r:id="rId36"/>
    <p:sldId id="634" r:id="rId37"/>
    <p:sldId id="635" r:id="rId38"/>
    <p:sldId id="636" r:id="rId39"/>
    <p:sldId id="679" r:id="rId40"/>
  </p:sldIdLst>
  <p:sldSz cx="12196445" cy="6858000"/>
  <p:notesSz cx="6858000" cy="9144000"/>
  <p:defaultTex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3765"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2565" algn="l" defTabSz="913765"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199765" algn="l" defTabSz="913765"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6965" algn="l" defTabSz="913765"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AF2019"/>
    <a:srgbClr val="BB231B"/>
    <a:srgbClr val="C2241C"/>
    <a:srgbClr val="DF2E25"/>
    <a:srgbClr val="FFB13F"/>
    <a:srgbClr val="EA8B00"/>
    <a:srgbClr val="A9BECB"/>
    <a:srgbClr val="781E19"/>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07" autoAdjust="0"/>
    <p:restoredTop sz="49635" autoAdjust="0"/>
  </p:normalViewPr>
  <p:slideViewPr>
    <p:cSldViewPr snapToObjects="1">
      <p:cViewPr varScale="1">
        <p:scale>
          <a:sx n="114" d="100"/>
          <a:sy n="114" d="100"/>
        </p:scale>
        <p:origin x="-234" y="-108"/>
      </p:cViewPr>
      <p:guideLst>
        <p:guide orient="horz" pos="2104"/>
        <p:guide pos="384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0776"/>
    </p:cViewPr>
  </p:sorterViewPr>
  <p:notesViewPr>
    <p:cSldViewPr snapToObjects="1">
      <p:cViewPr varScale="1">
        <p:scale>
          <a:sx n="81" d="100"/>
          <a:sy n="81" d="100"/>
        </p:scale>
        <p:origin x="-2088" y="-102"/>
      </p:cViewPr>
      <p:guideLst>
        <p:guide orient="horz" pos="2931"/>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handoutMaster" Target="handoutMasters/handoutMaster1.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AA66804-583B-42BE-962B-441699487C40}"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920FDFD-A5D4-42F3-BCC8-12887DAA73C1}"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jpe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png>
</file>

<file path=ppt/media/image49.png>
</file>

<file path=ppt/media/image5.png>
</file>

<file path=ppt/media/image50.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eaLnBrk="0" hangingPunct="0">
              <a:defRPr sz="1200"/>
            </a:lvl1pPr>
          </a:lstStyle>
          <a:p>
            <a:endParaRPr lang="zh-CN" altLang="en-US"/>
          </a:p>
        </p:txBody>
      </p:sp>
      <p:sp>
        <p:nvSpPr>
          <p:cNvPr id="307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eaLnBrk="0" hangingPunct="0">
              <a:defRPr sz="1200"/>
            </a:lvl1pPr>
          </a:lstStyle>
          <a:p>
            <a:fld id="{B9EEDA17-7CE7-49CA-897E-A1888A19DA62}" type="datetimeFigureOut">
              <a:rPr lang="zh-CN" altLang="en-US"/>
            </a:fld>
            <a:endParaRPr lang="en-US"/>
          </a:p>
        </p:txBody>
      </p:sp>
      <p:sp>
        <p:nvSpPr>
          <p:cNvPr id="3076" name="Rectangle 4"/>
          <p:cNvSpPr>
            <a:spLocks noGrp="1" noRot="1" noChangeAspect="1" noChangeArrowheads="1"/>
          </p:cNvSpPr>
          <p:nvPr>
            <p:ph type="sldImg" idx="2"/>
          </p:nvPr>
        </p:nvSpPr>
        <p:spPr bwMode="auto">
          <a:xfrm>
            <a:off x="381000" y="685800"/>
            <a:ext cx="6096000"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307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eaLnBrk="0" hangingPunct="0">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lgn="r" eaLnBrk="0" hangingPunct="0">
              <a:defRPr sz="1200"/>
            </a:lvl1pPr>
          </a:lstStyle>
          <a:p>
            <a:fld id="{CE1689F0-D8FB-450F-A36F-553F26501FEE}" type="slidenum">
              <a:rPr lang="zh-CN" altLang="en-US"/>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5pPr>
    <a:lvl6pPr marL="2286000" algn="l" defTabSz="913765" rtl="0" eaLnBrk="1" latinLnBrk="0" hangingPunct="1">
      <a:defRPr sz="1200" kern="1200">
        <a:solidFill>
          <a:schemeClr val="tx1"/>
        </a:solidFill>
        <a:latin typeface="+mn-lt"/>
        <a:ea typeface="+mn-ea"/>
        <a:cs typeface="+mn-cs"/>
      </a:defRPr>
    </a:lvl6pPr>
    <a:lvl7pPr marL="2742565" algn="l" defTabSz="913765" rtl="0" eaLnBrk="1" latinLnBrk="0" hangingPunct="1">
      <a:defRPr sz="1200" kern="1200">
        <a:solidFill>
          <a:schemeClr val="tx1"/>
        </a:solidFill>
        <a:latin typeface="+mn-lt"/>
        <a:ea typeface="+mn-ea"/>
        <a:cs typeface="+mn-cs"/>
      </a:defRPr>
    </a:lvl7pPr>
    <a:lvl8pPr marL="3199765" algn="l" defTabSz="913765" rtl="0" eaLnBrk="1" latinLnBrk="0" hangingPunct="1">
      <a:defRPr sz="1200" kern="1200">
        <a:solidFill>
          <a:schemeClr val="tx1"/>
        </a:solidFill>
        <a:latin typeface="+mn-lt"/>
        <a:ea typeface="+mn-ea"/>
        <a:cs typeface="+mn-cs"/>
      </a:defRPr>
    </a:lvl8pPr>
    <a:lvl9pPr marL="3656965" algn="l" defTabSz="91376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png"/><Relationship Id="rId7" Type="http://schemas.openxmlformats.org/officeDocument/2006/relationships/image" Target="../media/image7.png"/><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4" Type="http://schemas.openxmlformats.org/officeDocument/2006/relationships/image" Target="../media/image14.png"/><Relationship Id="rId13" Type="http://schemas.openxmlformats.org/officeDocument/2006/relationships/image" Target="../media/image13.png"/><Relationship Id="rId12" Type="http://schemas.openxmlformats.org/officeDocument/2006/relationships/image" Target="../media/image12.png"/><Relationship Id="rId11" Type="http://schemas.openxmlformats.org/officeDocument/2006/relationships/image" Target="../media/image11.png"/><Relationship Id="rId10"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bwMode="auto">
      <p:bgPr>
        <a:solidFill>
          <a:srgbClr val="F8F8F8"/>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2714007" y="2420888"/>
            <a:ext cx="6334126" cy="863600"/>
          </a:xfrm>
        </p:spPr>
        <p:txBody>
          <a:bodyPr/>
          <a:lstStyle>
            <a:lvl1pPr algn="ctr">
              <a:defRPr sz="3600"/>
            </a:lvl1pPr>
          </a:lstStyle>
          <a:p>
            <a:pPr lvl="0"/>
            <a:r>
              <a:rPr lang="zh-CN" noProof="0" smtClean="0"/>
              <a:t>单击此处编辑母版标题样式</a:t>
            </a:r>
            <a:endParaRPr lang="zh-CN" noProof="0" smtClean="0"/>
          </a:p>
        </p:txBody>
      </p:sp>
      <p:sp>
        <p:nvSpPr>
          <p:cNvPr id="2051" name="Rectangle 3"/>
          <p:cNvSpPr>
            <a:spLocks noGrp="1" noChangeArrowheads="1"/>
          </p:cNvSpPr>
          <p:nvPr>
            <p:ph type="subTitle" idx="1"/>
          </p:nvPr>
        </p:nvSpPr>
        <p:spPr>
          <a:xfrm>
            <a:off x="2715594" y="3500390"/>
            <a:ext cx="6335712" cy="647700"/>
          </a:xfrm>
        </p:spPr>
        <p:txBody>
          <a:bodyPr/>
          <a:lstStyle>
            <a:lvl1pPr marL="0" indent="0" algn="ctr">
              <a:buFontTx/>
              <a:buNone/>
              <a:defRPr sz="2400"/>
            </a:lvl1pPr>
          </a:lstStyle>
          <a:p>
            <a:pPr lvl="0"/>
            <a:r>
              <a:rPr lang="zh-CN" noProof="0" smtClean="0"/>
              <a:t>单击此处编辑母版副标题样式</a:t>
            </a:r>
            <a:endParaRPr lang="zh-CN" noProof="0" smtClean="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43965" y="908053"/>
            <a:ext cx="2743201" cy="521811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3" y="908053"/>
            <a:ext cx="8081963" cy="5218113"/>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1_标题幻灯片">
    <p:spTree>
      <p:nvGrpSpPr>
        <p:cNvPr id="1" name=""/>
        <p:cNvGrpSpPr/>
        <p:nvPr/>
      </p:nvGrpSpPr>
      <p:grpSpPr>
        <a:xfrm>
          <a:off x="0" y="0"/>
          <a:ext cx="0" cy="0"/>
          <a:chOff x="0" y="0"/>
          <a:chExt cx="0" cy="0"/>
        </a:xfrm>
      </p:grpSpPr>
      <p:pic>
        <p:nvPicPr>
          <p:cNvPr id="4" name="Picture 2" descr="PPECLOGO-eff-0-1"/>
          <p:cNvPicPr>
            <a:picLocks noChangeAspect="1" noChangeArrowheads="1"/>
          </p:cNvPicPr>
          <p:nvPr userDrawn="1"/>
        </p:nvPicPr>
        <p:blipFill>
          <a:blip r:embed="rId2" cstate="screen"/>
          <a:srcRect/>
          <a:stretch>
            <a:fillRect/>
          </a:stretch>
        </p:blipFill>
        <p:spPr bwMode="auto">
          <a:xfrm>
            <a:off x="4146916" y="2886611"/>
            <a:ext cx="1060349" cy="79878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PPECLOGO-eff-0-2"/>
          <p:cNvPicPr>
            <a:picLocks noChangeAspect="1" noChangeArrowheads="1"/>
          </p:cNvPicPr>
          <p:nvPr userDrawn="1"/>
        </p:nvPicPr>
        <p:blipFill>
          <a:blip r:embed="rId3" cstate="screen"/>
          <a:srcRect/>
          <a:stretch>
            <a:fillRect/>
          </a:stretch>
        </p:blipFill>
        <p:spPr bwMode="auto">
          <a:xfrm>
            <a:off x="8430462" y="2758265"/>
            <a:ext cx="1096814" cy="83893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PPECLOGO-eff-0-3"/>
          <p:cNvPicPr>
            <a:picLocks noChangeAspect="1" noChangeArrowheads="1"/>
          </p:cNvPicPr>
          <p:nvPr userDrawn="1"/>
        </p:nvPicPr>
        <p:blipFill>
          <a:blip r:embed="rId4"/>
          <a:srcRect/>
          <a:stretch>
            <a:fillRect/>
          </a:stretch>
        </p:blipFill>
        <p:spPr bwMode="auto">
          <a:xfrm>
            <a:off x="1040451" y="1447781"/>
            <a:ext cx="3013732" cy="23762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5" descr="PPECLOGO-eff-0-1"/>
          <p:cNvPicPr>
            <a:picLocks noChangeAspect="1" noChangeArrowheads="1"/>
          </p:cNvPicPr>
          <p:nvPr userDrawn="1"/>
        </p:nvPicPr>
        <p:blipFill>
          <a:blip r:embed="rId5" cstate="screen"/>
          <a:srcRect/>
          <a:stretch>
            <a:fillRect/>
          </a:stretch>
        </p:blipFill>
        <p:spPr bwMode="auto">
          <a:xfrm>
            <a:off x="4467438" y="3771071"/>
            <a:ext cx="524127" cy="39561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PPECLOGO-eff-0-1"/>
          <p:cNvPicPr>
            <a:picLocks noChangeAspect="1" noChangeArrowheads="1"/>
          </p:cNvPicPr>
          <p:nvPr userDrawn="1"/>
        </p:nvPicPr>
        <p:blipFill>
          <a:blip r:embed="rId6" cstate="screen"/>
          <a:srcRect/>
          <a:stretch>
            <a:fillRect/>
          </a:stretch>
        </p:blipFill>
        <p:spPr bwMode="auto">
          <a:xfrm>
            <a:off x="7376341" y="2904248"/>
            <a:ext cx="401158" cy="30238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PPECLOGO-eff-0-2"/>
          <p:cNvPicPr>
            <a:picLocks noChangeAspect="1" noChangeArrowheads="1"/>
          </p:cNvPicPr>
          <p:nvPr userDrawn="1"/>
        </p:nvPicPr>
        <p:blipFill>
          <a:blip r:embed="rId7" cstate="screen"/>
          <a:srcRect/>
          <a:stretch>
            <a:fillRect/>
          </a:stretch>
        </p:blipFill>
        <p:spPr bwMode="auto">
          <a:xfrm>
            <a:off x="5277819" y="2574152"/>
            <a:ext cx="981731" cy="75091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PPECLOGO-eff-5-4"/>
          <p:cNvPicPr>
            <a:picLocks noChangeAspect="1" noChangeArrowheads="1"/>
          </p:cNvPicPr>
          <p:nvPr userDrawn="1"/>
        </p:nvPicPr>
        <p:blipFill>
          <a:blip r:embed="rId8"/>
          <a:srcRect/>
          <a:stretch>
            <a:fillRect/>
          </a:stretch>
        </p:blipFill>
        <p:spPr bwMode="auto">
          <a:xfrm>
            <a:off x="3261942" y="3206630"/>
            <a:ext cx="1477636" cy="112384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PPECLOGO-eff-5-2"/>
          <p:cNvPicPr>
            <a:picLocks noChangeAspect="1" noChangeArrowheads="1"/>
          </p:cNvPicPr>
          <p:nvPr userDrawn="1"/>
        </p:nvPicPr>
        <p:blipFill>
          <a:blip r:embed="rId9"/>
          <a:srcRect/>
          <a:stretch>
            <a:fillRect/>
          </a:stretch>
        </p:blipFill>
        <p:spPr bwMode="auto">
          <a:xfrm>
            <a:off x="5352404" y="3446016"/>
            <a:ext cx="1834444" cy="143630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PPECLOGO-eff-5-4"/>
          <p:cNvPicPr>
            <a:picLocks noChangeAspect="1" noChangeArrowheads="1"/>
          </p:cNvPicPr>
          <p:nvPr userDrawn="1"/>
        </p:nvPicPr>
        <p:blipFill>
          <a:blip r:embed="rId10" cstate="screen"/>
          <a:srcRect/>
          <a:stretch>
            <a:fillRect/>
          </a:stretch>
        </p:blipFill>
        <p:spPr bwMode="auto">
          <a:xfrm>
            <a:off x="9886102" y="2725340"/>
            <a:ext cx="1116793" cy="85170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PPECLOGO-eff-0-1"/>
          <p:cNvPicPr>
            <a:picLocks noChangeAspect="1" noChangeArrowheads="1"/>
          </p:cNvPicPr>
          <p:nvPr userDrawn="1"/>
        </p:nvPicPr>
        <p:blipFill>
          <a:blip r:embed="rId11" cstate="screen"/>
          <a:srcRect/>
          <a:stretch>
            <a:fillRect/>
          </a:stretch>
        </p:blipFill>
        <p:spPr bwMode="auto">
          <a:xfrm>
            <a:off x="7942801" y="3624923"/>
            <a:ext cx="522112" cy="39309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PPECLOGO-eff-0-1"/>
          <p:cNvPicPr>
            <a:picLocks noChangeAspect="1" noChangeArrowheads="1"/>
          </p:cNvPicPr>
          <p:nvPr userDrawn="1"/>
        </p:nvPicPr>
        <p:blipFill>
          <a:blip r:embed="rId11" cstate="screen"/>
          <a:srcRect/>
          <a:stretch>
            <a:fillRect/>
          </a:stretch>
        </p:blipFill>
        <p:spPr bwMode="auto">
          <a:xfrm>
            <a:off x="11254879" y="2365003"/>
            <a:ext cx="522111" cy="39309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PPECLOGO-eff2-1-2"/>
          <p:cNvPicPr>
            <a:picLocks noChangeAspect="1" noChangeArrowheads="1"/>
          </p:cNvPicPr>
          <p:nvPr userDrawn="1"/>
        </p:nvPicPr>
        <p:blipFill>
          <a:blip r:embed="rId12"/>
          <a:srcRect/>
          <a:stretch>
            <a:fillRect/>
          </a:stretch>
        </p:blipFill>
        <p:spPr bwMode="auto">
          <a:xfrm>
            <a:off x="2054437" y="2795896"/>
            <a:ext cx="1697366" cy="142874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PPECLOGO-eff2-1-3"/>
          <p:cNvPicPr>
            <a:picLocks noChangeAspect="1" noChangeArrowheads="1"/>
          </p:cNvPicPr>
          <p:nvPr userDrawn="1"/>
        </p:nvPicPr>
        <p:blipFill>
          <a:blip r:embed="rId13"/>
          <a:srcRect/>
          <a:stretch>
            <a:fillRect/>
          </a:stretch>
        </p:blipFill>
        <p:spPr bwMode="auto">
          <a:xfrm>
            <a:off x="3983628" y="2785815"/>
            <a:ext cx="437445" cy="36537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PPECLOGO-eff2-1-4"/>
          <p:cNvPicPr>
            <a:picLocks noChangeAspect="1" noChangeArrowheads="1"/>
          </p:cNvPicPr>
          <p:nvPr userDrawn="1"/>
        </p:nvPicPr>
        <p:blipFill>
          <a:blip r:embed="rId14"/>
          <a:srcRect/>
          <a:stretch>
            <a:fillRect/>
          </a:stretch>
        </p:blipFill>
        <p:spPr bwMode="auto">
          <a:xfrm>
            <a:off x="8519342" y="3325061"/>
            <a:ext cx="703540" cy="58712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PPECLOGO-eff2-1-3"/>
          <p:cNvPicPr>
            <a:picLocks noChangeAspect="1" noChangeArrowheads="1"/>
          </p:cNvPicPr>
          <p:nvPr userDrawn="1"/>
        </p:nvPicPr>
        <p:blipFill>
          <a:blip r:embed="rId13"/>
          <a:srcRect/>
          <a:stretch>
            <a:fillRect/>
          </a:stretch>
        </p:blipFill>
        <p:spPr bwMode="auto">
          <a:xfrm>
            <a:off x="9239010" y="2909287"/>
            <a:ext cx="360841" cy="30238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PPECLOGO-eff2-1-3"/>
          <p:cNvPicPr>
            <a:picLocks noChangeAspect="1" noChangeArrowheads="1"/>
          </p:cNvPicPr>
          <p:nvPr userDrawn="1"/>
        </p:nvPicPr>
        <p:blipFill>
          <a:blip r:embed="rId13"/>
          <a:srcRect/>
          <a:stretch>
            <a:fillRect/>
          </a:stretch>
        </p:blipFill>
        <p:spPr bwMode="auto">
          <a:xfrm>
            <a:off x="9744990" y="3446016"/>
            <a:ext cx="282222" cy="2368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par>
                                <p:cTn id="29" presetID="10"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35" presetClass="path" presetSubtype="0" fill="hold" nodeType="withEffect">
                                  <p:stCondLst>
                                    <p:cond delay="0"/>
                                  </p:stCondLst>
                                  <p:childTnLst>
                                    <p:animMotion origin="layout" path="M 0 0  L -0.25 0  E" pathEditMode="relative" rAng="0" ptsTypes="">
                                      <p:cBhvr>
                                        <p:cTn id="39" dur="3000" fill="hold"/>
                                        <p:tgtEl>
                                          <p:spTgt spid="12"/>
                                        </p:tgtEl>
                                        <p:attrNameLst>
                                          <p:attrName>ppt_x</p:attrName>
                                          <p:attrName>ppt_y</p:attrName>
                                        </p:attrNameLst>
                                      </p:cBhvr>
                                      <p:rCtr x="0" y="0"/>
                                    </p:animMotion>
                                  </p:childTnLst>
                                </p:cTn>
                              </p:par>
                              <p:par>
                                <p:cTn id="40" presetID="35" presetClass="path" presetSubtype="0" fill="hold" nodeType="withEffect">
                                  <p:stCondLst>
                                    <p:cond delay="0"/>
                                  </p:stCondLst>
                                  <p:childTnLst>
                                    <p:animMotion origin="layout" path="M 4.16667E-6 3.33333E-6 L -0.31632 3.33333E-6 " pathEditMode="relative" rAng="0" ptsTypes="AA">
                                      <p:cBhvr>
                                        <p:cTn id="41" dur="3000" fill="hold"/>
                                        <p:tgtEl>
                                          <p:spTgt spid="5"/>
                                        </p:tgtEl>
                                        <p:attrNameLst>
                                          <p:attrName>ppt_x</p:attrName>
                                          <p:attrName>ppt_y</p:attrName>
                                        </p:attrNameLst>
                                      </p:cBhvr>
                                      <p:rCtr x="-15816" y="0"/>
                                    </p:animMotion>
                                  </p:childTnLst>
                                </p:cTn>
                              </p:par>
                              <p:par>
                                <p:cTn id="42" presetID="35" presetClass="path" presetSubtype="0" fill="hold" nodeType="withEffect">
                                  <p:stCondLst>
                                    <p:cond delay="0"/>
                                  </p:stCondLst>
                                  <p:childTnLst>
                                    <p:animMotion origin="layout" path="M 0.00504 -1.85185E-6 L -0.46684 -1.85185E-6 " pathEditMode="relative" rAng="0" ptsTypes="AA">
                                      <p:cBhvr>
                                        <p:cTn id="43" dur="3000" fill="hold"/>
                                        <p:tgtEl>
                                          <p:spTgt spid="8"/>
                                        </p:tgtEl>
                                        <p:attrNameLst>
                                          <p:attrName>ppt_x</p:attrName>
                                          <p:attrName>ppt_y</p:attrName>
                                        </p:attrNameLst>
                                      </p:cBhvr>
                                      <p:rCtr x="-23594" y="0"/>
                                    </p:animMotion>
                                  </p:childTnLst>
                                </p:cTn>
                              </p:par>
                              <p:par>
                                <p:cTn id="44" presetID="35" presetClass="path" presetSubtype="0" fill="hold" nodeType="withEffect">
                                  <p:stCondLst>
                                    <p:cond delay="0"/>
                                  </p:stCondLst>
                                  <p:childTnLst>
                                    <p:animMotion origin="layout" path="M -3.05556E-6 1.11111E-6 L -0.19531 1.11111E-6 " pathEditMode="relative" rAng="0" ptsTypes="AA">
                                      <p:cBhvr>
                                        <p:cTn id="45" dur="3000" fill="hold"/>
                                        <p:tgtEl>
                                          <p:spTgt spid="9"/>
                                        </p:tgtEl>
                                        <p:attrNameLst>
                                          <p:attrName>ppt_x</p:attrName>
                                          <p:attrName>ppt_y</p:attrName>
                                        </p:attrNameLst>
                                      </p:cBhvr>
                                      <p:rCtr x="-9774" y="0"/>
                                    </p:animMotion>
                                  </p:childTnLst>
                                </p:cTn>
                              </p:par>
                              <p:par>
                                <p:cTn id="46" presetID="35" presetClass="path" presetSubtype="0" fill="hold" nodeType="withEffect">
                                  <p:stCondLst>
                                    <p:cond delay="0"/>
                                  </p:stCondLst>
                                  <p:childTnLst>
                                    <p:animMotion origin="layout" path="M 5.55556E-7 2.59259E-6 L -0.43594 2.59259E-6 " pathEditMode="relative" rAng="0" ptsTypes="AA">
                                      <p:cBhvr>
                                        <p:cTn id="47" dur="3000" fill="hold"/>
                                        <p:tgtEl>
                                          <p:spTgt spid="7"/>
                                        </p:tgtEl>
                                        <p:attrNameLst>
                                          <p:attrName>ppt_x</p:attrName>
                                          <p:attrName>ppt_y</p:attrName>
                                        </p:attrNameLst>
                                      </p:cBhvr>
                                      <p:rCtr x="-21806" y="0"/>
                                    </p:animMotion>
                                  </p:childTnLst>
                                </p:cTn>
                              </p:par>
                              <p:par>
                                <p:cTn id="48" presetID="35" presetClass="path" presetSubtype="0" fill="hold" nodeType="withEffect">
                                  <p:stCondLst>
                                    <p:cond delay="0"/>
                                  </p:stCondLst>
                                  <p:childTnLst>
                                    <p:animMotion origin="layout" path="M 3.05556E-6 -1.85185E-6 L -0.33577 -1.85185E-6 " pathEditMode="relative" rAng="0" ptsTypes="AA">
                                      <p:cBhvr>
                                        <p:cTn id="49" dur="3000" fill="hold"/>
                                        <p:tgtEl>
                                          <p:spTgt spid="4"/>
                                        </p:tgtEl>
                                        <p:attrNameLst>
                                          <p:attrName>ppt_x</p:attrName>
                                          <p:attrName>ppt_y</p:attrName>
                                        </p:attrNameLst>
                                      </p:cBhvr>
                                      <p:rCtr x="-16788" y="0"/>
                                    </p:animMotion>
                                  </p:childTnLst>
                                </p:cTn>
                              </p:par>
                              <p:par>
                                <p:cTn id="50" presetID="35" presetClass="path" presetSubtype="0" fill="hold" nodeType="withEffect">
                                  <p:stCondLst>
                                    <p:cond delay="0"/>
                                  </p:stCondLst>
                                  <p:childTnLst>
                                    <p:animMotion origin="layout" path="M 1.66667E-6 -1.85185E-6 L -0.57188 -1.85185E-6 " pathEditMode="relative" rAng="0" ptsTypes="AA">
                                      <p:cBhvr>
                                        <p:cTn id="51" dur="3000" fill="hold"/>
                                        <p:tgtEl>
                                          <p:spTgt spid="13"/>
                                        </p:tgtEl>
                                        <p:attrNameLst>
                                          <p:attrName>ppt_x</p:attrName>
                                          <p:attrName>ppt_y</p:attrName>
                                        </p:attrNameLst>
                                      </p:cBhvr>
                                      <p:rCtr x="-28594" y="0"/>
                                    </p:animMotion>
                                  </p:childTnLst>
                                </p:cTn>
                              </p:par>
                              <p:par>
                                <p:cTn id="52" presetID="35" presetClass="path" presetSubtype="0" fill="hold" nodeType="withEffect">
                                  <p:stCondLst>
                                    <p:cond delay="0"/>
                                  </p:stCondLst>
                                  <p:childTnLst>
                                    <p:animMotion origin="layout" path="M 1.66667E-6 -1.85185E-6 L -0.57188 -1.85185E-6 " pathEditMode="relative" rAng="0" ptsTypes="AA">
                                      <p:cBhvr>
                                        <p:cTn id="53" dur="3000" fill="hold"/>
                                        <p:tgtEl>
                                          <p:spTgt spid="14"/>
                                        </p:tgtEl>
                                        <p:attrNameLst>
                                          <p:attrName>ppt_x</p:attrName>
                                          <p:attrName>ppt_y</p:attrName>
                                        </p:attrNameLst>
                                      </p:cBhvr>
                                      <p:rCtr x="-28594" y="0"/>
                                    </p:animMotion>
                                  </p:childTnLst>
                                </p:cTn>
                              </p:par>
                              <p:par>
                                <p:cTn id="54" presetID="63" presetClass="path" presetSubtype="0" fill="hold" nodeType="withEffect">
                                  <p:stCondLst>
                                    <p:cond delay="0"/>
                                  </p:stCondLst>
                                  <p:childTnLst>
                                    <p:animMotion origin="layout" path="M 5.55556E-7 2.59259E-6 L 0.43906 2.59259E-6 " pathEditMode="relative" rAng="0" ptsTypes="AA">
                                      <p:cBhvr>
                                        <p:cTn id="55" dur="3000" fill="hold"/>
                                        <p:tgtEl>
                                          <p:spTgt spid="11"/>
                                        </p:tgtEl>
                                        <p:attrNameLst>
                                          <p:attrName>ppt_x</p:attrName>
                                          <p:attrName>ppt_y</p:attrName>
                                        </p:attrNameLst>
                                      </p:cBhvr>
                                      <p:rCtr x="21944" y="0"/>
                                    </p:animMotion>
                                  </p:childTnLst>
                                </p:cTn>
                              </p:par>
                              <p:par>
                                <p:cTn id="56" presetID="63" presetClass="path" presetSubtype="0" fill="hold" nodeType="withEffect">
                                  <p:stCondLst>
                                    <p:cond delay="0"/>
                                  </p:stCondLst>
                                  <p:childTnLst>
                                    <p:animMotion origin="layout" path="M -1.38889E-6 2.96296E-6 L 0.62813 2.96296E-6 " pathEditMode="relative" rAng="0" ptsTypes="AA">
                                      <p:cBhvr>
                                        <p:cTn id="57" dur="3000" fill="hold"/>
                                        <p:tgtEl>
                                          <p:spTgt spid="10"/>
                                        </p:tgtEl>
                                        <p:attrNameLst>
                                          <p:attrName>ppt_x</p:attrName>
                                          <p:attrName>ppt_y</p:attrName>
                                        </p:attrNameLst>
                                      </p:cBhvr>
                                      <p:rCtr x="31406" y="0"/>
                                    </p:animMotion>
                                  </p:childTnLst>
                                </p:cTn>
                              </p:par>
                              <p:par>
                                <p:cTn id="58" presetID="63" presetClass="path" presetSubtype="0" fill="hold" nodeType="withEffect">
                                  <p:stCondLst>
                                    <p:cond delay="0"/>
                                  </p:stCondLst>
                                  <p:childTnLst>
                                    <p:animMotion origin="layout" path="M 2.77778E-6 -2.96296E-6 L 0.42465 -2.96296E-6 " pathEditMode="relative" rAng="0" ptsTypes="AA">
                                      <p:cBhvr>
                                        <p:cTn id="59" dur="3000" fill="hold"/>
                                        <p:tgtEl>
                                          <p:spTgt spid="6"/>
                                        </p:tgtEl>
                                        <p:attrNameLst>
                                          <p:attrName>ppt_x</p:attrName>
                                          <p:attrName>ppt_y</p:attrName>
                                        </p:attrNameLst>
                                      </p:cBhvr>
                                      <p:rCtr x="21233" y="0"/>
                                    </p:animMotion>
                                  </p:childTnLst>
                                </p:cTn>
                              </p:par>
                              <p:par>
                                <p:cTn id="60" presetID="10" presetClass="exit" presetSubtype="0" fill="hold" nodeType="withEffect">
                                  <p:stCondLst>
                                    <p:cond delay="2500"/>
                                  </p:stCondLst>
                                  <p:childTnLst>
                                    <p:animEffect transition="out" filter="fade">
                                      <p:cBhvr>
                                        <p:cTn id="61" dur="500"/>
                                        <p:tgtEl>
                                          <p:spTgt spid="10"/>
                                        </p:tgtEl>
                                      </p:cBhvr>
                                    </p:animEffect>
                                    <p:set>
                                      <p:cBhvr>
                                        <p:cTn id="62" dur="1" fill="hold">
                                          <p:stCondLst>
                                            <p:cond delay="499"/>
                                          </p:stCondLst>
                                        </p:cTn>
                                        <p:tgtEl>
                                          <p:spTgt spid="10"/>
                                        </p:tgtEl>
                                        <p:attrNameLst>
                                          <p:attrName>style.visibility</p:attrName>
                                        </p:attrNameLst>
                                      </p:cBhvr>
                                      <p:to>
                                        <p:strVal val="hidden"/>
                                      </p:to>
                                    </p:set>
                                  </p:childTnLst>
                                </p:cTn>
                              </p:par>
                              <p:par>
                                <p:cTn id="63" presetID="10" presetClass="exit" presetSubtype="0" fill="hold" nodeType="withEffect">
                                  <p:stCondLst>
                                    <p:cond delay="2500"/>
                                  </p:stCondLst>
                                  <p:childTnLst>
                                    <p:animEffect transition="out" filter="fade">
                                      <p:cBhvr>
                                        <p:cTn id="64" dur="500"/>
                                        <p:tgtEl>
                                          <p:spTgt spid="11"/>
                                        </p:tgtEl>
                                      </p:cBhvr>
                                    </p:animEffect>
                                    <p:set>
                                      <p:cBhvr>
                                        <p:cTn id="65" dur="1" fill="hold">
                                          <p:stCondLst>
                                            <p:cond delay="499"/>
                                          </p:stCondLst>
                                        </p:cTn>
                                        <p:tgtEl>
                                          <p:spTgt spid="11"/>
                                        </p:tgtEl>
                                        <p:attrNameLst>
                                          <p:attrName>style.visibility</p:attrName>
                                        </p:attrNameLst>
                                      </p:cBhvr>
                                      <p:to>
                                        <p:strVal val="hidden"/>
                                      </p:to>
                                    </p:set>
                                  </p:childTnLst>
                                </p:cTn>
                              </p:par>
                              <p:par>
                                <p:cTn id="66" presetID="10" presetClass="exit" presetSubtype="0" fill="hold" nodeType="withEffect">
                                  <p:stCondLst>
                                    <p:cond delay="2500"/>
                                  </p:stCondLst>
                                  <p:childTnLst>
                                    <p:animEffect transition="out" filter="fade">
                                      <p:cBhvr>
                                        <p:cTn id="67" dur="500"/>
                                        <p:tgtEl>
                                          <p:spTgt spid="13"/>
                                        </p:tgtEl>
                                      </p:cBhvr>
                                    </p:animEffect>
                                    <p:set>
                                      <p:cBhvr>
                                        <p:cTn id="68" dur="1" fill="hold">
                                          <p:stCondLst>
                                            <p:cond delay="499"/>
                                          </p:stCondLst>
                                        </p:cTn>
                                        <p:tgtEl>
                                          <p:spTgt spid="13"/>
                                        </p:tgtEl>
                                        <p:attrNameLst>
                                          <p:attrName>style.visibility</p:attrName>
                                        </p:attrNameLst>
                                      </p:cBhvr>
                                      <p:to>
                                        <p:strVal val="hidden"/>
                                      </p:to>
                                    </p:set>
                                  </p:childTnLst>
                                </p:cTn>
                              </p:par>
                              <p:par>
                                <p:cTn id="69" presetID="10" presetClass="exit" presetSubtype="0" fill="hold" nodeType="withEffect">
                                  <p:stCondLst>
                                    <p:cond delay="2500"/>
                                  </p:stCondLst>
                                  <p:childTnLst>
                                    <p:animEffect transition="out" filter="fade">
                                      <p:cBhvr>
                                        <p:cTn id="70" dur="500"/>
                                        <p:tgtEl>
                                          <p:spTgt spid="7"/>
                                        </p:tgtEl>
                                      </p:cBhvr>
                                    </p:animEffect>
                                    <p:set>
                                      <p:cBhvr>
                                        <p:cTn id="71" dur="1" fill="hold">
                                          <p:stCondLst>
                                            <p:cond delay="499"/>
                                          </p:stCondLst>
                                        </p:cTn>
                                        <p:tgtEl>
                                          <p:spTgt spid="7"/>
                                        </p:tgtEl>
                                        <p:attrNameLst>
                                          <p:attrName>style.visibility</p:attrName>
                                        </p:attrNameLst>
                                      </p:cBhvr>
                                      <p:to>
                                        <p:strVal val="hidden"/>
                                      </p:to>
                                    </p:set>
                                  </p:childTnLst>
                                </p:cTn>
                              </p:par>
                              <p:par>
                                <p:cTn id="72" presetID="10" presetClass="exit" presetSubtype="0" fill="hold" nodeType="withEffect">
                                  <p:stCondLst>
                                    <p:cond delay="2500"/>
                                  </p:stCondLst>
                                  <p:childTnLst>
                                    <p:animEffect transition="out" filter="fade">
                                      <p:cBhvr>
                                        <p:cTn id="73" dur="500"/>
                                        <p:tgtEl>
                                          <p:spTgt spid="9"/>
                                        </p:tgtEl>
                                      </p:cBhvr>
                                    </p:animEffect>
                                    <p:set>
                                      <p:cBhvr>
                                        <p:cTn id="74" dur="1" fill="hold">
                                          <p:stCondLst>
                                            <p:cond delay="499"/>
                                          </p:stCondLst>
                                        </p:cTn>
                                        <p:tgtEl>
                                          <p:spTgt spid="9"/>
                                        </p:tgtEl>
                                        <p:attrNameLst>
                                          <p:attrName>style.visibility</p:attrName>
                                        </p:attrNameLst>
                                      </p:cBhvr>
                                      <p:to>
                                        <p:strVal val="hidden"/>
                                      </p:to>
                                    </p:set>
                                  </p:childTnLst>
                                </p:cTn>
                              </p:par>
                              <p:par>
                                <p:cTn id="75" presetID="10" presetClass="exit" presetSubtype="0" fill="hold" nodeType="withEffect">
                                  <p:stCondLst>
                                    <p:cond delay="2500"/>
                                  </p:stCondLst>
                                  <p:childTnLst>
                                    <p:animEffect transition="out" filter="fade">
                                      <p:cBhvr>
                                        <p:cTn id="76" dur="500"/>
                                        <p:tgtEl>
                                          <p:spTgt spid="5"/>
                                        </p:tgtEl>
                                      </p:cBhvr>
                                    </p:animEffect>
                                    <p:set>
                                      <p:cBhvr>
                                        <p:cTn id="77" dur="1" fill="hold">
                                          <p:stCondLst>
                                            <p:cond delay="499"/>
                                          </p:stCondLst>
                                        </p:cTn>
                                        <p:tgtEl>
                                          <p:spTgt spid="5"/>
                                        </p:tgtEl>
                                        <p:attrNameLst>
                                          <p:attrName>style.visibility</p:attrName>
                                        </p:attrNameLst>
                                      </p:cBhvr>
                                      <p:to>
                                        <p:strVal val="hidden"/>
                                      </p:to>
                                    </p:set>
                                  </p:childTnLst>
                                </p:cTn>
                              </p:par>
                              <p:par>
                                <p:cTn id="78" presetID="10" presetClass="exit" presetSubtype="0" fill="hold" nodeType="withEffect">
                                  <p:stCondLst>
                                    <p:cond delay="2500"/>
                                  </p:stCondLst>
                                  <p:childTnLst>
                                    <p:animEffect transition="out" filter="fade">
                                      <p:cBhvr>
                                        <p:cTn id="79" dur="500"/>
                                        <p:tgtEl>
                                          <p:spTgt spid="12"/>
                                        </p:tgtEl>
                                      </p:cBhvr>
                                    </p:animEffect>
                                    <p:set>
                                      <p:cBhvr>
                                        <p:cTn id="80" dur="1" fill="hold">
                                          <p:stCondLst>
                                            <p:cond delay="499"/>
                                          </p:stCondLst>
                                        </p:cTn>
                                        <p:tgtEl>
                                          <p:spTgt spid="12"/>
                                        </p:tgtEl>
                                        <p:attrNameLst>
                                          <p:attrName>style.visibility</p:attrName>
                                        </p:attrNameLst>
                                      </p:cBhvr>
                                      <p:to>
                                        <p:strVal val="hidden"/>
                                      </p:to>
                                    </p:set>
                                  </p:childTnLst>
                                </p:cTn>
                              </p:par>
                              <p:par>
                                <p:cTn id="81" presetID="10" presetClass="exit" presetSubtype="0" fill="hold" nodeType="withEffect">
                                  <p:stCondLst>
                                    <p:cond delay="2500"/>
                                  </p:stCondLst>
                                  <p:childTnLst>
                                    <p:animEffect transition="out" filter="fade">
                                      <p:cBhvr>
                                        <p:cTn id="82" dur="500"/>
                                        <p:tgtEl>
                                          <p:spTgt spid="14"/>
                                        </p:tgtEl>
                                      </p:cBhvr>
                                    </p:animEffect>
                                    <p:set>
                                      <p:cBhvr>
                                        <p:cTn id="83" dur="1" fill="hold">
                                          <p:stCondLst>
                                            <p:cond delay="499"/>
                                          </p:stCondLst>
                                        </p:cTn>
                                        <p:tgtEl>
                                          <p:spTgt spid="14"/>
                                        </p:tgtEl>
                                        <p:attrNameLst>
                                          <p:attrName>style.visibility</p:attrName>
                                        </p:attrNameLst>
                                      </p:cBhvr>
                                      <p:to>
                                        <p:strVal val="hidden"/>
                                      </p:to>
                                    </p:set>
                                  </p:childTnLst>
                                </p:cTn>
                              </p:par>
                              <p:par>
                                <p:cTn id="84" presetID="10" presetClass="exit" presetSubtype="0" fill="hold" nodeType="withEffect">
                                  <p:stCondLst>
                                    <p:cond delay="2500"/>
                                  </p:stCondLst>
                                  <p:childTnLst>
                                    <p:animEffect transition="out" filter="fade">
                                      <p:cBhvr>
                                        <p:cTn id="85" dur="500"/>
                                        <p:tgtEl>
                                          <p:spTgt spid="6"/>
                                        </p:tgtEl>
                                      </p:cBhvr>
                                    </p:animEffect>
                                    <p:set>
                                      <p:cBhvr>
                                        <p:cTn id="86" dur="1" fill="hold">
                                          <p:stCondLst>
                                            <p:cond delay="499"/>
                                          </p:stCondLst>
                                        </p:cTn>
                                        <p:tgtEl>
                                          <p:spTgt spid="6"/>
                                        </p:tgtEl>
                                        <p:attrNameLst>
                                          <p:attrName>style.visibility</p:attrName>
                                        </p:attrNameLst>
                                      </p:cBhvr>
                                      <p:to>
                                        <p:strVal val="hidden"/>
                                      </p:to>
                                    </p:set>
                                  </p:childTnLst>
                                </p:cTn>
                              </p:par>
                              <p:par>
                                <p:cTn id="87" presetID="10" presetClass="exit" presetSubtype="0" fill="hold" nodeType="withEffect">
                                  <p:stCondLst>
                                    <p:cond delay="2500"/>
                                  </p:stCondLst>
                                  <p:childTnLst>
                                    <p:animEffect transition="out" filter="fade">
                                      <p:cBhvr>
                                        <p:cTn id="88" dur="500"/>
                                        <p:tgtEl>
                                          <p:spTgt spid="4"/>
                                        </p:tgtEl>
                                      </p:cBhvr>
                                    </p:animEffect>
                                    <p:set>
                                      <p:cBhvr>
                                        <p:cTn id="89" dur="1" fill="hold">
                                          <p:stCondLst>
                                            <p:cond delay="499"/>
                                          </p:stCondLst>
                                        </p:cTn>
                                        <p:tgtEl>
                                          <p:spTgt spid="4"/>
                                        </p:tgtEl>
                                        <p:attrNameLst>
                                          <p:attrName>style.visibility</p:attrName>
                                        </p:attrNameLst>
                                      </p:cBhvr>
                                      <p:to>
                                        <p:strVal val="hidden"/>
                                      </p:to>
                                    </p:set>
                                  </p:childTnLst>
                                </p:cTn>
                              </p:par>
                              <p:par>
                                <p:cTn id="90" presetID="10" presetClass="exit" presetSubtype="0" fill="hold" nodeType="withEffect">
                                  <p:stCondLst>
                                    <p:cond delay="2500"/>
                                  </p:stCondLst>
                                  <p:childTnLst>
                                    <p:animEffect transition="out" filter="fade">
                                      <p:cBhvr>
                                        <p:cTn id="91" dur="500"/>
                                        <p:tgtEl>
                                          <p:spTgt spid="8"/>
                                        </p:tgtEl>
                                      </p:cBhvr>
                                    </p:animEffect>
                                    <p:set>
                                      <p:cBhvr>
                                        <p:cTn id="92" dur="1" fill="hold">
                                          <p:stCondLst>
                                            <p:cond delay="499"/>
                                          </p:stCondLst>
                                        </p:cTn>
                                        <p:tgtEl>
                                          <p:spTgt spid="8"/>
                                        </p:tgtEl>
                                        <p:attrNameLst>
                                          <p:attrName>style.visibility</p:attrName>
                                        </p:attrNameLst>
                                      </p:cBhvr>
                                      <p:to>
                                        <p:strVal val="hidden"/>
                                      </p:to>
                                    </p:set>
                                  </p:childTnLst>
                                </p:cTn>
                              </p:par>
                              <p:par>
                                <p:cTn id="93" presetID="10" presetClass="entr" presetSubtype="0" fill="hold" nodeType="withEffect">
                                  <p:stCondLst>
                                    <p:cond delay="0"/>
                                  </p:stCondLst>
                                  <p:childTnLst>
                                    <p:set>
                                      <p:cBhvr>
                                        <p:cTn id="94" dur="1" fill="hold">
                                          <p:stCondLst>
                                            <p:cond delay="0"/>
                                          </p:stCondLst>
                                        </p:cTn>
                                        <p:tgtEl>
                                          <p:spTgt spid="15"/>
                                        </p:tgtEl>
                                        <p:attrNameLst>
                                          <p:attrName>style.visibility</p:attrName>
                                        </p:attrNameLst>
                                      </p:cBhvr>
                                      <p:to>
                                        <p:strVal val="visible"/>
                                      </p:to>
                                    </p:set>
                                    <p:animEffect transition="in" filter="fade">
                                      <p:cBhvr>
                                        <p:cTn id="95" dur="100"/>
                                        <p:tgtEl>
                                          <p:spTgt spid="15"/>
                                        </p:tgtEl>
                                      </p:cBhvr>
                                    </p:animEffect>
                                  </p:childTnLst>
                                </p:cTn>
                              </p:par>
                              <p:par>
                                <p:cTn id="96" presetID="10" presetClass="entr" presetSubtype="0" fill="hold" nodeType="withEffect">
                                  <p:stCondLst>
                                    <p:cond delay="600"/>
                                  </p:stCondLst>
                                  <p:childTnLst>
                                    <p:set>
                                      <p:cBhvr>
                                        <p:cTn id="97" dur="1" fill="hold">
                                          <p:stCondLst>
                                            <p:cond delay="0"/>
                                          </p:stCondLst>
                                        </p:cTn>
                                        <p:tgtEl>
                                          <p:spTgt spid="16"/>
                                        </p:tgtEl>
                                        <p:attrNameLst>
                                          <p:attrName>style.visibility</p:attrName>
                                        </p:attrNameLst>
                                      </p:cBhvr>
                                      <p:to>
                                        <p:strVal val="visible"/>
                                      </p:to>
                                    </p:set>
                                    <p:animEffect transition="in" filter="fade">
                                      <p:cBhvr>
                                        <p:cTn id="98" dur="100"/>
                                        <p:tgtEl>
                                          <p:spTgt spid="16"/>
                                        </p:tgtEl>
                                      </p:cBhvr>
                                    </p:animEffect>
                                  </p:childTnLst>
                                </p:cTn>
                              </p:par>
                              <p:par>
                                <p:cTn id="99" presetID="10" presetClass="entr" presetSubtype="0" fill="hold" nodeType="withEffect">
                                  <p:stCondLst>
                                    <p:cond delay="200"/>
                                  </p:stCondLst>
                                  <p:childTnLst>
                                    <p:set>
                                      <p:cBhvr>
                                        <p:cTn id="100" dur="1" fill="hold">
                                          <p:stCondLst>
                                            <p:cond delay="0"/>
                                          </p:stCondLst>
                                        </p:cTn>
                                        <p:tgtEl>
                                          <p:spTgt spid="17"/>
                                        </p:tgtEl>
                                        <p:attrNameLst>
                                          <p:attrName>style.visibility</p:attrName>
                                        </p:attrNameLst>
                                      </p:cBhvr>
                                      <p:to>
                                        <p:strVal val="visible"/>
                                      </p:to>
                                    </p:set>
                                    <p:animEffect transition="in" filter="fade">
                                      <p:cBhvr>
                                        <p:cTn id="101" dur="100"/>
                                        <p:tgtEl>
                                          <p:spTgt spid="17"/>
                                        </p:tgtEl>
                                      </p:cBhvr>
                                    </p:animEffect>
                                  </p:childTnLst>
                                </p:cTn>
                              </p:par>
                              <p:par>
                                <p:cTn id="102" presetID="10" presetClass="entr" presetSubtype="0" fill="hold" nodeType="withEffect">
                                  <p:stCondLst>
                                    <p:cond delay="1800"/>
                                  </p:stCondLst>
                                  <p:childTnLst>
                                    <p:set>
                                      <p:cBhvr>
                                        <p:cTn id="103" dur="1" fill="hold">
                                          <p:stCondLst>
                                            <p:cond delay="0"/>
                                          </p:stCondLst>
                                        </p:cTn>
                                        <p:tgtEl>
                                          <p:spTgt spid="18"/>
                                        </p:tgtEl>
                                        <p:attrNameLst>
                                          <p:attrName>style.visibility</p:attrName>
                                        </p:attrNameLst>
                                      </p:cBhvr>
                                      <p:to>
                                        <p:strVal val="visible"/>
                                      </p:to>
                                    </p:set>
                                    <p:animEffect transition="in" filter="fade">
                                      <p:cBhvr>
                                        <p:cTn id="104" dur="100"/>
                                        <p:tgtEl>
                                          <p:spTgt spid="18"/>
                                        </p:tgtEl>
                                      </p:cBhvr>
                                    </p:animEffect>
                                  </p:childTnLst>
                                </p:cTn>
                              </p:par>
                              <p:par>
                                <p:cTn id="105" presetID="10" presetClass="entr" presetSubtype="0" fill="hold" nodeType="withEffect">
                                  <p:stCondLst>
                                    <p:cond delay="2200"/>
                                  </p:stCondLst>
                                  <p:childTnLst>
                                    <p:set>
                                      <p:cBhvr>
                                        <p:cTn id="106" dur="1" fill="hold">
                                          <p:stCondLst>
                                            <p:cond delay="0"/>
                                          </p:stCondLst>
                                        </p:cTn>
                                        <p:tgtEl>
                                          <p:spTgt spid="19"/>
                                        </p:tgtEl>
                                        <p:attrNameLst>
                                          <p:attrName>style.visibility</p:attrName>
                                        </p:attrNameLst>
                                      </p:cBhvr>
                                      <p:to>
                                        <p:strVal val="visible"/>
                                      </p:to>
                                    </p:set>
                                    <p:animEffect transition="in" filter="fade">
                                      <p:cBhvr>
                                        <p:cTn id="107" dur="100"/>
                                        <p:tgtEl>
                                          <p:spTgt spid="19"/>
                                        </p:tgtEl>
                                      </p:cBhvr>
                                    </p:animEffect>
                                  </p:childTnLst>
                                </p:cTn>
                              </p:par>
                              <p:par>
                                <p:cTn id="108" presetID="53" presetClass="exit" presetSubtype="16" fill="hold" nodeType="withEffect">
                                  <p:stCondLst>
                                    <p:cond delay="100"/>
                                  </p:stCondLst>
                                  <p:childTnLst>
                                    <p:anim calcmode="lin" valueType="num">
                                      <p:cBhvr>
                                        <p:cTn id="109" dur="1000"/>
                                        <p:tgtEl>
                                          <p:spTgt spid="15"/>
                                        </p:tgtEl>
                                        <p:attrNameLst>
                                          <p:attrName>ppt_w</p:attrName>
                                        </p:attrNameLst>
                                      </p:cBhvr>
                                      <p:tavLst>
                                        <p:tav tm="0">
                                          <p:val>
                                            <p:strVal val="ppt_w"/>
                                          </p:val>
                                        </p:tav>
                                        <p:tav tm="100000">
                                          <p:val>
                                            <p:fltVal val="0"/>
                                          </p:val>
                                        </p:tav>
                                      </p:tavLst>
                                    </p:anim>
                                    <p:anim calcmode="lin" valueType="num">
                                      <p:cBhvr>
                                        <p:cTn id="110" dur="1000"/>
                                        <p:tgtEl>
                                          <p:spTgt spid="15"/>
                                        </p:tgtEl>
                                        <p:attrNameLst>
                                          <p:attrName>ppt_h</p:attrName>
                                        </p:attrNameLst>
                                      </p:cBhvr>
                                      <p:tavLst>
                                        <p:tav tm="0">
                                          <p:val>
                                            <p:strVal val="ppt_h"/>
                                          </p:val>
                                        </p:tav>
                                        <p:tav tm="100000">
                                          <p:val>
                                            <p:fltVal val="0"/>
                                          </p:val>
                                        </p:tav>
                                      </p:tavLst>
                                    </p:anim>
                                    <p:animEffect transition="out" filter="fade">
                                      <p:cBhvr>
                                        <p:cTn id="111" dur="1000"/>
                                        <p:tgtEl>
                                          <p:spTgt spid="15"/>
                                        </p:tgtEl>
                                      </p:cBhvr>
                                    </p:animEffect>
                                    <p:set>
                                      <p:cBhvr>
                                        <p:cTn id="112" dur="1" fill="hold">
                                          <p:stCondLst>
                                            <p:cond delay="999"/>
                                          </p:stCondLst>
                                        </p:cTn>
                                        <p:tgtEl>
                                          <p:spTgt spid="15"/>
                                        </p:tgtEl>
                                        <p:attrNameLst>
                                          <p:attrName>style.visibility</p:attrName>
                                        </p:attrNameLst>
                                      </p:cBhvr>
                                      <p:to>
                                        <p:strVal val="hidden"/>
                                      </p:to>
                                    </p:set>
                                  </p:childTnLst>
                                </p:cTn>
                              </p:par>
                              <p:par>
                                <p:cTn id="113" presetID="53" presetClass="exit" presetSubtype="16" fill="hold" nodeType="withEffect">
                                  <p:stCondLst>
                                    <p:cond delay="700"/>
                                  </p:stCondLst>
                                  <p:childTnLst>
                                    <p:anim calcmode="lin" valueType="num">
                                      <p:cBhvr>
                                        <p:cTn id="114" dur="500"/>
                                        <p:tgtEl>
                                          <p:spTgt spid="16"/>
                                        </p:tgtEl>
                                        <p:attrNameLst>
                                          <p:attrName>ppt_w</p:attrName>
                                        </p:attrNameLst>
                                      </p:cBhvr>
                                      <p:tavLst>
                                        <p:tav tm="0">
                                          <p:val>
                                            <p:strVal val="ppt_w"/>
                                          </p:val>
                                        </p:tav>
                                        <p:tav tm="100000">
                                          <p:val>
                                            <p:fltVal val="0"/>
                                          </p:val>
                                        </p:tav>
                                      </p:tavLst>
                                    </p:anim>
                                    <p:anim calcmode="lin" valueType="num">
                                      <p:cBhvr>
                                        <p:cTn id="115" dur="500"/>
                                        <p:tgtEl>
                                          <p:spTgt spid="16"/>
                                        </p:tgtEl>
                                        <p:attrNameLst>
                                          <p:attrName>ppt_h</p:attrName>
                                        </p:attrNameLst>
                                      </p:cBhvr>
                                      <p:tavLst>
                                        <p:tav tm="0">
                                          <p:val>
                                            <p:strVal val="ppt_h"/>
                                          </p:val>
                                        </p:tav>
                                        <p:tav tm="100000">
                                          <p:val>
                                            <p:fltVal val="0"/>
                                          </p:val>
                                        </p:tav>
                                      </p:tavLst>
                                    </p:anim>
                                    <p:animEffect transition="out" filter="fade">
                                      <p:cBhvr>
                                        <p:cTn id="116" dur="500"/>
                                        <p:tgtEl>
                                          <p:spTgt spid="16"/>
                                        </p:tgtEl>
                                      </p:cBhvr>
                                    </p:animEffect>
                                    <p:set>
                                      <p:cBhvr>
                                        <p:cTn id="117" dur="1" fill="hold">
                                          <p:stCondLst>
                                            <p:cond delay="499"/>
                                          </p:stCondLst>
                                        </p:cTn>
                                        <p:tgtEl>
                                          <p:spTgt spid="16"/>
                                        </p:tgtEl>
                                        <p:attrNameLst>
                                          <p:attrName>style.visibility</p:attrName>
                                        </p:attrNameLst>
                                      </p:cBhvr>
                                      <p:to>
                                        <p:strVal val="hidden"/>
                                      </p:to>
                                    </p:set>
                                  </p:childTnLst>
                                </p:cTn>
                              </p:par>
                              <p:par>
                                <p:cTn id="118" presetID="53" presetClass="exit" presetSubtype="16" fill="hold" nodeType="withEffect">
                                  <p:stCondLst>
                                    <p:cond delay="300"/>
                                  </p:stCondLst>
                                  <p:childTnLst>
                                    <p:anim calcmode="lin" valueType="num">
                                      <p:cBhvr>
                                        <p:cTn id="119" dur="500"/>
                                        <p:tgtEl>
                                          <p:spTgt spid="17"/>
                                        </p:tgtEl>
                                        <p:attrNameLst>
                                          <p:attrName>ppt_w</p:attrName>
                                        </p:attrNameLst>
                                      </p:cBhvr>
                                      <p:tavLst>
                                        <p:tav tm="0">
                                          <p:val>
                                            <p:strVal val="ppt_w"/>
                                          </p:val>
                                        </p:tav>
                                        <p:tav tm="100000">
                                          <p:val>
                                            <p:fltVal val="0"/>
                                          </p:val>
                                        </p:tav>
                                      </p:tavLst>
                                    </p:anim>
                                    <p:anim calcmode="lin" valueType="num">
                                      <p:cBhvr>
                                        <p:cTn id="120" dur="500"/>
                                        <p:tgtEl>
                                          <p:spTgt spid="17"/>
                                        </p:tgtEl>
                                        <p:attrNameLst>
                                          <p:attrName>ppt_h</p:attrName>
                                        </p:attrNameLst>
                                      </p:cBhvr>
                                      <p:tavLst>
                                        <p:tav tm="0">
                                          <p:val>
                                            <p:strVal val="ppt_h"/>
                                          </p:val>
                                        </p:tav>
                                        <p:tav tm="100000">
                                          <p:val>
                                            <p:fltVal val="0"/>
                                          </p:val>
                                        </p:tav>
                                      </p:tavLst>
                                    </p:anim>
                                    <p:animEffect transition="out" filter="fade">
                                      <p:cBhvr>
                                        <p:cTn id="121" dur="500"/>
                                        <p:tgtEl>
                                          <p:spTgt spid="17"/>
                                        </p:tgtEl>
                                      </p:cBhvr>
                                    </p:animEffect>
                                    <p:set>
                                      <p:cBhvr>
                                        <p:cTn id="122" dur="1" fill="hold">
                                          <p:stCondLst>
                                            <p:cond delay="499"/>
                                          </p:stCondLst>
                                        </p:cTn>
                                        <p:tgtEl>
                                          <p:spTgt spid="17"/>
                                        </p:tgtEl>
                                        <p:attrNameLst>
                                          <p:attrName>style.visibility</p:attrName>
                                        </p:attrNameLst>
                                      </p:cBhvr>
                                      <p:to>
                                        <p:strVal val="hidden"/>
                                      </p:to>
                                    </p:set>
                                  </p:childTnLst>
                                </p:cTn>
                              </p:par>
                              <p:par>
                                <p:cTn id="123" presetID="53" presetClass="exit" presetSubtype="16" fill="hold" nodeType="withEffect">
                                  <p:stCondLst>
                                    <p:cond delay="1900"/>
                                  </p:stCondLst>
                                  <p:childTnLst>
                                    <p:anim calcmode="lin" valueType="num">
                                      <p:cBhvr>
                                        <p:cTn id="124" dur="500"/>
                                        <p:tgtEl>
                                          <p:spTgt spid="18"/>
                                        </p:tgtEl>
                                        <p:attrNameLst>
                                          <p:attrName>ppt_w</p:attrName>
                                        </p:attrNameLst>
                                      </p:cBhvr>
                                      <p:tavLst>
                                        <p:tav tm="0">
                                          <p:val>
                                            <p:strVal val="ppt_w"/>
                                          </p:val>
                                        </p:tav>
                                        <p:tav tm="100000">
                                          <p:val>
                                            <p:fltVal val="0"/>
                                          </p:val>
                                        </p:tav>
                                      </p:tavLst>
                                    </p:anim>
                                    <p:anim calcmode="lin" valueType="num">
                                      <p:cBhvr>
                                        <p:cTn id="125" dur="500"/>
                                        <p:tgtEl>
                                          <p:spTgt spid="18"/>
                                        </p:tgtEl>
                                        <p:attrNameLst>
                                          <p:attrName>ppt_h</p:attrName>
                                        </p:attrNameLst>
                                      </p:cBhvr>
                                      <p:tavLst>
                                        <p:tav tm="0">
                                          <p:val>
                                            <p:strVal val="ppt_h"/>
                                          </p:val>
                                        </p:tav>
                                        <p:tav tm="100000">
                                          <p:val>
                                            <p:fltVal val="0"/>
                                          </p:val>
                                        </p:tav>
                                      </p:tavLst>
                                    </p:anim>
                                    <p:animEffect transition="out" filter="fade">
                                      <p:cBhvr>
                                        <p:cTn id="126" dur="500"/>
                                        <p:tgtEl>
                                          <p:spTgt spid="18"/>
                                        </p:tgtEl>
                                      </p:cBhvr>
                                    </p:animEffect>
                                    <p:set>
                                      <p:cBhvr>
                                        <p:cTn id="127" dur="1" fill="hold">
                                          <p:stCondLst>
                                            <p:cond delay="499"/>
                                          </p:stCondLst>
                                        </p:cTn>
                                        <p:tgtEl>
                                          <p:spTgt spid="18"/>
                                        </p:tgtEl>
                                        <p:attrNameLst>
                                          <p:attrName>style.visibility</p:attrName>
                                        </p:attrNameLst>
                                      </p:cBhvr>
                                      <p:to>
                                        <p:strVal val="hidden"/>
                                      </p:to>
                                    </p:set>
                                  </p:childTnLst>
                                </p:cTn>
                              </p:par>
                              <p:par>
                                <p:cTn id="128" presetID="53" presetClass="exit" presetSubtype="16" fill="hold" nodeType="withEffect">
                                  <p:stCondLst>
                                    <p:cond delay="2300"/>
                                  </p:stCondLst>
                                  <p:childTnLst>
                                    <p:anim calcmode="lin" valueType="num">
                                      <p:cBhvr>
                                        <p:cTn id="129" dur="500"/>
                                        <p:tgtEl>
                                          <p:spTgt spid="19"/>
                                        </p:tgtEl>
                                        <p:attrNameLst>
                                          <p:attrName>ppt_w</p:attrName>
                                        </p:attrNameLst>
                                      </p:cBhvr>
                                      <p:tavLst>
                                        <p:tav tm="0">
                                          <p:val>
                                            <p:strVal val="ppt_w"/>
                                          </p:val>
                                        </p:tav>
                                        <p:tav tm="100000">
                                          <p:val>
                                            <p:fltVal val="0"/>
                                          </p:val>
                                        </p:tav>
                                      </p:tavLst>
                                    </p:anim>
                                    <p:anim calcmode="lin" valueType="num">
                                      <p:cBhvr>
                                        <p:cTn id="130" dur="500"/>
                                        <p:tgtEl>
                                          <p:spTgt spid="19"/>
                                        </p:tgtEl>
                                        <p:attrNameLst>
                                          <p:attrName>ppt_h</p:attrName>
                                        </p:attrNameLst>
                                      </p:cBhvr>
                                      <p:tavLst>
                                        <p:tav tm="0">
                                          <p:val>
                                            <p:strVal val="ppt_h"/>
                                          </p:val>
                                        </p:tav>
                                        <p:tav tm="100000">
                                          <p:val>
                                            <p:fltVal val="0"/>
                                          </p:val>
                                        </p:tav>
                                      </p:tavLst>
                                    </p:anim>
                                    <p:animEffect transition="out" filter="fade">
                                      <p:cBhvr>
                                        <p:cTn id="131" dur="500"/>
                                        <p:tgtEl>
                                          <p:spTgt spid="19"/>
                                        </p:tgtEl>
                                      </p:cBhvr>
                                    </p:animEffect>
                                    <p:set>
                                      <p:cBhvr>
                                        <p:cTn id="132"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bwMode="auto">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4946652" y="2565400"/>
            <a:ext cx="6334126" cy="863600"/>
          </a:xfrm>
        </p:spPr>
        <p:txBody>
          <a:bodyPr/>
          <a:lstStyle>
            <a:lvl1pPr>
              <a:defRPr sz="3600"/>
            </a:lvl1pPr>
          </a:lstStyle>
          <a:p>
            <a:pPr lvl="0"/>
            <a:r>
              <a:rPr lang="zh-CN" noProof="0" smtClean="0"/>
              <a:t>单击此处编辑母版标题样式</a:t>
            </a:r>
            <a:endParaRPr lang="zh-CN" noProof="0" smtClean="0"/>
          </a:p>
        </p:txBody>
      </p:sp>
      <p:sp>
        <p:nvSpPr>
          <p:cNvPr id="2051" name="Rectangle 3"/>
          <p:cNvSpPr>
            <a:spLocks noGrp="1" noChangeArrowheads="1"/>
          </p:cNvSpPr>
          <p:nvPr>
            <p:ph type="subTitle" idx="1"/>
          </p:nvPr>
        </p:nvSpPr>
        <p:spPr>
          <a:xfrm>
            <a:off x="4948237" y="3644902"/>
            <a:ext cx="6335712" cy="647700"/>
          </a:xfrm>
        </p:spPr>
        <p:txBody>
          <a:bodyPr/>
          <a:lstStyle>
            <a:lvl1pPr marL="0" indent="0">
              <a:buFontTx/>
              <a:buNone/>
              <a:defRPr sz="2400"/>
            </a:lvl1pPr>
          </a:lstStyle>
          <a:p>
            <a:pPr lvl="0"/>
            <a:r>
              <a:rPr lang="zh-CN" noProof="0" smtClean="0"/>
              <a:t>单击此处编辑母版副标题样式</a:t>
            </a:r>
            <a:endParaRPr lang="zh-CN" noProof="0" smtClean="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6" y="4406901"/>
            <a:ext cx="10366375"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6" y="2906713"/>
            <a:ext cx="10366375" cy="1500187"/>
          </a:xfrm>
        </p:spPr>
        <p:txBody>
          <a:bodyPr anchor="b"/>
          <a:lstStyle>
            <a:lvl1pPr marL="0" indent="0">
              <a:buNone/>
              <a:defRPr sz="2000"/>
            </a:lvl1pPr>
            <a:lvl2pPr marL="457200" indent="0">
              <a:buNone/>
              <a:defRPr sz="1700"/>
            </a:lvl2pPr>
            <a:lvl3pPr marL="914400" indent="0">
              <a:buNone/>
              <a:defRPr sz="1600"/>
            </a:lvl3pPr>
            <a:lvl4pPr marL="1371600" indent="0">
              <a:buNone/>
              <a:defRPr sz="1300"/>
            </a:lvl4pPr>
            <a:lvl5pPr marL="1828800" indent="0">
              <a:buNone/>
              <a:defRPr sz="1300"/>
            </a:lvl5pPr>
            <a:lvl6pPr marL="2286000" indent="0">
              <a:buNone/>
              <a:defRPr sz="1300"/>
            </a:lvl6pPr>
            <a:lvl7pPr marL="2742565" indent="0">
              <a:buNone/>
              <a:defRPr sz="1300"/>
            </a:lvl7pPr>
            <a:lvl8pPr marL="3199765" indent="0">
              <a:buNone/>
              <a:defRPr sz="1300"/>
            </a:lvl8pPr>
            <a:lvl9pPr marL="3656965" indent="0">
              <a:buNone/>
              <a:defRPr sz="1300"/>
            </a:lvl9pPr>
          </a:lstStyle>
          <a:p>
            <a:pPr lvl="0"/>
            <a:r>
              <a:rPr lang="zh-CN" altLang="en-US" smtClean="0"/>
              <a:t>单击此处编辑母版文本样式</a:t>
            </a:r>
            <a:endParaRPr lang="zh-CN" altLang="en-US" smtClean="0"/>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599" y="1600201"/>
            <a:ext cx="5411788" cy="4525963"/>
          </a:xfrm>
        </p:spPr>
        <p:txBody>
          <a:bodyPr/>
          <a:lstStyle>
            <a:lvl1pPr>
              <a:defRPr sz="2800"/>
            </a:lvl1pPr>
            <a:lvl2pPr>
              <a:defRPr sz="2400"/>
            </a:lvl2pPr>
            <a:lvl3pPr>
              <a:defRPr sz="2000"/>
            </a:lvl3pPr>
            <a:lvl4pPr>
              <a:defRPr sz="1700"/>
            </a:lvl4pPr>
            <a:lvl5pPr>
              <a:defRPr sz="1700"/>
            </a:lvl5pPr>
            <a:lvl6pPr>
              <a:defRPr sz="1700"/>
            </a:lvl6pPr>
            <a:lvl7pPr>
              <a:defRPr sz="1700"/>
            </a:lvl7pPr>
            <a:lvl8pPr>
              <a:defRPr sz="1700"/>
            </a:lvl8pPr>
            <a:lvl9pPr>
              <a:defRPr sz="17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3788" y="1600201"/>
            <a:ext cx="5413375" cy="4525963"/>
          </a:xfrm>
        </p:spPr>
        <p:txBody>
          <a:bodyPr/>
          <a:lstStyle>
            <a:lvl1pPr>
              <a:defRPr sz="2800"/>
            </a:lvl1pPr>
            <a:lvl2pPr>
              <a:defRPr sz="2400"/>
            </a:lvl2pPr>
            <a:lvl3pPr>
              <a:defRPr sz="2000"/>
            </a:lvl3pPr>
            <a:lvl4pPr>
              <a:defRPr sz="1700"/>
            </a:lvl4pPr>
            <a:lvl5pPr>
              <a:defRPr sz="1700"/>
            </a:lvl5pPr>
            <a:lvl6pPr>
              <a:defRPr sz="1700"/>
            </a:lvl6pPr>
            <a:lvl7pPr>
              <a:defRPr sz="1700"/>
            </a:lvl7pPr>
            <a:lvl8pPr>
              <a:defRPr sz="1700"/>
            </a:lvl8pPr>
            <a:lvl9pPr>
              <a:defRPr sz="17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3" y="274639"/>
            <a:ext cx="10977563"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1" y="1535113"/>
            <a:ext cx="5389563" cy="639763"/>
          </a:xfrm>
        </p:spPr>
        <p:txBody>
          <a:bodyPr anchor="b"/>
          <a:lstStyle>
            <a:lvl1pPr marL="0" indent="0">
              <a:buNone/>
              <a:defRPr sz="2400" b="1"/>
            </a:lvl1pPr>
            <a:lvl2pPr marL="457200" indent="0">
              <a:buNone/>
              <a:defRPr sz="2000" b="1"/>
            </a:lvl2pPr>
            <a:lvl3pPr marL="914400" indent="0">
              <a:buNone/>
              <a:defRPr sz="1700" b="1"/>
            </a:lvl3pPr>
            <a:lvl4pPr marL="1371600" indent="0">
              <a:buNone/>
              <a:defRPr sz="1600" b="1"/>
            </a:lvl4pPr>
            <a:lvl5pPr marL="1828800" indent="0">
              <a:buNone/>
              <a:defRPr sz="1600" b="1"/>
            </a:lvl5pPr>
            <a:lvl6pPr marL="2286000"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1" y="2174875"/>
            <a:ext cx="5389563" cy="3951288"/>
          </a:xfrm>
        </p:spPr>
        <p:txBody>
          <a:bodyPr/>
          <a:lstStyle>
            <a:lvl1pPr>
              <a:defRPr sz="2400"/>
            </a:lvl1pPr>
            <a:lvl2pPr>
              <a:defRPr sz="2000"/>
            </a:lvl2pPr>
            <a:lvl3pPr>
              <a:defRPr sz="17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6014" y="1535113"/>
            <a:ext cx="5391151" cy="639763"/>
          </a:xfrm>
        </p:spPr>
        <p:txBody>
          <a:bodyPr anchor="b"/>
          <a:lstStyle>
            <a:lvl1pPr marL="0" indent="0">
              <a:buNone/>
              <a:defRPr sz="2400" b="1"/>
            </a:lvl1pPr>
            <a:lvl2pPr marL="457200" indent="0">
              <a:buNone/>
              <a:defRPr sz="2000" b="1"/>
            </a:lvl2pPr>
            <a:lvl3pPr marL="914400" indent="0">
              <a:buNone/>
              <a:defRPr sz="1700" b="1"/>
            </a:lvl3pPr>
            <a:lvl4pPr marL="1371600" indent="0">
              <a:buNone/>
              <a:defRPr sz="1600" b="1"/>
            </a:lvl4pPr>
            <a:lvl5pPr marL="1828800" indent="0">
              <a:buNone/>
              <a:defRPr sz="1600" b="1"/>
            </a:lvl5pPr>
            <a:lvl6pPr marL="2286000"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6014" y="2174875"/>
            <a:ext cx="5391151" cy="3951288"/>
          </a:xfrm>
        </p:spPr>
        <p:txBody>
          <a:bodyPr/>
          <a:lstStyle>
            <a:lvl1pPr>
              <a:defRPr sz="2400"/>
            </a:lvl1pPr>
            <a:lvl2pPr>
              <a:defRPr sz="2000"/>
            </a:lvl2pPr>
            <a:lvl3pPr>
              <a:defRPr sz="17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solidFill>
                  <a:schemeClr val="accent2"/>
                </a:solidFill>
              </a:defRPr>
            </a:lvl1p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49"/>
            <a:ext cx="4013201" cy="1162051"/>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8850" y="273053"/>
            <a:ext cx="68183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1" y="1435103"/>
            <a:ext cx="4013201" cy="4691063"/>
          </a:xfrm>
        </p:spPr>
        <p:txBody>
          <a:bodyPr/>
          <a:lstStyle>
            <a:lvl1pPr marL="0" indent="0">
              <a:buNone/>
              <a:defRPr sz="1300"/>
            </a:lvl1pPr>
            <a:lvl2pPr marL="457200" indent="0">
              <a:buNone/>
              <a:defRPr sz="1200"/>
            </a:lvl2pPr>
            <a:lvl3pPr marL="914400" indent="0">
              <a:buNone/>
              <a:defRPr sz="900"/>
            </a:lvl3pPr>
            <a:lvl4pPr marL="1371600" indent="0">
              <a:buNone/>
              <a:defRPr sz="900"/>
            </a:lvl4pPr>
            <a:lvl5pPr marL="1828800" indent="0">
              <a:buNone/>
              <a:defRPr sz="900"/>
            </a:lvl5pPr>
            <a:lvl6pPr marL="2286000"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775" y="4800601"/>
            <a:ext cx="7318375" cy="566739"/>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90775" y="612775"/>
            <a:ext cx="731837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2565" indent="0">
              <a:buNone/>
              <a:defRPr sz="2000"/>
            </a:lvl7pPr>
            <a:lvl8pPr marL="3199765" indent="0">
              <a:buNone/>
              <a:defRPr sz="2000"/>
            </a:lvl8pPr>
            <a:lvl9pPr marL="3656965" indent="0">
              <a:buNone/>
              <a:defRPr sz="2000"/>
            </a:lvl9pPr>
          </a:lstStyle>
          <a:p>
            <a:endParaRPr lang="zh-CN" altLang="en-US"/>
          </a:p>
        </p:txBody>
      </p:sp>
      <p:sp>
        <p:nvSpPr>
          <p:cNvPr id="4" name="文本占位符 3"/>
          <p:cNvSpPr>
            <a:spLocks noGrp="1"/>
          </p:cNvSpPr>
          <p:nvPr>
            <p:ph type="body" sz="half" idx="2"/>
          </p:nvPr>
        </p:nvSpPr>
        <p:spPr>
          <a:xfrm>
            <a:off x="2390775" y="5367339"/>
            <a:ext cx="7318375" cy="804863"/>
          </a:xfrm>
        </p:spPr>
        <p:txBody>
          <a:bodyPr/>
          <a:lstStyle>
            <a:lvl1pPr marL="0" indent="0">
              <a:buNone/>
              <a:defRPr sz="1300"/>
            </a:lvl1pPr>
            <a:lvl2pPr marL="457200" indent="0">
              <a:buNone/>
              <a:defRPr sz="1200"/>
            </a:lvl2pPr>
            <a:lvl3pPr marL="914400" indent="0">
              <a:buNone/>
              <a:defRPr sz="900"/>
            </a:lvl3pPr>
            <a:lvl4pPr marL="1371600" indent="0">
              <a:buNone/>
              <a:defRPr sz="900"/>
            </a:lvl4pPr>
            <a:lvl5pPr marL="1828800" indent="0">
              <a:buNone/>
              <a:defRPr sz="900"/>
            </a:lvl5pPr>
            <a:lvl6pPr marL="2286000"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43965" y="908053"/>
            <a:ext cx="2743201" cy="521811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3" y="908053"/>
            <a:ext cx="8081963" cy="5218113"/>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rgbClr val="F8F8F8"/>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963616" y="4406901"/>
            <a:ext cx="10366375"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6" y="2906713"/>
            <a:ext cx="10366375" cy="1500187"/>
          </a:xfrm>
        </p:spPr>
        <p:txBody>
          <a:bodyPr anchor="b"/>
          <a:lstStyle>
            <a:lvl1pPr marL="0" indent="0">
              <a:buNone/>
              <a:defRPr sz="2000"/>
            </a:lvl1pPr>
            <a:lvl2pPr marL="457200" indent="0">
              <a:buNone/>
              <a:defRPr sz="1700"/>
            </a:lvl2pPr>
            <a:lvl3pPr marL="914400" indent="0">
              <a:buNone/>
              <a:defRPr sz="1600"/>
            </a:lvl3pPr>
            <a:lvl4pPr marL="1371600" indent="0">
              <a:buNone/>
              <a:defRPr sz="1300"/>
            </a:lvl4pPr>
            <a:lvl5pPr marL="1828800" indent="0">
              <a:buNone/>
              <a:defRPr sz="1300"/>
            </a:lvl5pPr>
            <a:lvl6pPr marL="2286000" indent="0">
              <a:buNone/>
              <a:defRPr sz="1300"/>
            </a:lvl6pPr>
            <a:lvl7pPr marL="2742565" indent="0">
              <a:buNone/>
              <a:defRPr sz="1300"/>
            </a:lvl7pPr>
            <a:lvl8pPr marL="3199765" indent="0">
              <a:buNone/>
              <a:defRPr sz="1300"/>
            </a:lvl8pPr>
            <a:lvl9pPr marL="3656965" indent="0">
              <a:buNone/>
              <a:defRPr sz="1300"/>
            </a:lvl9pPr>
          </a:lstStyle>
          <a:p>
            <a:pPr lvl="0"/>
            <a:r>
              <a:rPr lang="zh-CN" altLang="en-US" smtClean="0"/>
              <a:t>单击此处编辑母版文本样式</a:t>
            </a:r>
            <a:endParaRPr lang="zh-CN" altLang="en-US" smtClean="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599" y="1600201"/>
            <a:ext cx="5411788" cy="4525963"/>
          </a:xfrm>
        </p:spPr>
        <p:txBody>
          <a:bodyPr/>
          <a:lstStyle>
            <a:lvl1pPr>
              <a:defRPr sz="2800"/>
            </a:lvl1pPr>
            <a:lvl2pPr>
              <a:defRPr sz="2400"/>
            </a:lvl2pPr>
            <a:lvl3pPr>
              <a:defRPr sz="2000"/>
            </a:lvl3pPr>
            <a:lvl4pPr>
              <a:defRPr sz="1700"/>
            </a:lvl4pPr>
            <a:lvl5pPr>
              <a:defRPr sz="1700"/>
            </a:lvl5pPr>
            <a:lvl6pPr>
              <a:defRPr sz="1700"/>
            </a:lvl6pPr>
            <a:lvl7pPr>
              <a:defRPr sz="1700"/>
            </a:lvl7pPr>
            <a:lvl8pPr>
              <a:defRPr sz="1700"/>
            </a:lvl8pPr>
            <a:lvl9pPr>
              <a:defRPr sz="17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3788" y="1600201"/>
            <a:ext cx="5413375" cy="4525963"/>
          </a:xfrm>
        </p:spPr>
        <p:txBody>
          <a:bodyPr/>
          <a:lstStyle>
            <a:lvl1pPr>
              <a:defRPr sz="2800"/>
            </a:lvl1pPr>
            <a:lvl2pPr>
              <a:defRPr sz="2400"/>
            </a:lvl2pPr>
            <a:lvl3pPr>
              <a:defRPr sz="2000"/>
            </a:lvl3pPr>
            <a:lvl4pPr>
              <a:defRPr sz="1700"/>
            </a:lvl4pPr>
            <a:lvl5pPr>
              <a:defRPr sz="1700"/>
            </a:lvl5pPr>
            <a:lvl6pPr>
              <a:defRPr sz="1700"/>
            </a:lvl6pPr>
            <a:lvl7pPr>
              <a:defRPr sz="1700"/>
            </a:lvl7pPr>
            <a:lvl8pPr>
              <a:defRPr sz="1700"/>
            </a:lvl8pPr>
            <a:lvl9pPr>
              <a:defRPr sz="17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3" y="274639"/>
            <a:ext cx="10977563"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1" y="1535113"/>
            <a:ext cx="5389563" cy="639763"/>
          </a:xfrm>
        </p:spPr>
        <p:txBody>
          <a:bodyPr anchor="b"/>
          <a:lstStyle>
            <a:lvl1pPr marL="0" indent="0">
              <a:buNone/>
              <a:defRPr sz="2400" b="1"/>
            </a:lvl1pPr>
            <a:lvl2pPr marL="457200" indent="0">
              <a:buNone/>
              <a:defRPr sz="2000" b="1"/>
            </a:lvl2pPr>
            <a:lvl3pPr marL="914400" indent="0">
              <a:buNone/>
              <a:defRPr sz="1700" b="1"/>
            </a:lvl3pPr>
            <a:lvl4pPr marL="1371600" indent="0">
              <a:buNone/>
              <a:defRPr sz="1600" b="1"/>
            </a:lvl4pPr>
            <a:lvl5pPr marL="1828800" indent="0">
              <a:buNone/>
              <a:defRPr sz="1600" b="1"/>
            </a:lvl5pPr>
            <a:lvl6pPr marL="2286000"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1" y="2174875"/>
            <a:ext cx="5389563" cy="3951288"/>
          </a:xfrm>
        </p:spPr>
        <p:txBody>
          <a:bodyPr/>
          <a:lstStyle>
            <a:lvl1pPr>
              <a:defRPr sz="2400"/>
            </a:lvl1pPr>
            <a:lvl2pPr>
              <a:defRPr sz="2000"/>
            </a:lvl2pPr>
            <a:lvl3pPr>
              <a:defRPr sz="17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6014" y="1535113"/>
            <a:ext cx="5391151" cy="639763"/>
          </a:xfrm>
        </p:spPr>
        <p:txBody>
          <a:bodyPr anchor="b"/>
          <a:lstStyle>
            <a:lvl1pPr marL="0" indent="0">
              <a:buNone/>
              <a:defRPr sz="2400" b="1"/>
            </a:lvl1pPr>
            <a:lvl2pPr marL="457200" indent="0">
              <a:buNone/>
              <a:defRPr sz="2000" b="1"/>
            </a:lvl2pPr>
            <a:lvl3pPr marL="914400" indent="0">
              <a:buNone/>
              <a:defRPr sz="1700" b="1"/>
            </a:lvl3pPr>
            <a:lvl4pPr marL="1371600" indent="0">
              <a:buNone/>
              <a:defRPr sz="1600" b="1"/>
            </a:lvl4pPr>
            <a:lvl5pPr marL="1828800" indent="0">
              <a:buNone/>
              <a:defRPr sz="1600" b="1"/>
            </a:lvl5pPr>
            <a:lvl6pPr marL="2286000"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6014" y="2174875"/>
            <a:ext cx="5391151" cy="3951288"/>
          </a:xfrm>
        </p:spPr>
        <p:txBody>
          <a:bodyPr/>
          <a:lstStyle>
            <a:lvl1pPr>
              <a:defRPr sz="2400"/>
            </a:lvl1pPr>
            <a:lvl2pPr>
              <a:defRPr sz="2000"/>
            </a:lvl2pPr>
            <a:lvl3pPr>
              <a:defRPr sz="17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49"/>
            <a:ext cx="4013201" cy="1162051"/>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8850" y="273053"/>
            <a:ext cx="68183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1" y="1435103"/>
            <a:ext cx="4013201" cy="4691063"/>
          </a:xfrm>
        </p:spPr>
        <p:txBody>
          <a:bodyPr/>
          <a:lstStyle>
            <a:lvl1pPr marL="0" indent="0">
              <a:buNone/>
              <a:defRPr sz="1300"/>
            </a:lvl1pPr>
            <a:lvl2pPr marL="457200" indent="0">
              <a:buNone/>
              <a:defRPr sz="1200"/>
            </a:lvl2pPr>
            <a:lvl3pPr marL="914400" indent="0">
              <a:buNone/>
              <a:defRPr sz="900"/>
            </a:lvl3pPr>
            <a:lvl4pPr marL="1371600" indent="0">
              <a:buNone/>
              <a:defRPr sz="900"/>
            </a:lvl4pPr>
            <a:lvl5pPr marL="1828800" indent="0">
              <a:buNone/>
              <a:defRPr sz="900"/>
            </a:lvl5pPr>
            <a:lvl6pPr marL="2286000"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775" y="4800601"/>
            <a:ext cx="7318375" cy="566739"/>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90775" y="612775"/>
            <a:ext cx="731837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2565" indent="0">
              <a:buNone/>
              <a:defRPr sz="2000"/>
            </a:lvl7pPr>
            <a:lvl8pPr marL="3199765" indent="0">
              <a:buNone/>
              <a:defRPr sz="2000"/>
            </a:lvl8pPr>
            <a:lvl9pPr marL="3656965" indent="0">
              <a:buNone/>
              <a:defRPr sz="2000"/>
            </a:lvl9pPr>
          </a:lstStyle>
          <a:p>
            <a:endParaRPr lang="zh-CN" altLang="en-US"/>
          </a:p>
        </p:txBody>
      </p:sp>
      <p:sp>
        <p:nvSpPr>
          <p:cNvPr id="4" name="文本占位符 3"/>
          <p:cNvSpPr>
            <a:spLocks noGrp="1"/>
          </p:cNvSpPr>
          <p:nvPr>
            <p:ph type="body" sz="half" idx="2"/>
          </p:nvPr>
        </p:nvSpPr>
        <p:spPr>
          <a:xfrm>
            <a:off x="2390775" y="5367339"/>
            <a:ext cx="7318375" cy="804863"/>
          </a:xfrm>
        </p:spPr>
        <p:txBody>
          <a:bodyPr/>
          <a:lstStyle>
            <a:lvl1pPr marL="0" indent="0">
              <a:buNone/>
              <a:defRPr sz="1300"/>
            </a:lvl1pPr>
            <a:lvl2pPr marL="457200" indent="0">
              <a:buNone/>
              <a:defRPr sz="1200"/>
            </a:lvl2pPr>
            <a:lvl3pPr marL="914400" indent="0">
              <a:buNone/>
              <a:defRPr sz="900"/>
            </a:lvl3pPr>
            <a:lvl4pPr marL="1371600" indent="0">
              <a:buNone/>
              <a:defRPr sz="900"/>
            </a:lvl4pPr>
            <a:lvl5pPr marL="1828800" indent="0">
              <a:buNone/>
              <a:defRPr sz="900"/>
            </a:lvl5pPr>
            <a:lvl6pPr marL="2286000"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image" Target="../media/image1.jpeg"/><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F8F8F8"/>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841799" y="590551"/>
            <a:ext cx="10513168"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4" rIns="91428" bIns="45714" numCol="1" anchor="ctr" anchorCtr="0" compatLnSpc="1"/>
          <a:lstStyle/>
          <a:p>
            <a:pPr lvl="0"/>
            <a:r>
              <a:rPr lang="zh-CN" dirty="0" smtClean="0"/>
              <a:t>单击此处编辑母版标题样式</a:t>
            </a:r>
            <a:endParaRPr lang="zh-CN" dirty="0" smtClean="0"/>
          </a:p>
        </p:txBody>
      </p:sp>
      <p:sp>
        <p:nvSpPr>
          <p:cNvPr id="1027" name="Rectangle 3"/>
          <p:cNvSpPr>
            <a:spLocks noGrp="1" noChangeArrowheads="1"/>
          </p:cNvSpPr>
          <p:nvPr>
            <p:ph type="body" idx="1"/>
          </p:nvPr>
        </p:nvSpPr>
        <p:spPr bwMode="auto">
          <a:xfrm>
            <a:off x="841799" y="1600201"/>
            <a:ext cx="10513168" cy="4277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4" rIns="91428" bIns="45714" numCol="1" anchor="t" anchorCtr="0" compatLnSpc="1"/>
          <a:lstStyle/>
          <a:p>
            <a:pPr lvl="0"/>
            <a:r>
              <a:rPr lang="zh-CN" dirty="0" smtClean="0"/>
              <a:t>单击此处编辑母版文本样式</a:t>
            </a:r>
            <a:endParaRPr lang="zh-CN" dirty="0" smtClean="0"/>
          </a:p>
          <a:p>
            <a:pPr lvl="1"/>
            <a:r>
              <a:rPr lang="zh-CN" dirty="0" smtClean="0"/>
              <a:t>第二级</a:t>
            </a:r>
            <a:endParaRPr lang="zh-CN" dirty="0"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txStyles>
    <p:titleStyle>
      <a:lvl1pPr algn="l" rtl="0" fontAlgn="base">
        <a:spcBef>
          <a:spcPct val="0"/>
        </a:spcBef>
        <a:spcAft>
          <a:spcPct val="0"/>
        </a:spcAft>
        <a:defRPr sz="2400">
          <a:solidFill>
            <a:schemeClr val="bg1"/>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p:titleStyle>
    <p:bodyStyle>
      <a:lvl1pPr marL="342900" indent="-342900" algn="l" rtl="0" fontAlgn="base">
        <a:spcBef>
          <a:spcPct val="20000"/>
        </a:spcBef>
        <a:spcAft>
          <a:spcPct val="0"/>
        </a:spcAft>
        <a:buChar char="•"/>
        <a:defRPr sz="2000">
          <a:solidFill>
            <a:schemeClr val="bg2"/>
          </a:solidFill>
          <a:latin typeface="+mn-lt"/>
          <a:ea typeface="+mn-ea"/>
          <a:cs typeface="+mn-cs"/>
        </a:defRPr>
      </a:lvl1pPr>
      <a:lvl2pPr marL="742950" indent="-285750" algn="l" rtl="0" eaLnBrk="0" fontAlgn="base" hangingPunct="0">
        <a:spcBef>
          <a:spcPct val="20000"/>
        </a:spcBef>
        <a:spcAft>
          <a:spcPct val="0"/>
        </a:spcAft>
        <a:buChar char="–"/>
        <a:defRPr sz="2000">
          <a:solidFill>
            <a:schemeClr val="bg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vl6pPr marL="2513965"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6pPr>
      <a:lvl7pPr marL="2971165"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7pPr>
      <a:lvl8pPr marL="3428365"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8pPr>
      <a:lvl9pPr marL="3885565"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9pPr>
    </p:bodyStyle>
    <p:otherStyle>
      <a:defPPr>
        <a:defRPr lang="zh-CN"/>
      </a:defPPr>
      <a:lvl1pPr marL="0" algn="l" defTabSz="913765" rtl="0" eaLnBrk="1" latinLnBrk="0" hangingPunct="1">
        <a:defRPr sz="1700" kern="1200">
          <a:solidFill>
            <a:schemeClr val="tx1"/>
          </a:solidFill>
          <a:latin typeface="+mn-lt"/>
          <a:ea typeface="+mn-ea"/>
          <a:cs typeface="+mn-cs"/>
        </a:defRPr>
      </a:lvl1pPr>
      <a:lvl2pPr marL="457200" algn="l" defTabSz="913765" rtl="0" eaLnBrk="1" latinLnBrk="0" hangingPunct="1">
        <a:defRPr sz="1700" kern="1200">
          <a:solidFill>
            <a:schemeClr val="tx1"/>
          </a:solidFill>
          <a:latin typeface="+mn-lt"/>
          <a:ea typeface="+mn-ea"/>
          <a:cs typeface="+mn-cs"/>
        </a:defRPr>
      </a:lvl2pPr>
      <a:lvl3pPr marL="914400" algn="l" defTabSz="913765" rtl="0" eaLnBrk="1" latinLnBrk="0" hangingPunct="1">
        <a:defRPr sz="1700" kern="1200">
          <a:solidFill>
            <a:schemeClr val="tx1"/>
          </a:solidFill>
          <a:latin typeface="+mn-lt"/>
          <a:ea typeface="+mn-ea"/>
          <a:cs typeface="+mn-cs"/>
        </a:defRPr>
      </a:lvl3pPr>
      <a:lvl4pPr marL="1371600" algn="l" defTabSz="913765" rtl="0" eaLnBrk="1" latinLnBrk="0" hangingPunct="1">
        <a:defRPr sz="1700" kern="1200">
          <a:solidFill>
            <a:schemeClr val="tx1"/>
          </a:solidFill>
          <a:latin typeface="+mn-lt"/>
          <a:ea typeface="+mn-ea"/>
          <a:cs typeface="+mn-cs"/>
        </a:defRPr>
      </a:lvl4pPr>
      <a:lvl5pPr marL="1828800" algn="l" defTabSz="913765" rtl="0" eaLnBrk="1" latinLnBrk="0" hangingPunct="1">
        <a:defRPr sz="1700" kern="1200">
          <a:solidFill>
            <a:schemeClr val="tx1"/>
          </a:solidFill>
          <a:latin typeface="+mn-lt"/>
          <a:ea typeface="+mn-ea"/>
          <a:cs typeface="+mn-cs"/>
        </a:defRPr>
      </a:lvl5pPr>
      <a:lvl6pPr marL="2286000" algn="l" defTabSz="913765" rtl="0" eaLnBrk="1" latinLnBrk="0" hangingPunct="1">
        <a:defRPr sz="1700" kern="1200">
          <a:solidFill>
            <a:schemeClr val="tx1"/>
          </a:solidFill>
          <a:latin typeface="+mn-lt"/>
          <a:ea typeface="+mn-ea"/>
          <a:cs typeface="+mn-cs"/>
        </a:defRPr>
      </a:lvl6pPr>
      <a:lvl7pPr marL="2742565" algn="l" defTabSz="913765" rtl="0" eaLnBrk="1" latinLnBrk="0" hangingPunct="1">
        <a:defRPr sz="1700" kern="1200">
          <a:solidFill>
            <a:schemeClr val="tx1"/>
          </a:solidFill>
          <a:latin typeface="+mn-lt"/>
          <a:ea typeface="+mn-ea"/>
          <a:cs typeface="+mn-cs"/>
        </a:defRPr>
      </a:lvl7pPr>
      <a:lvl8pPr marL="3199765" algn="l" defTabSz="913765" rtl="0" eaLnBrk="1" latinLnBrk="0" hangingPunct="1">
        <a:defRPr sz="1700" kern="1200">
          <a:solidFill>
            <a:schemeClr val="tx1"/>
          </a:solidFill>
          <a:latin typeface="+mn-lt"/>
          <a:ea typeface="+mn-ea"/>
          <a:cs typeface="+mn-cs"/>
        </a:defRPr>
      </a:lvl8pPr>
      <a:lvl9pPr marL="3656965" algn="l" defTabSz="913765" rtl="0" eaLnBrk="1" latinLnBrk="0" hangingPunct="1">
        <a:defRPr sz="1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3" y="908051"/>
            <a:ext cx="109775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4" rIns="91428" bIns="45714" numCol="1" anchor="ctr" anchorCtr="0" compatLnSpc="1"/>
          <a:lstStyle/>
          <a:p>
            <a:pPr lvl="0"/>
            <a:r>
              <a:rPr lang="zh-CN" dirty="0" smtClean="0"/>
              <a:t>单击此处编辑母版标题样式</a:t>
            </a:r>
            <a:endParaRPr lang="zh-CN" dirty="0" smtClean="0"/>
          </a:p>
        </p:txBody>
      </p:sp>
      <p:sp>
        <p:nvSpPr>
          <p:cNvPr id="1027" name="Rectangle 3"/>
          <p:cNvSpPr>
            <a:spLocks noGrp="1" noChangeArrowheads="1"/>
          </p:cNvSpPr>
          <p:nvPr>
            <p:ph type="body" idx="1"/>
          </p:nvPr>
        </p:nvSpPr>
        <p:spPr bwMode="auto">
          <a:xfrm>
            <a:off x="609603" y="1600201"/>
            <a:ext cx="10977563"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4" rIns="91428" bIns="45714" numCol="1" anchor="t" anchorCtr="0" compatLnSpc="1"/>
          <a:lstStyle/>
          <a:p>
            <a:pPr lvl="0"/>
            <a:r>
              <a:rPr lang="zh-CN" dirty="0" smtClean="0"/>
              <a:t>单击此处编辑母版文本样式</a:t>
            </a:r>
            <a:endParaRPr lang="zh-CN" dirty="0" smtClean="0"/>
          </a:p>
          <a:p>
            <a:pPr lvl="1"/>
            <a:r>
              <a:rPr lang="zh-CN" dirty="0" smtClean="0"/>
              <a:t>第二级</a:t>
            </a:r>
            <a:endParaRPr lang="zh-CN" dirty="0" smtClean="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iming>
    <p:tnLst>
      <p:par>
        <p:cTn id="1" dur="indefinite" restart="never" nodeType="tmRoot"/>
      </p:par>
    </p:tnLst>
  </p:timing>
  <p:txStyles>
    <p:titleStyle>
      <a:lvl1pPr algn="l" rtl="0" fontAlgn="base">
        <a:spcBef>
          <a:spcPct val="0"/>
        </a:spcBef>
        <a:spcAft>
          <a:spcPct val="0"/>
        </a:spcAft>
        <a:defRPr sz="2400">
          <a:solidFill>
            <a:schemeClr val="tx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p:titleStyle>
    <p:bodyStyle>
      <a:lvl1pPr marL="342900" indent="-342900" algn="l" rtl="0" fontAlgn="base">
        <a:spcBef>
          <a:spcPct val="20000"/>
        </a:spcBef>
        <a:spcAft>
          <a:spcPct val="0"/>
        </a:spcAft>
        <a:buChar char="•"/>
        <a:defRPr sz="20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vl6pPr marL="2513965"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6pPr>
      <a:lvl7pPr marL="2971165"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7pPr>
      <a:lvl8pPr marL="3428365"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8pPr>
      <a:lvl9pPr marL="3885565"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9pPr>
    </p:bodyStyle>
    <p:otherStyle>
      <a:defPPr>
        <a:defRPr lang="zh-CN"/>
      </a:defPPr>
      <a:lvl1pPr marL="0" algn="l" defTabSz="913765" rtl="0" eaLnBrk="1" latinLnBrk="0" hangingPunct="1">
        <a:defRPr sz="1700" kern="1200">
          <a:solidFill>
            <a:schemeClr val="tx1"/>
          </a:solidFill>
          <a:latin typeface="+mn-lt"/>
          <a:ea typeface="+mn-ea"/>
          <a:cs typeface="+mn-cs"/>
        </a:defRPr>
      </a:lvl1pPr>
      <a:lvl2pPr marL="457200" algn="l" defTabSz="913765" rtl="0" eaLnBrk="1" latinLnBrk="0" hangingPunct="1">
        <a:defRPr sz="1700" kern="1200">
          <a:solidFill>
            <a:schemeClr val="tx1"/>
          </a:solidFill>
          <a:latin typeface="+mn-lt"/>
          <a:ea typeface="+mn-ea"/>
          <a:cs typeface="+mn-cs"/>
        </a:defRPr>
      </a:lvl2pPr>
      <a:lvl3pPr marL="914400" algn="l" defTabSz="913765" rtl="0" eaLnBrk="1" latinLnBrk="0" hangingPunct="1">
        <a:defRPr sz="1700" kern="1200">
          <a:solidFill>
            <a:schemeClr val="tx1"/>
          </a:solidFill>
          <a:latin typeface="+mn-lt"/>
          <a:ea typeface="+mn-ea"/>
          <a:cs typeface="+mn-cs"/>
        </a:defRPr>
      </a:lvl3pPr>
      <a:lvl4pPr marL="1371600" algn="l" defTabSz="913765" rtl="0" eaLnBrk="1" latinLnBrk="0" hangingPunct="1">
        <a:defRPr sz="1700" kern="1200">
          <a:solidFill>
            <a:schemeClr val="tx1"/>
          </a:solidFill>
          <a:latin typeface="+mn-lt"/>
          <a:ea typeface="+mn-ea"/>
          <a:cs typeface="+mn-cs"/>
        </a:defRPr>
      </a:lvl4pPr>
      <a:lvl5pPr marL="1828800" algn="l" defTabSz="913765" rtl="0" eaLnBrk="1" latinLnBrk="0" hangingPunct="1">
        <a:defRPr sz="1700" kern="1200">
          <a:solidFill>
            <a:schemeClr val="tx1"/>
          </a:solidFill>
          <a:latin typeface="+mn-lt"/>
          <a:ea typeface="+mn-ea"/>
          <a:cs typeface="+mn-cs"/>
        </a:defRPr>
      </a:lvl5pPr>
      <a:lvl6pPr marL="2286000" algn="l" defTabSz="913765" rtl="0" eaLnBrk="1" latinLnBrk="0" hangingPunct="1">
        <a:defRPr sz="1700" kern="1200">
          <a:solidFill>
            <a:schemeClr val="tx1"/>
          </a:solidFill>
          <a:latin typeface="+mn-lt"/>
          <a:ea typeface="+mn-ea"/>
          <a:cs typeface="+mn-cs"/>
        </a:defRPr>
      </a:lvl6pPr>
      <a:lvl7pPr marL="2742565" algn="l" defTabSz="913765" rtl="0" eaLnBrk="1" latinLnBrk="0" hangingPunct="1">
        <a:defRPr sz="1700" kern="1200">
          <a:solidFill>
            <a:schemeClr val="tx1"/>
          </a:solidFill>
          <a:latin typeface="+mn-lt"/>
          <a:ea typeface="+mn-ea"/>
          <a:cs typeface="+mn-cs"/>
        </a:defRPr>
      </a:lvl7pPr>
      <a:lvl8pPr marL="3199765" algn="l" defTabSz="913765" rtl="0" eaLnBrk="1" latinLnBrk="0" hangingPunct="1">
        <a:defRPr sz="1700" kern="1200">
          <a:solidFill>
            <a:schemeClr val="tx1"/>
          </a:solidFill>
          <a:latin typeface="+mn-lt"/>
          <a:ea typeface="+mn-ea"/>
          <a:cs typeface="+mn-cs"/>
        </a:defRPr>
      </a:lvl8pPr>
      <a:lvl9pPr marL="3656965" algn="l" defTabSz="913765" rtl="0" eaLnBrk="1" latinLnBrk="0" hangingPunct="1">
        <a:defRPr sz="1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7.xml"/><Relationship Id="rId2" Type="http://schemas.openxmlformats.org/officeDocument/2006/relationships/tags" Target="../tags/tag1.xml"/><Relationship Id="rId1" Type="http://schemas.openxmlformats.org/officeDocument/2006/relationships/image" Target="../media/image15.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2.xml"/><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image" Target="../media/image24.jpe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3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3.xml"/><Relationship Id="rId2" Type="http://schemas.openxmlformats.org/officeDocument/2006/relationships/tags" Target="../tags/tag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34.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2.xml"/><Relationship Id="rId4" Type="http://schemas.openxmlformats.org/officeDocument/2006/relationships/image" Target="../media/image38.jpeg"/><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image" Target="../media/image35.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39.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28.xml.rels><?xml version="1.0" encoding="UTF-8" standalone="yes"?>
<Relationships xmlns="http://schemas.openxmlformats.org/package/2006/relationships"><Relationship Id="rId9" Type="http://schemas.openxmlformats.org/officeDocument/2006/relationships/notesSlide" Target="../notesSlides/notesSlide28.xml"/><Relationship Id="rId8" Type="http://schemas.openxmlformats.org/officeDocument/2006/relationships/slideLayout" Target="../slideLayouts/slideLayout2.xml"/><Relationship Id="rId7" Type="http://schemas.openxmlformats.org/officeDocument/2006/relationships/image" Target="../media/image45.jpeg"/><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jpeg"/><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image" Target="../media/image2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2.xml"/><Relationship Id="rId2" Type="http://schemas.openxmlformats.org/officeDocument/2006/relationships/image" Target="../media/image47.jpeg"/><Relationship Id="rId1" Type="http://schemas.openxmlformats.org/officeDocument/2006/relationships/image" Target="../media/image46.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34.xml"/><Relationship Id="rId4" Type="http://schemas.openxmlformats.org/officeDocument/2006/relationships/slideLayout" Target="../slideLayouts/slideLayout2.xml"/><Relationship Id="rId3" Type="http://schemas.openxmlformats.org/officeDocument/2006/relationships/image" Target="../media/image50.jpeg"/><Relationship Id="rId2" Type="http://schemas.openxmlformats.org/officeDocument/2006/relationships/image" Target="../media/image49.png"/><Relationship Id="rId1" Type="http://schemas.openxmlformats.org/officeDocument/2006/relationships/image" Target="../media/image48.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image" Target="../media/image17.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image" Target="../media/image20.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1">
            <a:lum/>
          </a:blip>
          <a:srcRect/>
          <a:stretch>
            <a:fillRect/>
          </a:stretch>
        </a:blipFill>
        <a:effectLst/>
      </p:bgPr>
    </p:bg>
    <p:spTree>
      <p:nvGrpSpPr>
        <p:cNvPr id="1" name=""/>
        <p:cNvGrpSpPr/>
        <p:nvPr/>
      </p:nvGrpSpPr>
      <p:grpSpPr>
        <a:xfrm>
          <a:off x="0" y="0"/>
          <a:ext cx="0" cy="0"/>
          <a:chOff x="0" y="0"/>
          <a:chExt cx="0" cy="0"/>
        </a:xfrm>
      </p:grpSpPr>
      <p:sp>
        <p:nvSpPr>
          <p:cNvPr id="13" name="Freeform 6"/>
          <p:cNvSpPr/>
          <p:nvPr/>
        </p:nvSpPr>
        <p:spPr bwMode="auto">
          <a:xfrm>
            <a:off x="3856573" y="2165427"/>
            <a:ext cx="8340228" cy="2527151"/>
          </a:xfrm>
          <a:custGeom>
            <a:avLst/>
            <a:gdLst>
              <a:gd name="T0" fmla="*/ 206 w 10932"/>
              <a:gd name="T1" fmla="*/ 0 h 3294"/>
              <a:gd name="T2" fmla="*/ 10932 w 10932"/>
              <a:gd name="T3" fmla="*/ 0 h 3294"/>
              <a:gd name="T4" fmla="*/ 10932 w 10932"/>
              <a:gd name="T5" fmla="*/ 3294 h 3294"/>
              <a:gd name="T6" fmla="*/ 0 w 10932"/>
              <a:gd name="T7" fmla="*/ 3294 h 3294"/>
              <a:gd name="T8" fmla="*/ 892 w 10932"/>
              <a:gd name="T9" fmla="*/ 1564 h 3294"/>
              <a:gd name="T10" fmla="*/ 206 w 10932"/>
              <a:gd name="T11" fmla="*/ 0 h 3294"/>
            </a:gdLst>
            <a:ahLst/>
            <a:cxnLst>
              <a:cxn ang="0">
                <a:pos x="T0" y="T1"/>
              </a:cxn>
              <a:cxn ang="0">
                <a:pos x="T2" y="T3"/>
              </a:cxn>
              <a:cxn ang="0">
                <a:pos x="T4" y="T5"/>
              </a:cxn>
              <a:cxn ang="0">
                <a:pos x="T6" y="T7"/>
              </a:cxn>
              <a:cxn ang="0">
                <a:pos x="T8" y="T9"/>
              </a:cxn>
              <a:cxn ang="0">
                <a:pos x="T10" y="T11"/>
              </a:cxn>
            </a:cxnLst>
            <a:rect l="0" t="0" r="r" b="b"/>
            <a:pathLst>
              <a:path w="10932" h="3294">
                <a:moveTo>
                  <a:pt x="206" y="0"/>
                </a:moveTo>
                <a:lnTo>
                  <a:pt x="10932" y="0"/>
                </a:lnTo>
                <a:lnTo>
                  <a:pt x="10932" y="3294"/>
                </a:lnTo>
                <a:lnTo>
                  <a:pt x="0" y="3294"/>
                </a:lnTo>
                <a:cubicBezTo>
                  <a:pt x="540" y="2909"/>
                  <a:pt x="892" y="2277"/>
                  <a:pt x="892" y="1564"/>
                </a:cubicBezTo>
                <a:cubicBezTo>
                  <a:pt x="892" y="945"/>
                  <a:pt x="628" y="388"/>
                  <a:pt x="206" y="0"/>
                </a:cubicBez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14" name="Freeform 7"/>
          <p:cNvSpPr/>
          <p:nvPr/>
        </p:nvSpPr>
        <p:spPr bwMode="auto">
          <a:xfrm>
            <a:off x="2" y="2165427"/>
            <a:ext cx="1975317" cy="2527151"/>
          </a:xfrm>
          <a:custGeom>
            <a:avLst/>
            <a:gdLst>
              <a:gd name="T0" fmla="*/ 0 w 2589"/>
              <a:gd name="T1" fmla="*/ 0 h 3294"/>
              <a:gd name="T2" fmla="*/ 2383 w 2589"/>
              <a:gd name="T3" fmla="*/ 0 h 3294"/>
              <a:gd name="T4" fmla="*/ 1697 w 2589"/>
              <a:gd name="T5" fmla="*/ 1564 h 3294"/>
              <a:gd name="T6" fmla="*/ 2589 w 2589"/>
              <a:gd name="T7" fmla="*/ 3294 h 3294"/>
              <a:gd name="T8" fmla="*/ 0 w 2589"/>
              <a:gd name="T9" fmla="*/ 3294 h 3294"/>
              <a:gd name="T10" fmla="*/ 0 w 2589"/>
              <a:gd name="T11" fmla="*/ 0 h 3294"/>
            </a:gdLst>
            <a:ahLst/>
            <a:cxnLst>
              <a:cxn ang="0">
                <a:pos x="T0" y="T1"/>
              </a:cxn>
              <a:cxn ang="0">
                <a:pos x="T2" y="T3"/>
              </a:cxn>
              <a:cxn ang="0">
                <a:pos x="T4" y="T5"/>
              </a:cxn>
              <a:cxn ang="0">
                <a:pos x="T6" y="T7"/>
              </a:cxn>
              <a:cxn ang="0">
                <a:pos x="T8" y="T9"/>
              </a:cxn>
              <a:cxn ang="0">
                <a:pos x="T10" y="T11"/>
              </a:cxn>
            </a:cxnLst>
            <a:rect l="0" t="0" r="r" b="b"/>
            <a:pathLst>
              <a:path w="2589" h="3294">
                <a:moveTo>
                  <a:pt x="0" y="0"/>
                </a:moveTo>
                <a:lnTo>
                  <a:pt x="2383" y="0"/>
                </a:lnTo>
                <a:cubicBezTo>
                  <a:pt x="1961" y="388"/>
                  <a:pt x="1697" y="945"/>
                  <a:pt x="1697" y="1564"/>
                </a:cubicBezTo>
                <a:cubicBezTo>
                  <a:pt x="1697" y="2277"/>
                  <a:pt x="2049" y="2909"/>
                  <a:pt x="2589" y="3294"/>
                </a:cubicBezTo>
                <a:lnTo>
                  <a:pt x="0" y="3294"/>
                </a:lnTo>
                <a:lnTo>
                  <a:pt x="0" y="0"/>
                </a:lnTo>
                <a:close/>
              </a:path>
            </a:pathLst>
          </a:custGeom>
          <a:solidFill>
            <a:schemeClr val="tx2"/>
          </a:solidFill>
          <a:ln>
            <a:noFill/>
          </a:ln>
        </p:spPr>
        <p:txBody>
          <a:bodyPr vert="horz" wrap="square" lIns="91428" tIns="45714" rIns="91428" bIns="45714" numCol="1" anchor="t" anchorCtr="0" compatLnSpc="1"/>
          <a:lstStyle/>
          <a:p>
            <a:endParaRPr lang="zh-CN" altLang="en-US">
              <a:solidFill>
                <a:srgbClr val="C4261D"/>
              </a:solidFill>
            </a:endParaRPr>
          </a:p>
        </p:txBody>
      </p:sp>
      <p:sp>
        <p:nvSpPr>
          <p:cNvPr id="4099" name="Rectangle 3"/>
          <p:cNvSpPr>
            <a:spLocks noGrp="1" noChangeArrowheads="1"/>
          </p:cNvSpPr>
          <p:nvPr>
            <p:ph type="ctrTitle" idx="4294967295"/>
          </p:nvPr>
        </p:nvSpPr>
        <p:spPr>
          <a:xfrm>
            <a:off x="4825218" y="3037463"/>
            <a:ext cx="7056784" cy="677413"/>
          </a:xfrm>
          <a:effectLst/>
        </p:spPr>
        <p:txBody>
          <a:bodyPr/>
          <a:lstStyle/>
          <a:p>
            <a:r>
              <a:rPr lang="zh-CN" altLang="en-US" sz="5300" b="1" dirty="0">
                <a:solidFill>
                  <a:srgbClr val="F8F8F8"/>
                </a:solidFill>
                <a:latin typeface="+mj-ea"/>
              </a:rPr>
              <a:t>通用型总结报告模板</a:t>
            </a:r>
            <a:endParaRPr lang="zh-CN" altLang="en-US" sz="5300" b="1" dirty="0">
              <a:solidFill>
                <a:srgbClr val="F8F8F8"/>
              </a:solidFill>
              <a:latin typeface="+mj-ea"/>
            </a:endParaRPr>
          </a:p>
        </p:txBody>
      </p:sp>
      <p:sp>
        <p:nvSpPr>
          <p:cNvPr id="36" name="TextBox 35"/>
          <p:cNvSpPr txBox="1"/>
          <p:nvPr/>
        </p:nvSpPr>
        <p:spPr>
          <a:xfrm>
            <a:off x="4946256" y="3739099"/>
            <a:ext cx="6120680" cy="553999"/>
          </a:xfrm>
          <a:prstGeom prst="rect">
            <a:avLst/>
          </a:prstGeom>
          <a:noFill/>
        </p:spPr>
        <p:txBody>
          <a:bodyPr wrap="square" lIns="91428" tIns="45714" rIns="91428" bIns="45714" rtlCol="0">
            <a:spAutoFit/>
          </a:bodyPr>
          <a:lstStyle/>
          <a:p>
            <a:pPr>
              <a:lnSpc>
                <a:spcPct val="150000"/>
              </a:lnSpc>
            </a:pPr>
            <a:r>
              <a:rPr lang="zh-CN" altLang="en-US" sz="2000" dirty="0">
                <a:solidFill>
                  <a:srgbClr val="F8F8F8"/>
                </a:solidFill>
                <a:latin typeface="微软雅黑" panose="020B0503020204020204" pitchFamily="34" charset="-122"/>
                <a:ea typeface="微软雅黑" panose="020B0503020204020204" pitchFamily="34" charset="-122"/>
              </a:rPr>
              <a:t>汇报人</a:t>
            </a:r>
            <a:r>
              <a:rPr lang="zh-CN" altLang="en-US" sz="2000" dirty="0" smtClean="0">
                <a:solidFill>
                  <a:srgbClr val="F8F8F8"/>
                </a:solidFill>
                <a:latin typeface="微软雅黑" panose="020B0503020204020204" pitchFamily="34" charset="-122"/>
                <a:ea typeface="微软雅黑" panose="020B0503020204020204" pitchFamily="34" charset="-122"/>
              </a:rPr>
              <a:t>：</a:t>
            </a:r>
            <a:r>
              <a:rPr lang="en-US" altLang="zh-CN" sz="2000" dirty="0" smtClean="0">
                <a:solidFill>
                  <a:srgbClr val="F8F8F8"/>
                </a:solidFill>
                <a:latin typeface="微软雅黑" panose="020B0503020204020204" pitchFamily="34" charset="-122"/>
                <a:ea typeface="微软雅黑" panose="020B0503020204020204" pitchFamily="34" charset="-122"/>
              </a:rPr>
              <a:t>XXX</a:t>
            </a:r>
            <a:r>
              <a:rPr lang="zh-CN" altLang="en-US" sz="2000" dirty="0" smtClean="0">
                <a:solidFill>
                  <a:srgbClr val="F8F8F8"/>
                </a:solidFill>
                <a:latin typeface="微软雅黑" panose="020B0503020204020204" pitchFamily="34" charset="-122"/>
                <a:ea typeface="微软雅黑" panose="020B0503020204020204" pitchFamily="34" charset="-122"/>
              </a:rPr>
              <a:t>      </a:t>
            </a:r>
            <a:r>
              <a:rPr lang="en-US" altLang="zh-CN" sz="2000" dirty="0" smtClean="0">
                <a:solidFill>
                  <a:srgbClr val="F8F8F8"/>
                </a:solidFill>
                <a:latin typeface="微软雅黑" panose="020B0503020204020204" pitchFamily="34" charset="-122"/>
                <a:ea typeface="微软雅黑" panose="020B0503020204020204" pitchFamily="34" charset="-122"/>
              </a:rPr>
              <a:t>201X</a:t>
            </a:r>
            <a:r>
              <a:rPr lang="zh-CN" altLang="en-US" sz="2000" dirty="0" smtClean="0">
                <a:solidFill>
                  <a:srgbClr val="F8F8F8"/>
                </a:solidFill>
                <a:latin typeface="微软雅黑" panose="020B0503020204020204" pitchFamily="34" charset="-122"/>
                <a:ea typeface="微软雅黑" panose="020B0503020204020204" pitchFamily="34" charset="-122"/>
              </a:rPr>
              <a:t>年</a:t>
            </a:r>
            <a:r>
              <a:rPr lang="en-US" altLang="zh-CN" sz="2000" dirty="0">
                <a:solidFill>
                  <a:srgbClr val="F8F8F8"/>
                </a:solidFill>
                <a:latin typeface="微软雅黑" panose="020B0503020204020204" pitchFamily="34" charset="-122"/>
                <a:ea typeface="微软雅黑" panose="020B0503020204020204" pitchFamily="34" charset="-122"/>
              </a:rPr>
              <a:t>X</a:t>
            </a:r>
            <a:r>
              <a:rPr lang="zh-CN" altLang="en-US" sz="2000" dirty="0" smtClean="0">
                <a:solidFill>
                  <a:srgbClr val="F8F8F8"/>
                </a:solidFill>
                <a:latin typeface="微软雅黑" panose="020B0503020204020204" pitchFamily="34" charset="-122"/>
                <a:ea typeface="微软雅黑" panose="020B0503020204020204" pitchFamily="34" charset="-122"/>
              </a:rPr>
              <a:t>月</a:t>
            </a:r>
            <a:endParaRPr lang="en-US" altLang="zh-CN" sz="2000" dirty="0">
              <a:solidFill>
                <a:srgbClr val="F8F8F8"/>
              </a:solidFill>
              <a:latin typeface="微软雅黑" panose="020B0503020204020204" pitchFamily="34" charset="-122"/>
              <a:ea typeface="微软雅黑" panose="020B0503020204020204" pitchFamily="34" charset="-122"/>
            </a:endParaRPr>
          </a:p>
        </p:txBody>
      </p:sp>
      <p:sp>
        <p:nvSpPr>
          <p:cNvPr id="17" name="TextBox 16"/>
          <p:cNvSpPr txBox="1"/>
          <p:nvPr/>
        </p:nvSpPr>
        <p:spPr>
          <a:xfrm>
            <a:off x="4916557" y="2498601"/>
            <a:ext cx="6150379" cy="430887"/>
          </a:xfrm>
          <a:prstGeom prst="rect">
            <a:avLst/>
          </a:prstGeom>
          <a:noFill/>
        </p:spPr>
        <p:txBody>
          <a:bodyPr wrap="square" lIns="91428" tIns="45714" rIns="91428" bIns="45714" rtlCol="0">
            <a:spAutoFit/>
          </a:bodyPr>
          <a:lstStyle/>
          <a:p>
            <a:r>
              <a:rPr lang="zh-CN" altLang="en-US" sz="2100" dirty="0">
                <a:solidFill>
                  <a:srgbClr val="F8F8F8"/>
                </a:solidFill>
                <a:latin typeface="微软雅黑" panose="020B0503020204020204" pitchFamily="34" charset="-122"/>
                <a:ea typeface="微软雅黑" panose="020B0503020204020204" pitchFamily="34" charset="-122"/>
              </a:rPr>
              <a:t>本模板有完整的思路及框架，更贴近实用</a:t>
            </a:r>
            <a:endParaRPr lang="zh-CN" altLang="en-US" sz="2100" dirty="0">
              <a:solidFill>
                <a:srgbClr val="F8F8F8"/>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434461" y="379408"/>
            <a:ext cx="1872208" cy="369320"/>
          </a:xfrm>
          <a:prstGeom prst="rect">
            <a:avLst/>
          </a:prstGeom>
          <a:noFill/>
          <a:ln>
            <a:solidFill>
              <a:schemeClr val="tx2"/>
            </a:solidFill>
          </a:ln>
        </p:spPr>
        <p:txBody>
          <a:bodyPr wrap="square" lIns="91428" tIns="45714" rIns="91428" bIns="45714" rtlCol="0">
            <a:spAutoFit/>
          </a:bodyPr>
          <a:lstStyle/>
          <a:p>
            <a:r>
              <a:rPr lang="zh-CN" altLang="en-US">
                <a:solidFill>
                  <a:srgbClr val="080808"/>
                </a:solidFill>
                <a:latin typeface="+mn-ea"/>
                <a:ea typeface="+mn-ea"/>
              </a:rPr>
              <a:t>您的</a:t>
            </a:r>
            <a:r>
              <a:rPr lang="en-US" altLang="zh-CN" dirty="0">
                <a:solidFill>
                  <a:srgbClr val="080808"/>
                </a:solidFill>
                <a:latin typeface="+mn-ea"/>
                <a:ea typeface="+mn-ea"/>
              </a:rPr>
              <a:t>LOGO</a:t>
            </a:r>
            <a:endParaRPr lang="zh-CN" altLang="en-US" dirty="0">
              <a:solidFill>
                <a:srgbClr val="080808"/>
              </a:solidFill>
              <a:latin typeface="+mn-ea"/>
              <a:ea typeface="+mn-ea"/>
            </a:endParaRPr>
          </a:p>
        </p:txBody>
      </p:sp>
      <p:grpSp>
        <p:nvGrpSpPr>
          <p:cNvPr id="35" name="组合 34"/>
          <p:cNvGrpSpPr/>
          <p:nvPr/>
        </p:nvGrpSpPr>
        <p:grpSpPr>
          <a:xfrm>
            <a:off x="8952978" y="5949283"/>
            <a:ext cx="465709" cy="472063"/>
            <a:chOff x="4796805" y="-215900"/>
            <a:chExt cx="2093913" cy="2122488"/>
          </a:xfrm>
          <a:solidFill>
            <a:schemeClr val="tx2"/>
          </a:solidFill>
        </p:grpSpPr>
        <p:sp>
          <p:nvSpPr>
            <p:cNvPr id="37" name="Freeform 6"/>
            <p:cNvSpPr>
              <a:spLocks noEditPoints="1"/>
            </p:cNvSpPr>
            <p:nvPr/>
          </p:nvSpPr>
          <p:spPr bwMode="auto">
            <a:xfrm>
              <a:off x="4796805" y="-215900"/>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solidFill>
                  <a:srgbClr val="C4261D"/>
                </a:solidFill>
              </a:endParaRPr>
            </a:p>
          </p:txBody>
        </p:sp>
        <p:sp>
          <p:nvSpPr>
            <p:cNvPr id="40" name="Freeform 7"/>
            <p:cNvSpPr>
              <a:spLocks noEditPoints="1"/>
            </p:cNvSpPr>
            <p:nvPr/>
          </p:nvSpPr>
          <p:spPr bwMode="auto">
            <a:xfrm>
              <a:off x="5168280" y="0"/>
              <a:ext cx="1360488" cy="1641475"/>
            </a:xfrm>
            <a:custGeom>
              <a:avLst/>
              <a:gdLst>
                <a:gd name="T0" fmla="*/ 870 w 1809"/>
                <a:gd name="T1" fmla="*/ 879 h 2152"/>
                <a:gd name="T2" fmla="*/ 870 w 1809"/>
                <a:gd name="T3" fmla="*/ 2152 h 2152"/>
                <a:gd name="T4" fmla="*/ 1809 w 1809"/>
                <a:gd name="T5" fmla="*/ 1820 h 2152"/>
                <a:gd name="T6" fmla="*/ 1809 w 1809"/>
                <a:gd name="T7" fmla="*/ 547 h 2152"/>
                <a:gd name="T8" fmla="*/ 870 w 1809"/>
                <a:gd name="T9" fmla="*/ 879 h 2152"/>
                <a:gd name="T10" fmla="*/ 785 w 1809"/>
                <a:gd name="T11" fmla="*/ 961 h 2152"/>
                <a:gd name="T12" fmla="*/ 785 w 1809"/>
                <a:gd name="T13" fmla="*/ 1138 h 2152"/>
                <a:gd name="T14" fmla="*/ 613 w 1809"/>
                <a:gd name="T15" fmla="*/ 1053 h 2152"/>
                <a:gd name="T16" fmla="*/ 613 w 1809"/>
                <a:gd name="T17" fmla="*/ 864 h 2152"/>
                <a:gd name="T18" fmla="*/ 785 w 1809"/>
                <a:gd name="T19" fmla="*/ 961 h 2152"/>
                <a:gd name="T20" fmla="*/ 1555 w 1809"/>
                <a:gd name="T21" fmla="*/ 410 h 2152"/>
                <a:gd name="T22" fmla="*/ 1507 w 1809"/>
                <a:gd name="T23" fmla="*/ 386 h 2152"/>
                <a:gd name="T24" fmla="*/ 602 w 1809"/>
                <a:gd name="T25" fmla="*/ 700 h 2152"/>
                <a:gd name="T26" fmla="*/ 576 w 1809"/>
                <a:gd name="T27" fmla="*/ 724 h 2152"/>
                <a:gd name="T28" fmla="*/ 576 w 1809"/>
                <a:gd name="T29" fmla="*/ 2017 h 2152"/>
                <a:gd name="T30" fmla="*/ 822 w 1809"/>
                <a:gd name="T31" fmla="*/ 2149 h 2152"/>
                <a:gd name="T32" fmla="*/ 822 w 1809"/>
                <a:gd name="T33" fmla="*/ 879 h 2152"/>
                <a:gd name="T34" fmla="*/ 622 w 1809"/>
                <a:gd name="T35" fmla="*/ 772 h 2152"/>
                <a:gd name="T36" fmla="*/ 625 w 1809"/>
                <a:gd name="T37" fmla="*/ 772 h 2152"/>
                <a:gd name="T38" fmla="*/ 1531 w 1809"/>
                <a:gd name="T39" fmla="*/ 457 h 2152"/>
                <a:gd name="T40" fmla="*/ 1555 w 1809"/>
                <a:gd name="T41" fmla="*/ 410 h 2152"/>
                <a:gd name="T42" fmla="*/ 209 w 1809"/>
                <a:gd name="T43" fmla="*/ 581 h 2152"/>
                <a:gd name="T44" fmla="*/ 209 w 1809"/>
                <a:gd name="T45" fmla="*/ 758 h 2152"/>
                <a:gd name="T46" fmla="*/ 37 w 1809"/>
                <a:gd name="T47" fmla="*/ 673 h 2152"/>
                <a:gd name="T48" fmla="*/ 37 w 1809"/>
                <a:gd name="T49" fmla="*/ 484 h 2152"/>
                <a:gd name="T50" fmla="*/ 209 w 1809"/>
                <a:gd name="T51" fmla="*/ 581 h 2152"/>
                <a:gd name="T52" fmla="*/ 978 w 1809"/>
                <a:gd name="T53" fmla="*/ 30 h 2152"/>
                <a:gd name="T54" fmla="*/ 931 w 1809"/>
                <a:gd name="T55" fmla="*/ 6 h 2152"/>
                <a:gd name="T56" fmla="*/ 25 w 1809"/>
                <a:gd name="T57" fmla="*/ 321 h 2152"/>
                <a:gd name="T58" fmla="*/ 0 w 1809"/>
                <a:gd name="T59" fmla="*/ 344 h 2152"/>
                <a:gd name="T60" fmla="*/ 0 w 1809"/>
                <a:gd name="T61" fmla="*/ 1638 h 2152"/>
                <a:gd name="T62" fmla="*/ 246 w 1809"/>
                <a:gd name="T63" fmla="*/ 1770 h 2152"/>
                <a:gd name="T64" fmla="*/ 246 w 1809"/>
                <a:gd name="T65" fmla="*/ 500 h 2152"/>
                <a:gd name="T66" fmla="*/ 46 w 1809"/>
                <a:gd name="T67" fmla="*/ 393 h 2152"/>
                <a:gd name="T68" fmla="*/ 49 w 1809"/>
                <a:gd name="T69" fmla="*/ 392 h 2152"/>
                <a:gd name="T70" fmla="*/ 954 w 1809"/>
                <a:gd name="T71" fmla="*/ 77 h 2152"/>
                <a:gd name="T72" fmla="*/ 978 w 1809"/>
                <a:gd name="T73" fmla="*/ 30 h 2152"/>
                <a:gd name="T74" fmla="*/ 497 w 1809"/>
                <a:gd name="T75" fmla="*/ 781 h 2152"/>
                <a:gd name="T76" fmla="*/ 497 w 1809"/>
                <a:gd name="T77" fmla="*/ 958 h 2152"/>
                <a:gd name="T78" fmla="*/ 325 w 1809"/>
                <a:gd name="T79" fmla="*/ 873 h 2152"/>
                <a:gd name="T80" fmla="*/ 325 w 1809"/>
                <a:gd name="T81" fmla="*/ 684 h 2152"/>
                <a:gd name="T82" fmla="*/ 497 w 1809"/>
                <a:gd name="T83" fmla="*/ 781 h 2152"/>
                <a:gd name="T84" fmla="*/ 1266 w 1809"/>
                <a:gd name="T85" fmla="*/ 230 h 2152"/>
                <a:gd name="T86" fmla="*/ 1219 w 1809"/>
                <a:gd name="T87" fmla="*/ 206 h 2152"/>
                <a:gd name="T88" fmla="*/ 313 w 1809"/>
                <a:gd name="T89" fmla="*/ 520 h 2152"/>
                <a:gd name="T90" fmla="*/ 288 w 1809"/>
                <a:gd name="T91" fmla="*/ 544 h 2152"/>
                <a:gd name="T92" fmla="*/ 288 w 1809"/>
                <a:gd name="T93" fmla="*/ 1837 h 2152"/>
                <a:gd name="T94" fmla="*/ 534 w 1809"/>
                <a:gd name="T95" fmla="*/ 1969 h 2152"/>
                <a:gd name="T96" fmla="*/ 534 w 1809"/>
                <a:gd name="T97" fmla="*/ 699 h 2152"/>
                <a:gd name="T98" fmla="*/ 334 w 1809"/>
                <a:gd name="T99" fmla="*/ 592 h 2152"/>
                <a:gd name="T100" fmla="*/ 337 w 1809"/>
                <a:gd name="T101" fmla="*/ 592 h 2152"/>
                <a:gd name="T102" fmla="*/ 1243 w 1809"/>
                <a:gd name="T103" fmla="*/ 277 h 2152"/>
                <a:gd name="T104" fmla="*/ 1266 w 1809"/>
                <a:gd name="T105" fmla="*/ 23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09" h="2152">
                  <a:moveTo>
                    <a:pt x="870" y="879"/>
                  </a:moveTo>
                  <a:lnTo>
                    <a:pt x="870" y="2152"/>
                  </a:lnTo>
                  <a:lnTo>
                    <a:pt x="1809" y="1820"/>
                  </a:lnTo>
                  <a:lnTo>
                    <a:pt x="1809" y="547"/>
                  </a:lnTo>
                  <a:lnTo>
                    <a:pt x="870" y="879"/>
                  </a:lnTo>
                  <a:close/>
                  <a:moveTo>
                    <a:pt x="785" y="961"/>
                  </a:moveTo>
                  <a:lnTo>
                    <a:pt x="785" y="1138"/>
                  </a:lnTo>
                  <a:cubicBezTo>
                    <a:pt x="699" y="1121"/>
                    <a:pt x="613" y="1053"/>
                    <a:pt x="613" y="1053"/>
                  </a:cubicBezTo>
                  <a:lnTo>
                    <a:pt x="613" y="864"/>
                  </a:lnTo>
                  <a:cubicBezTo>
                    <a:pt x="719" y="950"/>
                    <a:pt x="785" y="961"/>
                    <a:pt x="785" y="961"/>
                  </a:cubicBezTo>
                  <a:close/>
                  <a:moveTo>
                    <a:pt x="1555" y="410"/>
                  </a:moveTo>
                  <a:cubicBezTo>
                    <a:pt x="1548" y="390"/>
                    <a:pt x="1527" y="379"/>
                    <a:pt x="1507" y="386"/>
                  </a:cubicBezTo>
                  <a:lnTo>
                    <a:pt x="602" y="700"/>
                  </a:lnTo>
                  <a:cubicBezTo>
                    <a:pt x="590" y="704"/>
                    <a:pt x="580" y="713"/>
                    <a:pt x="576" y="724"/>
                  </a:cubicBezTo>
                  <a:lnTo>
                    <a:pt x="576" y="2017"/>
                  </a:lnTo>
                  <a:cubicBezTo>
                    <a:pt x="608" y="2080"/>
                    <a:pt x="741" y="2149"/>
                    <a:pt x="822" y="2149"/>
                  </a:cubicBezTo>
                  <a:lnTo>
                    <a:pt x="822" y="879"/>
                  </a:lnTo>
                  <a:cubicBezTo>
                    <a:pt x="779" y="873"/>
                    <a:pt x="682" y="822"/>
                    <a:pt x="622" y="772"/>
                  </a:cubicBezTo>
                  <a:cubicBezTo>
                    <a:pt x="623" y="772"/>
                    <a:pt x="624" y="772"/>
                    <a:pt x="625" y="772"/>
                  </a:cubicBezTo>
                  <a:lnTo>
                    <a:pt x="1531" y="457"/>
                  </a:lnTo>
                  <a:cubicBezTo>
                    <a:pt x="1550" y="450"/>
                    <a:pt x="1561" y="429"/>
                    <a:pt x="1555" y="410"/>
                  </a:cubicBezTo>
                  <a:close/>
                  <a:moveTo>
                    <a:pt x="209" y="581"/>
                  </a:moveTo>
                  <a:lnTo>
                    <a:pt x="209" y="758"/>
                  </a:lnTo>
                  <a:cubicBezTo>
                    <a:pt x="123" y="742"/>
                    <a:pt x="37" y="673"/>
                    <a:pt x="37" y="673"/>
                  </a:cubicBezTo>
                  <a:lnTo>
                    <a:pt x="37" y="484"/>
                  </a:lnTo>
                  <a:cubicBezTo>
                    <a:pt x="143" y="570"/>
                    <a:pt x="209" y="581"/>
                    <a:pt x="209" y="581"/>
                  </a:cubicBezTo>
                  <a:close/>
                  <a:moveTo>
                    <a:pt x="978" y="30"/>
                  </a:moveTo>
                  <a:cubicBezTo>
                    <a:pt x="972" y="11"/>
                    <a:pt x="951" y="0"/>
                    <a:pt x="931" y="6"/>
                  </a:cubicBezTo>
                  <a:lnTo>
                    <a:pt x="25" y="321"/>
                  </a:lnTo>
                  <a:cubicBezTo>
                    <a:pt x="14" y="325"/>
                    <a:pt x="3" y="334"/>
                    <a:pt x="0" y="344"/>
                  </a:cubicBezTo>
                  <a:lnTo>
                    <a:pt x="0" y="1638"/>
                  </a:lnTo>
                  <a:cubicBezTo>
                    <a:pt x="32" y="1700"/>
                    <a:pt x="165" y="1770"/>
                    <a:pt x="246" y="1770"/>
                  </a:cubicBezTo>
                  <a:lnTo>
                    <a:pt x="246" y="500"/>
                  </a:lnTo>
                  <a:cubicBezTo>
                    <a:pt x="203" y="493"/>
                    <a:pt x="106" y="443"/>
                    <a:pt x="46" y="393"/>
                  </a:cubicBezTo>
                  <a:cubicBezTo>
                    <a:pt x="47" y="393"/>
                    <a:pt x="48" y="392"/>
                    <a:pt x="49" y="392"/>
                  </a:cubicBezTo>
                  <a:lnTo>
                    <a:pt x="954" y="77"/>
                  </a:lnTo>
                  <a:cubicBezTo>
                    <a:pt x="974" y="71"/>
                    <a:pt x="985" y="50"/>
                    <a:pt x="978" y="30"/>
                  </a:cubicBezTo>
                  <a:close/>
                  <a:moveTo>
                    <a:pt x="497" y="781"/>
                  </a:moveTo>
                  <a:lnTo>
                    <a:pt x="497" y="958"/>
                  </a:lnTo>
                  <a:cubicBezTo>
                    <a:pt x="411" y="941"/>
                    <a:pt x="325" y="873"/>
                    <a:pt x="325" y="873"/>
                  </a:cubicBezTo>
                  <a:lnTo>
                    <a:pt x="325" y="684"/>
                  </a:lnTo>
                  <a:cubicBezTo>
                    <a:pt x="431" y="770"/>
                    <a:pt x="497" y="781"/>
                    <a:pt x="497" y="781"/>
                  </a:cubicBezTo>
                  <a:close/>
                  <a:moveTo>
                    <a:pt x="1266" y="230"/>
                  </a:moveTo>
                  <a:cubicBezTo>
                    <a:pt x="1260" y="210"/>
                    <a:pt x="1239" y="199"/>
                    <a:pt x="1219" y="206"/>
                  </a:cubicBezTo>
                  <a:lnTo>
                    <a:pt x="313" y="520"/>
                  </a:lnTo>
                  <a:cubicBezTo>
                    <a:pt x="302" y="524"/>
                    <a:pt x="291" y="533"/>
                    <a:pt x="288" y="544"/>
                  </a:cubicBezTo>
                  <a:lnTo>
                    <a:pt x="288" y="1837"/>
                  </a:lnTo>
                  <a:cubicBezTo>
                    <a:pt x="320" y="1900"/>
                    <a:pt x="453" y="1969"/>
                    <a:pt x="534" y="1969"/>
                  </a:cubicBezTo>
                  <a:lnTo>
                    <a:pt x="534" y="699"/>
                  </a:lnTo>
                  <a:cubicBezTo>
                    <a:pt x="491" y="693"/>
                    <a:pt x="394" y="642"/>
                    <a:pt x="334" y="592"/>
                  </a:cubicBezTo>
                  <a:cubicBezTo>
                    <a:pt x="335" y="592"/>
                    <a:pt x="336" y="592"/>
                    <a:pt x="337" y="592"/>
                  </a:cubicBezTo>
                  <a:lnTo>
                    <a:pt x="1243" y="277"/>
                  </a:lnTo>
                  <a:cubicBezTo>
                    <a:pt x="1262" y="270"/>
                    <a:pt x="1273" y="249"/>
                    <a:pt x="1266" y="230"/>
                  </a:cubicBezTo>
                  <a:close/>
                </a:path>
              </a:pathLst>
            </a:custGeom>
            <a:grpFill/>
            <a:ln>
              <a:noFill/>
            </a:ln>
          </p:spPr>
          <p:txBody>
            <a:bodyPr vert="horz" wrap="square" lIns="91440" tIns="45720" rIns="91440" bIns="45720" numCol="1" anchor="t" anchorCtr="0" compatLnSpc="1"/>
            <a:lstStyle/>
            <a:p>
              <a:endParaRPr lang="zh-CN" altLang="en-US">
                <a:solidFill>
                  <a:srgbClr val="C4261D"/>
                </a:solidFill>
              </a:endParaRPr>
            </a:p>
          </p:txBody>
        </p:sp>
      </p:grpSp>
      <p:grpSp>
        <p:nvGrpSpPr>
          <p:cNvPr id="41" name="组合 40"/>
          <p:cNvGrpSpPr/>
          <p:nvPr/>
        </p:nvGrpSpPr>
        <p:grpSpPr>
          <a:xfrm>
            <a:off x="9552383" y="5949283"/>
            <a:ext cx="465709" cy="472063"/>
            <a:chOff x="7772329" y="-1123557"/>
            <a:chExt cx="465708" cy="472063"/>
          </a:xfrm>
          <a:solidFill>
            <a:schemeClr val="tx2"/>
          </a:solidFill>
        </p:grpSpPr>
        <p:sp>
          <p:nvSpPr>
            <p:cNvPr id="42" name="Freeform 5"/>
            <p:cNvSpPr>
              <a:spLocks noEditPoints="1"/>
            </p:cNvSpPr>
            <p:nvPr/>
          </p:nvSpPr>
          <p:spPr bwMode="auto">
            <a:xfrm>
              <a:off x="7866603" y="-1084628"/>
              <a:ext cx="277160" cy="398943"/>
            </a:xfrm>
            <a:custGeom>
              <a:avLst/>
              <a:gdLst>
                <a:gd name="T0" fmla="*/ 370 w 780"/>
                <a:gd name="T1" fmla="*/ 732 h 1139"/>
                <a:gd name="T2" fmla="*/ 498 w 780"/>
                <a:gd name="T3" fmla="*/ 660 h 1139"/>
                <a:gd name="T4" fmla="*/ 578 w 780"/>
                <a:gd name="T5" fmla="*/ 682 h 1139"/>
                <a:gd name="T6" fmla="*/ 653 w 780"/>
                <a:gd name="T7" fmla="*/ 535 h 1139"/>
                <a:gd name="T8" fmla="*/ 709 w 780"/>
                <a:gd name="T9" fmla="*/ 494 h 1139"/>
                <a:gd name="T10" fmla="*/ 711 w 780"/>
                <a:gd name="T11" fmla="*/ 316 h 1139"/>
                <a:gd name="T12" fmla="*/ 657 w 780"/>
                <a:gd name="T13" fmla="*/ 274 h 1139"/>
                <a:gd name="T14" fmla="*/ 596 w 780"/>
                <a:gd name="T15" fmla="*/ 128 h 1139"/>
                <a:gd name="T16" fmla="*/ 531 w 780"/>
                <a:gd name="T17" fmla="*/ 141 h 1139"/>
                <a:gd name="T18" fmla="*/ 409 w 780"/>
                <a:gd name="T19" fmla="*/ 69 h 1139"/>
                <a:gd name="T20" fmla="*/ 380 w 780"/>
                <a:gd name="T21" fmla="*/ 69 h 1139"/>
                <a:gd name="T22" fmla="*/ 289 w 780"/>
                <a:gd name="T23" fmla="*/ 140 h 1139"/>
                <a:gd name="T24" fmla="*/ 260 w 780"/>
                <a:gd name="T25" fmla="*/ 132 h 1139"/>
                <a:gd name="T26" fmla="*/ 187 w 780"/>
                <a:gd name="T27" fmla="*/ 138 h 1139"/>
                <a:gd name="T28" fmla="*/ 80 w 780"/>
                <a:gd name="T29" fmla="*/ 280 h 1139"/>
                <a:gd name="T30" fmla="*/ 99 w 780"/>
                <a:gd name="T31" fmla="*/ 346 h 1139"/>
                <a:gd name="T32" fmla="*/ 64 w 780"/>
                <a:gd name="T33" fmla="*/ 501 h 1139"/>
                <a:gd name="T34" fmla="*/ 181 w 780"/>
                <a:gd name="T35" fmla="*/ 609 h 1139"/>
                <a:gd name="T36" fmla="*/ 194 w 780"/>
                <a:gd name="T37" fmla="*/ 676 h 1139"/>
                <a:gd name="T38" fmla="*/ 272 w 780"/>
                <a:gd name="T39" fmla="*/ 657 h 1139"/>
                <a:gd name="T40" fmla="*/ 294 w 780"/>
                <a:gd name="T41" fmla="*/ 726 h 1139"/>
                <a:gd name="T42" fmla="*/ 221 w 780"/>
                <a:gd name="T43" fmla="*/ 731 h 1139"/>
                <a:gd name="T44" fmla="*/ 121 w 780"/>
                <a:gd name="T45" fmla="*/ 608 h 1139"/>
                <a:gd name="T46" fmla="*/ 7 w 780"/>
                <a:gd name="T47" fmla="*/ 519 h 1139"/>
                <a:gd name="T48" fmla="*/ 51 w 780"/>
                <a:gd name="T49" fmla="*/ 381 h 1139"/>
                <a:gd name="T50" fmla="*/ 64 w 780"/>
                <a:gd name="T51" fmla="*/ 223 h 1139"/>
                <a:gd name="T52" fmla="*/ 127 w 780"/>
                <a:gd name="T53" fmla="*/ 138 h 1139"/>
                <a:gd name="T54" fmla="*/ 276 w 780"/>
                <a:gd name="T55" fmla="*/ 75 h 1139"/>
                <a:gd name="T56" fmla="*/ 298 w 780"/>
                <a:gd name="T57" fmla="*/ 81 h 1139"/>
                <a:gd name="T58" fmla="*/ 394 w 780"/>
                <a:gd name="T59" fmla="*/ 0 h 1139"/>
                <a:gd name="T60" fmla="*/ 508 w 780"/>
                <a:gd name="T61" fmla="*/ 85 h 1139"/>
                <a:gd name="T62" fmla="*/ 638 w 780"/>
                <a:gd name="T63" fmla="*/ 87 h 1139"/>
                <a:gd name="T64" fmla="*/ 675 w 780"/>
                <a:gd name="T65" fmla="*/ 217 h 1139"/>
                <a:gd name="T66" fmla="*/ 758 w 780"/>
                <a:gd name="T67" fmla="*/ 353 h 1139"/>
                <a:gd name="T68" fmla="*/ 756 w 780"/>
                <a:gd name="T69" fmla="*/ 459 h 1139"/>
                <a:gd name="T70" fmla="*/ 670 w 780"/>
                <a:gd name="T71" fmla="*/ 592 h 1139"/>
                <a:gd name="T72" fmla="*/ 578 w 780"/>
                <a:gd name="T73" fmla="*/ 741 h 1139"/>
                <a:gd name="T74" fmla="*/ 498 w 780"/>
                <a:gd name="T75" fmla="*/ 719 h 1139"/>
                <a:gd name="T76" fmla="*/ 385 w 780"/>
                <a:gd name="T77" fmla="*/ 801 h 1139"/>
                <a:gd name="T78" fmla="*/ 388 w 780"/>
                <a:gd name="T79" fmla="*/ 615 h 1139"/>
                <a:gd name="T80" fmla="*/ 388 w 780"/>
                <a:gd name="T81" fmla="*/ 650 h 1139"/>
                <a:gd name="T82" fmla="*/ 626 w 780"/>
                <a:gd name="T83" fmla="*/ 413 h 1139"/>
                <a:gd name="T84" fmla="*/ 388 w 780"/>
                <a:gd name="T85" fmla="*/ 583 h 1139"/>
                <a:gd name="T86" fmla="*/ 559 w 780"/>
                <a:gd name="T87" fmla="*/ 413 h 1139"/>
                <a:gd name="T88" fmla="*/ 533 w 780"/>
                <a:gd name="T89" fmla="*/ 780 h 1139"/>
                <a:gd name="T90" fmla="*/ 432 w 780"/>
                <a:gd name="T91" fmla="*/ 838 h 1139"/>
                <a:gd name="T92" fmla="*/ 515 w 780"/>
                <a:gd name="T93" fmla="*/ 1003 h 1139"/>
                <a:gd name="T94" fmla="*/ 669 w 780"/>
                <a:gd name="T95" fmla="*/ 1091 h 1139"/>
                <a:gd name="T96" fmla="*/ 283 w 780"/>
                <a:gd name="T97" fmla="*/ 792 h 1139"/>
                <a:gd name="T98" fmla="*/ 195 w 780"/>
                <a:gd name="T99" fmla="*/ 783 h 1139"/>
                <a:gd name="T100" fmla="*/ 136 w 780"/>
                <a:gd name="T101" fmla="*/ 1118 h 1139"/>
                <a:gd name="T102" fmla="*/ 361 w 780"/>
                <a:gd name="T103" fmla="*/ 1103 h 1139"/>
                <a:gd name="T104" fmla="*/ 385 w 780"/>
                <a:gd name="T105" fmla="*/ 8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80" h="1139">
                  <a:moveTo>
                    <a:pt x="272" y="657"/>
                  </a:moveTo>
                  <a:cubicBezTo>
                    <a:pt x="300" y="657"/>
                    <a:pt x="328" y="671"/>
                    <a:pt x="343" y="693"/>
                  </a:cubicBezTo>
                  <a:lnTo>
                    <a:pt x="370" y="732"/>
                  </a:lnTo>
                  <a:cubicBezTo>
                    <a:pt x="379" y="745"/>
                    <a:pt x="391" y="745"/>
                    <a:pt x="400" y="733"/>
                  </a:cubicBezTo>
                  <a:lnTo>
                    <a:pt x="428" y="694"/>
                  </a:lnTo>
                  <a:cubicBezTo>
                    <a:pt x="443" y="673"/>
                    <a:pt x="470" y="660"/>
                    <a:pt x="498" y="660"/>
                  </a:cubicBezTo>
                  <a:cubicBezTo>
                    <a:pt x="507" y="660"/>
                    <a:pt x="516" y="661"/>
                    <a:pt x="524" y="664"/>
                  </a:cubicBezTo>
                  <a:lnTo>
                    <a:pt x="569" y="680"/>
                  </a:lnTo>
                  <a:cubicBezTo>
                    <a:pt x="572" y="681"/>
                    <a:pt x="575" y="682"/>
                    <a:pt x="578" y="682"/>
                  </a:cubicBezTo>
                  <a:cubicBezTo>
                    <a:pt x="591" y="682"/>
                    <a:pt x="593" y="670"/>
                    <a:pt x="593" y="663"/>
                  </a:cubicBezTo>
                  <a:lnTo>
                    <a:pt x="593" y="615"/>
                  </a:lnTo>
                  <a:cubicBezTo>
                    <a:pt x="593" y="580"/>
                    <a:pt x="620" y="545"/>
                    <a:pt x="653" y="535"/>
                  </a:cubicBezTo>
                  <a:lnTo>
                    <a:pt x="699" y="521"/>
                  </a:lnTo>
                  <a:cubicBezTo>
                    <a:pt x="706" y="519"/>
                    <a:pt x="711" y="515"/>
                    <a:pt x="713" y="511"/>
                  </a:cubicBezTo>
                  <a:cubicBezTo>
                    <a:pt x="715" y="506"/>
                    <a:pt x="713" y="500"/>
                    <a:pt x="709" y="494"/>
                  </a:cubicBezTo>
                  <a:lnTo>
                    <a:pt x="680" y="455"/>
                  </a:lnTo>
                  <a:cubicBezTo>
                    <a:pt x="660" y="426"/>
                    <a:pt x="660" y="383"/>
                    <a:pt x="682" y="355"/>
                  </a:cubicBezTo>
                  <a:lnTo>
                    <a:pt x="711" y="316"/>
                  </a:lnTo>
                  <a:cubicBezTo>
                    <a:pt x="716" y="311"/>
                    <a:pt x="717" y="304"/>
                    <a:pt x="716" y="300"/>
                  </a:cubicBezTo>
                  <a:cubicBezTo>
                    <a:pt x="715" y="295"/>
                    <a:pt x="710" y="291"/>
                    <a:pt x="703" y="288"/>
                  </a:cubicBezTo>
                  <a:lnTo>
                    <a:pt x="657" y="274"/>
                  </a:lnTo>
                  <a:cubicBezTo>
                    <a:pt x="624" y="263"/>
                    <a:pt x="598" y="227"/>
                    <a:pt x="599" y="192"/>
                  </a:cubicBezTo>
                  <a:lnTo>
                    <a:pt x="600" y="144"/>
                  </a:lnTo>
                  <a:cubicBezTo>
                    <a:pt x="601" y="137"/>
                    <a:pt x="599" y="132"/>
                    <a:pt x="596" y="128"/>
                  </a:cubicBezTo>
                  <a:cubicBezTo>
                    <a:pt x="593" y="125"/>
                    <a:pt x="588" y="125"/>
                    <a:pt x="585" y="125"/>
                  </a:cubicBezTo>
                  <a:cubicBezTo>
                    <a:pt x="583" y="125"/>
                    <a:pt x="580" y="125"/>
                    <a:pt x="577" y="126"/>
                  </a:cubicBezTo>
                  <a:lnTo>
                    <a:pt x="531" y="141"/>
                  </a:lnTo>
                  <a:cubicBezTo>
                    <a:pt x="524" y="143"/>
                    <a:pt x="516" y="144"/>
                    <a:pt x="508" y="144"/>
                  </a:cubicBezTo>
                  <a:cubicBezTo>
                    <a:pt x="479" y="144"/>
                    <a:pt x="451" y="130"/>
                    <a:pt x="436" y="108"/>
                  </a:cubicBezTo>
                  <a:lnTo>
                    <a:pt x="409" y="69"/>
                  </a:lnTo>
                  <a:cubicBezTo>
                    <a:pt x="405" y="63"/>
                    <a:pt x="400" y="59"/>
                    <a:pt x="394" y="59"/>
                  </a:cubicBezTo>
                  <a:cubicBezTo>
                    <a:pt x="388" y="59"/>
                    <a:pt x="386" y="59"/>
                    <a:pt x="381" y="67"/>
                  </a:cubicBezTo>
                  <a:lnTo>
                    <a:pt x="380" y="69"/>
                  </a:lnTo>
                  <a:cubicBezTo>
                    <a:pt x="368" y="87"/>
                    <a:pt x="352" y="110"/>
                    <a:pt x="339" y="123"/>
                  </a:cubicBezTo>
                  <a:cubicBezTo>
                    <a:pt x="331" y="131"/>
                    <a:pt x="318" y="141"/>
                    <a:pt x="301" y="141"/>
                  </a:cubicBezTo>
                  <a:cubicBezTo>
                    <a:pt x="296" y="141"/>
                    <a:pt x="292" y="141"/>
                    <a:pt x="289" y="140"/>
                  </a:cubicBezTo>
                  <a:lnTo>
                    <a:pt x="285" y="140"/>
                  </a:lnTo>
                  <a:lnTo>
                    <a:pt x="282" y="138"/>
                  </a:lnTo>
                  <a:cubicBezTo>
                    <a:pt x="276" y="136"/>
                    <a:pt x="268" y="134"/>
                    <a:pt x="260" y="132"/>
                  </a:cubicBezTo>
                  <a:cubicBezTo>
                    <a:pt x="248" y="128"/>
                    <a:pt x="227" y="122"/>
                    <a:pt x="224" y="122"/>
                  </a:cubicBezTo>
                  <a:cubicBezTo>
                    <a:pt x="215" y="120"/>
                    <a:pt x="205" y="118"/>
                    <a:pt x="202" y="118"/>
                  </a:cubicBezTo>
                  <a:cubicBezTo>
                    <a:pt x="191" y="118"/>
                    <a:pt x="187" y="128"/>
                    <a:pt x="187" y="138"/>
                  </a:cubicBezTo>
                  <a:lnTo>
                    <a:pt x="187" y="186"/>
                  </a:lnTo>
                  <a:cubicBezTo>
                    <a:pt x="187" y="221"/>
                    <a:pt x="160" y="256"/>
                    <a:pt x="126" y="266"/>
                  </a:cubicBezTo>
                  <a:lnTo>
                    <a:pt x="80" y="280"/>
                  </a:lnTo>
                  <a:cubicBezTo>
                    <a:pt x="73" y="282"/>
                    <a:pt x="68" y="286"/>
                    <a:pt x="67" y="290"/>
                  </a:cubicBezTo>
                  <a:cubicBezTo>
                    <a:pt x="65" y="295"/>
                    <a:pt x="67" y="301"/>
                    <a:pt x="71" y="307"/>
                  </a:cubicBezTo>
                  <a:lnTo>
                    <a:pt x="99" y="346"/>
                  </a:lnTo>
                  <a:cubicBezTo>
                    <a:pt x="120" y="375"/>
                    <a:pt x="119" y="419"/>
                    <a:pt x="98" y="446"/>
                  </a:cubicBezTo>
                  <a:lnTo>
                    <a:pt x="68" y="485"/>
                  </a:lnTo>
                  <a:cubicBezTo>
                    <a:pt x="64" y="490"/>
                    <a:pt x="62" y="496"/>
                    <a:pt x="64" y="501"/>
                  </a:cubicBezTo>
                  <a:cubicBezTo>
                    <a:pt x="65" y="506"/>
                    <a:pt x="70" y="510"/>
                    <a:pt x="77" y="513"/>
                  </a:cubicBezTo>
                  <a:lnTo>
                    <a:pt x="123" y="527"/>
                  </a:lnTo>
                  <a:cubicBezTo>
                    <a:pt x="156" y="538"/>
                    <a:pt x="181" y="574"/>
                    <a:pt x="181" y="609"/>
                  </a:cubicBezTo>
                  <a:lnTo>
                    <a:pt x="179" y="657"/>
                  </a:lnTo>
                  <a:cubicBezTo>
                    <a:pt x="179" y="664"/>
                    <a:pt x="181" y="669"/>
                    <a:pt x="184" y="672"/>
                  </a:cubicBezTo>
                  <a:cubicBezTo>
                    <a:pt x="187" y="676"/>
                    <a:pt x="191" y="676"/>
                    <a:pt x="194" y="676"/>
                  </a:cubicBezTo>
                  <a:cubicBezTo>
                    <a:pt x="197" y="676"/>
                    <a:pt x="200" y="676"/>
                    <a:pt x="203" y="675"/>
                  </a:cubicBezTo>
                  <a:lnTo>
                    <a:pt x="248" y="660"/>
                  </a:lnTo>
                  <a:cubicBezTo>
                    <a:pt x="256" y="658"/>
                    <a:pt x="264" y="657"/>
                    <a:pt x="272" y="657"/>
                  </a:cubicBezTo>
                  <a:close/>
                  <a:moveTo>
                    <a:pt x="385" y="801"/>
                  </a:moveTo>
                  <a:cubicBezTo>
                    <a:pt x="360" y="801"/>
                    <a:pt x="337" y="788"/>
                    <a:pt x="322" y="765"/>
                  </a:cubicBezTo>
                  <a:lnTo>
                    <a:pt x="294" y="726"/>
                  </a:lnTo>
                  <a:cubicBezTo>
                    <a:pt x="291" y="721"/>
                    <a:pt x="282" y="716"/>
                    <a:pt x="272" y="716"/>
                  </a:cubicBezTo>
                  <a:cubicBezTo>
                    <a:pt x="270" y="716"/>
                    <a:pt x="268" y="716"/>
                    <a:pt x="266" y="716"/>
                  </a:cubicBezTo>
                  <a:lnTo>
                    <a:pt x="221" y="731"/>
                  </a:lnTo>
                  <a:cubicBezTo>
                    <a:pt x="192" y="741"/>
                    <a:pt x="161" y="734"/>
                    <a:pt x="141" y="714"/>
                  </a:cubicBezTo>
                  <a:cubicBezTo>
                    <a:pt x="127" y="699"/>
                    <a:pt x="119" y="678"/>
                    <a:pt x="120" y="656"/>
                  </a:cubicBezTo>
                  <a:lnTo>
                    <a:pt x="121" y="608"/>
                  </a:lnTo>
                  <a:cubicBezTo>
                    <a:pt x="122" y="599"/>
                    <a:pt x="113" y="586"/>
                    <a:pt x="104" y="584"/>
                  </a:cubicBezTo>
                  <a:lnTo>
                    <a:pt x="59" y="569"/>
                  </a:lnTo>
                  <a:cubicBezTo>
                    <a:pt x="33" y="560"/>
                    <a:pt x="14" y="542"/>
                    <a:pt x="7" y="519"/>
                  </a:cubicBezTo>
                  <a:cubicBezTo>
                    <a:pt x="0" y="496"/>
                    <a:pt x="5" y="470"/>
                    <a:pt x="22" y="448"/>
                  </a:cubicBezTo>
                  <a:lnTo>
                    <a:pt x="51" y="410"/>
                  </a:lnTo>
                  <a:cubicBezTo>
                    <a:pt x="56" y="403"/>
                    <a:pt x="57" y="388"/>
                    <a:pt x="51" y="381"/>
                  </a:cubicBezTo>
                  <a:lnTo>
                    <a:pt x="23" y="342"/>
                  </a:lnTo>
                  <a:cubicBezTo>
                    <a:pt x="7" y="320"/>
                    <a:pt x="3" y="295"/>
                    <a:pt x="11" y="271"/>
                  </a:cubicBezTo>
                  <a:cubicBezTo>
                    <a:pt x="19" y="248"/>
                    <a:pt x="38" y="230"/>
                    <a:pt x="64" y="223"/>
                  </a:cubicBezTo>
                  <a:lnTo>
                    <a:pt x="110" y="209"/>
                  </a:lnTo>
                  <a:cubicBezTo>
                    <a:pt x="118" y="207"/>
                    <a:pt x="127" y="195"/>
                    <a:pt x="127" y="186"/>
                  </a:cubicBezTo>
                  <a:lnTo>
                    <a:pt x="127" y="138"/>
                  </a:lnTo>
                  <a:cubicBezTo>
                    <a:pt x="127" y="93"/>
                    <a:pt x="160" y="59"/>
                    <a:pt x="202" y="59"/>
                  </a:cubicBezTo>
                  <a:cubicBezTo>
                    <a:pt x="212" y="59"/>
                    <a:pt x="228" y="62"/>
                    <a:pt x="236" y="64"/>
                  </a:cubicBezTo>
                  <a:cubicBezTo>
                    <a:pt x="240" y="65"/>
                    <a:pt x="252" y="68"/>
                    <a:pt x="276" y="75"/>
                  </a:cubicBezTo>
                  <a:cubicBezTo>
                    <a:pt x="284" y="77"/>
                    <a:pt x="292" y="79"/>
                    <a:pt x="297" y="81"/>
                  </a:cubicBezTo>
                  <a:lnTo>
                    <a:pt x="298" y="81"/>
                  </a:lnTo>
                  <a:cubicBezTo>
                    <a:pt x="298" y="81"/>
                    <a:pt x="298" y="81"/>
                    <a:pt x="298" y="81"/>
                  </a:cubicBezTo>
                  <a:cubicBezTo>
                    <a:pt x="305" y="74"/>
                    <a:pt x="315" y="60"/>
                    <a:pt x="330" y="37"/>
                  </a:cubicBezTo>
                  <a:lnTo>
                    <a:pt x="331" y="35"/>
                  </a:lnTo>
                  <a:cubicBezTo>
                    <a:pt x="346" y="12"/>
                    <a:pt x="367" y="0"/>
                    <a:pt x="394" y="0"/>
                  </a:cubicBezTo>
                  <a:cubicBezTo>
                    <a:pt x="420" y="0"/>
                    <a:pt x="443" y="13"/>
                    <a:pt x="458" y="36"/>
                  </a:cubicBezTo>
                  <a:lnTo>
                    <a:pt x="485" y="75"/>
                  </a:lnTo>
                  <a:cubicBezTo>
                    <a:pt x="489" y="80"/>
                    <a:pt x="498" y="85"/>
                    <a:pt x="508" y="85"/>
                  </a:cubicBezTo>
                  <a:cubicBezTo>
                    <a:pt x="510" y="85"/>
                    <a:pt x="512" y="85"/>
                    <a:pt x="513" y="85"/>
                  </a:cubicBezTo>
                  <a:lnTo>
                    <a:pt x="559" y="70"/>
                  </a:lnTo>
                  <a:cubicBezTo>
                    <a:pt x="588" y="60"/>
                    <a:pt x="619" y="67"/>
                    <a:pt x="638" y="87"/>
                  </a:cubicBezTo>
                  <a:cubicBezTo>
                    <a:pt x="653" y="102"/>
                    <a:pt x="660" y="123"/>
                    <a:pt x="659" y="145"/>
                  </a:cubicBezTo>
                  <a:lnTo>
                    <a:pt x="658" y="193"/>
                  </a:lnTo>
                  <a:cubicBezTo>
                    <a:pt x="658" y="202"/>
                    <a:pt x="667" y="215"/>
                    <a:pt x="675" y="217"/>
                  </a:cubicBezTo>
                  <a:lnTo>
                    <a:pt x="721" y="232"/>
                  </a:lnTo>
                  <a:cubicBezTo>
                    <a:pt x="746" y="241"/>
                    <a:pt x="765" y="259"/>
                    <a:pt x="772" y="282"/>
                  </a:cubicBezTo>
                  <a:cubicBezTo>
                    <a:pt x="780" y="306"/>
                    <a:pt x="774" y="331"/>
                    <a:pt x="758" y="353"/>
                  </a:cubicBezTo>
                  <a:lnTo>
                    <a:pt x="729" y="391"/>
                  </a:lnTo>
                  <a:cubicBezTo>
                    <a:pt x="723" y="398"/>
                    <a:pt x="723" y="413"/>
                    <a:pt x="728" y="420"/>
                  </a:cubicBezTo>
                  <a:lnTo>
                    <a:pt x="756" y="459"/>
                  </a:lnTo>
                  <a:cubicBezTo>
                    <a:pt x="772" y="481"/>
                    <a:pt x="777" y="507"/>
                    <a:pt x="769" y="530"/>
                  </a:cubicBezTo>
                  <a:cubicBezTo>
                    <a:pt x="761" y="553"/>
                    <a:pt x="742" y="570"/>
                    <a:pt x="716" y="578"/>
                  </a:cubicBezTo>
                  <a:lnTo>
                    <a:pt x="670" y="592"/>
                  </a:lnTo>
                  <a:cubicBezTo>
                    <a:pt x="661" y="594"/>
                    <a:pt x="652" y="606"/>
                    <a:pt x="652" y="615"/>
                  </a:cubicBezTo>
                  <a:lnTo>
                    <a:pt x="652" y="663"/>
                  </a:lnTo>
                  <a:cubicBezTo>
                    <a:pt x="652" y="708"/>
                    <a:pt x="621" y="741"/>
                    <a:pt x="578" y="741"/>
                  </a:cubicBezTo>
                  <a:cubicBezTo>
                    <a:pt x="568" y="741"/>
                    <a:pt x="558" y="739"/>
                    <a:pt x="549" y="736"/>
                  </a:cubicBezTo>
                  <a:lnTo>
                    <a:pt x="504" y="720"/>
                  </a:lnTo>
                  <a:cubicBezTo>
                    <a:pt x="502" y="719"/>
                    <a:pt x="500" y="719"/>
                    <a:pt x="498" y="719"/>
                  </a:cubicBezTo>
                  <a:cubicBezTo>
                    <a:pt x="488" y="719"/>
                    <a:pt x="479" y="724"/>
                    <a:pt x="476" y="728"/>
                  </a:cubicBezTo>
                  <a:lnTo>
                    <a:pt x="448" y="767"/>
                  </a:lnTo>
                  <a:cubicBezTo>
                    <a:pt x="432" y="789"/>
                    <a:pt x="410" y="801"/>
                    <a:pt x="385" y="801"/>
                  </a:cubicBezTo>
                  <a:close/>
                  <a:moveTo>
                    <a:pt x="388" y="210"/>
                  </a:moveTo>
                  <a:cubicBezTo>
                    <a:pt x="277" y="210"/>
                    <a:pt x="186" y="301"/>
                    <a:pt x="186" y="413"/>
                  </a:cubicBezTo>
                  <a:cubicBezTo>
                    <a:pt x="186" y="524"/>
                    <a:pt x="277" y="615"/>
                    <a:pt x="388" y="615"/>
                  </a:cubicBezTo>
                  <a:cubicBezTo>
                    <a:pt x="500" y="615"/>
                    <a:pt x="590" y="524"/>
                    <a:pt x="590" y="413"/>
                  </a:cubicBezTo>
                  <a:cubicBezTo>
                    <a:pt x="590" y="301"/>
                    <a:pt x="500" y="210"/>
                    <a:pt x="388" y="210"/>
                  </a:cubicBezTo>
                  <a:close/>
                  <a:moveTo>
                    <a:pt x="388" y="650"/>
                  </a:moveTo>
                  <a:cubicBezTo>
                    <a:pt x="257" y="650"/>
                    <a:pt x="150" y="544"/>
                    <a:pt x="150" y="413"/>
                  </a:cubicBezTo>
                  <a:cubicBezTo>
                    <a:pt x="150" y="282"/>
                    <a:pt x="257" y="175"/>
                    <a:pt x="388" y="175"/>
                  </a:cubicBezTo>
                  <a:cubicBezTo>
                    <a:pt x="519" y="175"/>
                    <a:pt x="626" y="282"/>
                    <a:pt x="626" y="413"/>
                  </a:cubicBezTo>
                  <a:cubicBezTo>
                    <a:pt x="626" y="544"/>
                    <a:pt x="519" y="650"/>
                    <a:pt x="388" y="650"/>
                  </a:cubicBezTo>
                  <a:close/>
                  <a:moveTo>
                    <a:pt x="559" y="413"/>
                  </a:moveTo>
                  <a:cubicBezTo>
                    <a:pt x="559" y="507"/>
                    <a:pt x="482" y="583"/>
                    <a:pt x="388" y="583"/>
                  </a:cubicBezTo>
                  <a:cubicBezTo>
                    <a:pt x="294" y="583"/>
                    <a:pt x="218" y="507"/>
                    <a:pt x="218" y="413"/>
                  </a:cubicBezTo>
                  <a:cubicBezTo>
                    <a:pt x="218" y="319"/>
                    <a:pt x="294" y="242"/>
                    <a:pt x="388" y="242"/>
                  </a:cubicBezTo>
                  <a:cubicBezTo>
                    <a:pt x="482" y="242"/>
                    <a:pt x="559" y="319"/>
                    <a:pt x="559" y="413"/>
                  </a:cubicBezTo>
                  <a:close/>
                  <a:moveTo>
                    <a:pt x="581" y="788"/>
                  </a:moveTo>
                  <a:cubicBezTo>
                    <a:pt x="580" y="788"/>
                    <a:pt x="579" y="788"/>
                    <a:pt x="578" y="788"/>
                  </a:cubicBezTo>
                  <a:cubicBezTo>
                    <a:pt x="563" y="788"/>
                    <a:pt x="548" y="786"/>
                    <a:pt x="533" y="780"/>
                  </a:cubicBezTo>
                  <a:lnTo>
                    <a:pt x="504" y="770"/>
                  </a:lnTo>
                  <a:lnTo>
                    <a:pt x="486" y="795"/>
                  </a:lnTo>
                  <a:cubicBezTo>
                    <a:pt x="472" y="815"/>
                    <a:pt x="453" y="829"/>
                    <a:pt x="432" y="838"/>
                  </a:cubicBezTo>
                  <a:lnTo>
                    <a:pt x="447" y="1075"/>
                  </a:lnTo>
                  <a:cubicBezTo>
                    <a:pt x="448" y="1094"/>
                    <a:pt x="457" y="1096"/>
                    <a:pt x="467" y="1080"/>
                  </a:cubicBezTo>
                  <a:lnTo>
                    <a:pt x="515" y="1003"/>
                  </a:lnTo>
                  <a:cubicBezTo>
                    <a:pt x="525" y="987"/>
                    <a:pt x="544" y="985"/>
                    <a:pt x="557" y="998"/>
                  </a:cubicBezTo>
                  <a:lnTo>
                    <a:pt x="654" y="1099"/>
                  </a:lnTo>
                  <a:cubicBezTo>
                    <a:pt x="667" y="1113"/>
                    <a:pt x="674" y="1109"/>
                    <a:pt x="669" y="1091"/>
                  </a:cubicBezTo>
                  <a:cubicBezTo>
                    <a:pt x="669" y="1091"/>
                    <a:pt x="608" y="880"/>
                    <a:pt x="581" y="788"/>
                  </a:cubicBezTo>
                  <a:close/>
                  <a:moveTo>
                    <a:pt x="385" y="848"/>
                  </a:moveTo>
                  <a:cubicBezTo>
                    <a:pt x="344" y="848"/>
                    <a:pt x="307" y="828"/>
                    <a:pt x="283" y="792"/>
                  </a:cubicBezTo>
                  <a:lnTo>
                    <a:pt x="265" y="767"/>
                  </a:lnTo>
                  <a:lnTo>
                    <a:pt x="236" y="776"/>
                  </a:lnTo>
                  <a:cubicBezTo>
                    <a:pt x="222" y="780"/>
                    <a:pt x="208" y="783"/>
                    <a:pt x="195" y="783"/>
                  </a:cubicBezTo>
                  <a:cubicBezTo>
                    <a:pt x="189" y="783"/>
                    <a:pt x="183" y="782"/>
                    <a:pt x="177" y="781"/>
                  </a:cubicBezTo>
                  <a:cubicBezTo>
                    <a:pt x="152" y="872"/>
                    <a:pt x="96" y="1082"/>
                    <a:pt x="94" y="1088"/>
                  </a:cubicBezTo>
                  <a:cubicBezTo>
                    <a:pt x="91" y="1108"/>
                    <a:pt x="103" y="1139"/>
                    <a:pt x="136" y="1118"/>
                  </a:cubicBezTo>
                  <a:cubicBezTo>
                    <a:pt x="141" y="1115"/>
                    <a:pt x="240" y="1033"/>
                    <a:pt x="240" y="1033"/>
                  </a:cubicBezTo>
                  <a:cubicBezTo>
                    <a:pt x="255" y="1021"/>
                    <a:pt x="267" y="1020"/>
                    <a:pt x="284" y="1035"/>
                  </a:cubicBezTo>
                  <a:lnTo>
                    <a:pt x="361" y="1103"/>
                  </a:lnTo>
                  <a:cubicBezTo>
                    <a:pt x="374" y="1115"/>
                    <a:pt x="395" y="1108"/>
                    <a:pt x="395" y="1089"/>
                  </a:cubicBezTo>
                  <a:lnTo>
                    <a:pt x="388" y="848"/>
                  </a:lnTo>
                  <a:cubicBezTo>
                    <a:pt x="387" y="848"/>
                    <a:pt x="386" y="848"/>
                    <a:pt x="385" y="848"/>
                  </a:cubicBezTo>
                  <a:close/>
                </a:path>
              </a:pathLst>
            </a:custGeom>
            <a:grpFill/>
            <a:ln>
              <a:noFill/>
            </a:ln>
          </p:spPr>
          <p:txBody>
            <a:bodyPr vert="horz" wrap="square" lIns="91440" tIns="45720" rIns="91440" bIns="45720" numCol="1" anchor="t" anchorCtr="0" compatLnSpc="1"/>
            <a:lstStyle/>
            <a:p>
              <a:endParaRPr lang="zh-CN" altLang="en-US">
                <a:solidFill>
                  <a:srgbClr val="C4261D"/>
                </a:solidFill>
              </a:endParaRPr>
            </a:p>
          </p:txBody>
        </p:sp>
        <p:sp>
          <p:nvSpPr>
            <p:cNvPr id="43" name="Freeform 6"/>
            <p:cNvSpPr>
              <a:spLocks noEditPoints="1"/>
            </p:cNvSpPr>
            <p:nvPr/>
          </p:nvSpPr>
          <p:spPr bwMode="auto">
            <a:xfrm>
              <a:off x="7772329" y="-1123557"/>
              <a:ext cx="465708" cy="472063"/>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grpSp>
      <p:grpSp>
        <p:nvGrpSpPr>
          <p:cNvPr id="44" name="组合 43"/>
          <p:cNvGrpSpPr/>
          <p:nvPr/>
        </p:nvGrpSpPr>
        <p:grpSpPr>
          <a:xfrm>
            <a:off x="10151788" y="5949283"/>
            <a:ext cx="465709" cy="472063"/>
            <a:chOff x="10019977" y="-551766"/>
            <a:chExt cx="2093913" cy="2122488"/>
          </a:xfrm>
          <a:solidFill>
            <a:schemeClr val="tx2"/>
          </a:solidFill>
        </p:grpSpPr>
        <p:sp>
          <p:nvSpPr>
            <p:cNvPr id="45" name="Freeform 6"/>
            <p:cNvSpPr>
              <a:spLocks noEditPoints="1"/>
            </p:cNvSpPr>
            <p:nvPr/>
          </p:nvSpPr>
          <p:spPr bwMode="auto">
            <a:xfrm>
              <a:off x="10019977" y="-551766"/>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sp>
          <p:nvSpPr>
            <p:cNvPr id="46" name="Freeform 6"/>
            <p:cNvSpPr>
              <a:spLocks noEditPoints="1"/>
            </p:cNvSpPr>
            <p:nvPr/>
          </p:nvSpPr>
          <p:spPr bwMode="auto">
            <a:xfrm>
              <a:off x="10357957" y="-215900"/>
              <a:ext cx="1417952" cy="1401540"/>
            </a:xfrm>
            <a:custGeom>
              <a:avLst/>
              <a:gdLst>
                <a:gd name="T0" fmla="*/ 675 w 1848"/>
                <a:gd name="T1" fmla="*/ 126 h 1848"/>
                <a:gd name="T2" fmla="*/ 286 w 1848"/>
                <a:gd name="T3" fmla="*/ 287 h 1848"/>
                <a:gd name="T4" fmla="*/ 126 w 1848"/>
                <a:gd name="T5" fmla="*/ 675 h 1848"/>
                <a:gd name="T6" fmla="*/ 286 w 1848"/>
                <a:gd name="T7" fmla="*/ 1064 h 1848"/>
                <a:gd name="T8" fmla="*/ 675 w 1848"/>
                <a:gd name="T9" fmla="*/ 1225 h 1848"/>
                <a:gd name="T10" fmla="*/ 1063 w 1848"/>
                <a:gd name="T11" fmla="*/ 1064 h 1848"/>
                <a:gd name="T12" fmla="*/ 1063 w 1848"/>
                <a:gd name="T13" fmla="*/ 287 h 1848"/>
                <a:gd name="T14" fmla="*/ 675 w 1848"/>
                <a:gd name="T15" fmla="*/ 126 h 1848"/>
                <a:gd name="T16" fmla="*/ 675 w 1848"/>
                <a:gd name="T17" fmla="*/ 1350 h 1848"/>
                <a:gd name="T18" fmla="*/ 198 w 1848"/>
                <a:gd name="T19" fmla="*/ 1153 h 1848"/>
                <a:gd name="T20" fmla="*/ 0 w 1848"/>
                <a:gd name="T21" fmla="*/ 675 h 1848"/>
                <a:gd name="T22" fmla="*/ 198 w 1848"/>
                <a:gd name="T23" fmla="*/ 198 h 1848"/>
                <a:gd name="T24" fmla="*/ 675 w 1848"/>
                <a:gd name="T25" fmla="*/ 0 h 1848"/>
                <a:gd name="T26" fmla="*/ 1152 w 1848"/>
                <a:gd name="T27" fmla="*/ 198 h 1848"/>
                <a:gd name="T28" fmla="*/ 1152 w 1848"/>
                <a:gd name="T29" fmla="*/ 1153 h 1848"/>
                <a:gd name="T30" fmla="*/ 675 w 1848"/>
                <a:gd name="T31" fmla="*/ 1350 h 1848"/>
                <a:gd name="T32" fmla="*/ 1261 w 1848"/>
                <a:gd name="T33" fmla="*/ 1068 h 1848"/>
                <a:gd name="T34" fmla="*/ 1261 w 1848"/>
                <a:gd name="T35" fmla="*/ 1153 h 1848"/>
                <a:gd name="T36" fmla="*/ 1153 w 1848"/>
                <a:gd name="T37" fmla="*/ 1261 h 1848"/>
                <a:gd name="T38" fmla="*/ 1067 w 1848"/>
                <a:gd name="T39" fmla="*/ 1261 h 1848"/>
                <a:gd name="T40" fmla="*/ 1063 w 1848"/>
                <a:gd name="T41" fmla="*/ 1257 h 1848"/>
                <a:gd name="T42" fmla="*/ 1063 w 1848"/>
                <a:gd name="T43" fmla="*/ 1172 h 1848"/>
                <a:gd name="T44" fmla="*/ 1171 w 1848"/>
                <a:gd name="T45" fmla="*/ 1064 h 1848"/>
                <a:gd name="T46" fmla="*/ 1257 w 1848"/>
                <a:gd name="T47" fmla="*/ 1064 h 1848"/>
                <a:gd name="T48" fmla="*/ 1261 w 1848"/>
                <a:gd name="T49" fmla="*/ 1068 h 1848"/>
                <a:gd name="T50" fmla="*/ 1401 w 1848"/>
                <a:gd name="T51" fmla="*/ 1250 h 1848"/>
                <a:gd name="T52" fmla="*/ 1401 w 1848"/>
                <a:gd name="T53" fmla="*/ 1401 h 1848"/>
                <a:gd name="T54" fmla="*/ 1250 w 1848"/>
                <a:gd name="T55" fmla="*/ 1401 h 1848"/>
                <a:gd name="T56" fmla="*/ 1250 w 1848"/>
                <a:gd name="T57" fmla="*/ 1250 h 1848"/>
                <a:gd name="T58" fmla="*/ 1401 w 1848"/>
                <a:gd name="T59" fmla="*/ 1250 h 1848"/>
                <a:gd name="T60" fmla="*/ 1827 w 1848"/>
                <a:gd name="T61" fmla="*/ 1655 h 1848"/>
                <a:gd name="T62" fmla="*/ 1823 w 1848"/>
                <a:gd name="T63" fmla="*/ 1736 h 1848"/>
                <a:gd name="T64" fmla="*/ 1736 w 1848"/>
                <a:gd name="T65" fmla="*/ 1823 h 1848"/>
                <a:gd name="T66" fmla="*/ 1654 w 1848"/>
                <a:gd name="T67" fmla="*/ 1827 h 1848"/>
                <a:gd name="T68" fmla="*/ 1396 w 1848"/>
                <a:gd name="T69" fmla="*/ 1569 h 1848"/>
                <a:gd name="T70" fmla="*/ 1400 w 1848"/>
                <a:gd name="T71" fmla="*/ 1487 h 1848"/>
                <a:gd name="T72" fmla="*/ 1487 w 1848"/>
                <a:gd name="T73" fmla="*/ 1400 h 1848"/>
                <a:gd name="T74" fmla="*/ 1568 w 1848"/>
                <a:gd name="T75" fmla="*/ 1396 h 1848"/>
                <a:gd name="T76" fmla="*/ 1827 w 1848"/>
                <a:gd name="T77" fmla="*/ 1655 h 1848"/>
                <a:gd name="T78" fmla="*/ 675 w 1848"/>
                <a:gd name="T79" fmla="*/ 270 h 1848"/>
                <a:gd name="T80" fmla="*/ 389 w 1848"/>
                <a:gd name="T81" fmla="*/ 389 h 1848"/>
                <a:gd name="T82" fmla="*/ 270 w 1848"/>
                <a:gd name="T83" fmla="*/ 675 h 1848"/>
                <a:gd name="T84" fmla="*/ 389 w 1848"/>
                <a:gd name="T85" fmla="*/ 962 h 1848"/>
                <a:gd name="T86" fmla="*/ 675 w 1848"/>
                <a:gd name="T87" fmla="*/ 1080 h 1848"/>
                <a:gd name="T88" fmla="*/ 961 w 1848"/>
                <a:gd name="T89" fmla="*/ 962 h 1848"/>
                <a:gd name="T90" fmla="*/ 961 w 1848"/>
                <a:gd name="T91" fmla="*/ 389 h 1848"/>
                <a:gd name="T92" fmla="*/ 675 w 1848"/>
                <a:gd name="T93" fmla="*/ 270 h 1848"/>
                <a:gd name="T94" fmla="*/ 675 w 1848"/>
                <a:gd name="T95" fmla="*/ 1164 h 1848"/>
                <a:gd name="T96" fmla="*/ 329 w 1848"/>
                <a:gd name="T97" fmla="*/ 1021 h 1848"/>
                <a:gd name="T98" fmla="*/ 186 w 1848"/>
                <a:gd name="T99" fmla="*/ 675 h 1848"/>
                <a:gd name="T100" fmla="*/ 329 w 1848"/>
                <a:gd name="T101" fmla="*/ 330 h 1848"/>
                <a:gd name="T102" fmla="*/ 675 w 1848"/>
                <a:gd name="T103" fmla="*/ 187 h 1848"/>
                <a:gd name="T104" fmla="*/ 1021 w 1848"/>
                <a:gd name="T105" fmla="*/ 330 h 1848"/>
                <a:gd name="T106" fmla="*/ 1021 w 1848"/>
                <a:gd name="T107" fmla="*/ 1021 h 1848"/>
                <a:gd name="T108" fmla="*/ 675 w 1848"/>
                <a:gd name="T109" fmla="*/ 1164 h 1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8" h="1848">
                  <a:moveTo>
                    <a:pt x="675" y="126"/>
                  </a:moveTo>
                  <a:cubicBezTo>
                    <a:pt x="528" y="126"/>
                    <a:pt x="390" y="183"/>
                    <a:pt x="286" y="287"/>
                  </a:cubicBezTo>
                  <a:cubicBezTo>
                    <a:pt x="183" y="391"/>
                    <a:pt x="126" y="529"/>
                    <a:pt x="126" y="675"/>
                  </a:cubicBezTo>
                  <a:cubicBezTo>
                    <a:pt x="126" y="822"/>
                    <a:pt x="183" y="960"/>
                    <a:pt x="286" y="1064"/>
                  </a:cubicBezTo>
                  <a:cubicBezTo>
                    <a:pt x="390" y="1168"/>
                    <a:pt x="528" y="1225"/>
                    <a:pt x="675" y="1225"/>
                  </a:cubicBezTo>
                  <a:cubicBezTo>
                    <a:pt x="822" y="1225"/>
                    <a:pt x="960" y="1168"/>
                    <a:pt x="1063" y="1064"/>
                  </a:cubicBezTo>
                  <a:cubicBezTo>
                    <a:pt x="1278" y="850"/>
                    <a:pt x="1278" y="501"/>
                    <a:pt x="1063" y="287"/>
                  </a:cubicBezTo>
                  <a:cubicBezTo>
                    <a:pt x="960" y="183"/>
                    <a:pt x="822" y="126"/>
                    <a:pt x="675" y="126"/>
                  </a:cubicBezTo>
                  <a:close/>
                  <a:moveTo>
                    <a:pt x="675" y="1350"/>
                  </a:moveTo>
                  <a:cubicBezTo>
                    <a:pt x="495" y="1350"/>
                    <a:pt x="325" y="1280"/>
                    <a:pt x="198" y="1153"/>
                  </a:cubicBezTo>
                  <a:cubicBezTo>
                    <a:pt x="70" y="1025"/>
                    <a:pt x="0" y="856"/>
                    <a:pt x="0" y="675"/>
                  </a:cubicBezTo>
                  <a:cubicBezTo>
                    <a:pt x="0" y="495"/>
                    <a:pt x="70" y="326"/>
                    <a:pt x="198" y="198"/>
                  </a:cubicBezTo>
                  <a:cubicBezTo>
                    <a:pt x="325" y="71"/>
                    <a:pt x="495" y="0"/>
                    <a:pt x="675" y="0"/>
                  </a:cubicBezTo>
                  <a:cubicBezTo>
                    <a:pt x="855" y="0"/>
                    <a:pt x="1025" y="71"/>
                    <a:pt x="1152" y="198"/>
                  </a:cubicBezTo>
                  <a:cubicBezTo>
                    <a:pt x="1415" y="461"/>
                    <a:pt x="1415" y="889"/>
                    <a:pt x="1152" y="1153"/>
                  </a:cubicBezTo>
                  <a:cubicBezTo>
                    <a:pt x="1025" y="1280"/>
                    <a:pt x="855" y="1350"/>
                    <a:pt x="675" y="1350"/>
                  </a:cubicBezTo>
                  <a:close/>
                  <a:moveTo>
                    <a:pt x="1261" y="1068"/>
                  </a:moveTo>
                  <a:cubicBezTo>
                    <a:pt x="1284" y="1091"/>
                    <a:pt x="1284" y="1130"/>
                    <a:pt x="1261" y="1153"/>
                  </a:cubicBezTo>
                  <a:lnTo>
                    <a:pt x="1153" y="1261"/>
                  </a:lnTo>
                  <a:cubicBezTo>
                    <a:pt x="1129" y="1285"/>
                    <a:pt x="1091" y="1285"/>
                    <a:pt x="1067" y="1261"/>
                  </a:cubicBezTo>
                  <a:lnTo>
                    <a:pt x="1063" y="1257"/>
                  </a:lnTo>
                  <a:cubicBezTo>
                    <a:pt x="1040" y="1234"/>
                    <a:pt x="1040" y="1195"/>
                    <a:pt x="1063" y="1172"/>
                  </a:cubicBezTo>
                  <a:lnTo>
                    <a:pt x="1171" y="1064"/>
                  </a:lnTo>
                  <a:cubicBezTo>
                    <a:pt x="1195" y="1040"/>
                    <a:pt x="1233" y="1040"/>
                    <a:pt x="1257" y="1064"/>
                  </a:cubicBezTo>
                  <a:lnTo>
                    <a:pt x="1261" y="1068"/>
                  </a:lnTo>
                  <a:close/>
                  <a:moveTo>
                    <a:pt x="1401" y="1250"/>
                  </a:moveTo>
                  <a:cubicBezTo>
                    <a:pt x="1442" y="1292"/>
                    <a:pt x="1442" y="1359"/>
                    <a:pt x="1401" y="1401"/>
                  </a:cubicBezTo>
                  <a:cubicBezTo>
                    <a:pt x="1359" y="1443"/>
                    <a:pt x="1291" y="1443"/>
                    <a:pt x="1250" y="1401"/>
                  </a:cubicBezTo>
                  <a:cubicBezTo>
                    <a:pt x="1208" y="1359"/>
                    <a:pt x="1208" y="1292"/>
                    <a:pt x="1250" y="1250"/>
                  </a:cubicBezTo>
                  <a:cubicBezTo>
                    <a:pt x="1291" y="1208"/>
                    <a:pt x="1359" y="1208"/>
                    <a:pt x="1401" y="1250"/>
                  </a:cubicBezTo>
                  <a:close/>
                  <a:moveTo>
                    <a:pt x="1827" y="1655"/>
                  </a:moveTo>
                  <a:cubicBezTo>
                    <a:pt x="1848" y="1676"/>
                    <a:pt x="1846" y="1713"/>
                    <a:pt x="1823" y="1736"/>
                  </a:cubicBezTo>
                  <a:lnTo>
                    <a:pt x="1736" y="1823"/>
                  </a:lnTo>
                  <a:cubicBezTo>
                    <a:pt x="1713" y="1847"/>
                    <a:pt x="1676" y="1848"/>
                    <a:pt x="1654" y="1827"/>
                  </a:cubicBezTo>
                  <a:lnTo>
                    <a:pt x="1396" y="1569"/>
                  </a:lnTo>
                  <a:cubicBezTo>
                    <a:pt x="1375" y="1547"/>
                    <a:pt x="1376" y="1511"/>
                    <a:pt x="1400" y="1487"/>
                  </a:cubicBezTo>
                  <a:lnTo>
                    <a:pt x="1487" y="1400"/>
                  </a:lnTo>
                  <a:cubicBezTo>
                    <a:pt x="1510" y="1377"/>
                    <a:pt x="1547" y="1375"/>
                    <a:pt x="1568" y="1396"/>
                  </a:cubicBezTo>
                  <a:lnTo>
                    <a:pt x="1827" y="1655"/>
                  </a:lnTo>
                  <a:close/>
                  <a:moveTo>
                    <a:pt x="675" y="270"/>
                  </a:moveTo>
                  <a:cubicBezTo>
                    <a:pt x="567" y="270"/>
                    <a:pt x="465" y="312"/>
                    <a:pt x="389" y="389"/>
                  </a:cubicBezTo>
                  <a:cubicBezTo>
                    <a:pt x="312" y="465"/>
                    <a:pt x="270" y="567"/>
                    <a:pt x="270" y="675"/>
                  </a:cubicBezTo>
                  <a:cubicBezTo>
                    <a:pt x="270" y="783"/>
                    <a:pt x="312" y="885"/>
                    <a:pt x="389" y="962"/>
                  </a:cubicBezTo>
                  <a:cubicBezTo>
                    <a:pt x="465" y="1038"/>
                    <a:pt x="567" y="1080"/>
                    <a:pt x="675" y="1080"/>
                  </a:cubicBezTo>
                  <a:cubicBezTo>
                    <a:pt x="783" y="1080"/>
                    <a:pt x="885" y="1038"/>
                    <a:pt x="961" y="962"/>
                  </a:cubicBezTo>
                  <a:cubicBezTo>
                    <a:pt x="1119" y="804"/>
                    <a:pt x="1119" y="547"/>
                    <a:pt x="961" y="389"/>
                  </a:cubicBezTo>
                  <a:cubicBezTo>
                    <a:pt x="885" y="312"/>
                    <a:pt x="783" y="270"/>
                    <a:pt x="675" y="270"/>
                  </a:cubicBezTo>
                  <a:close/>
                  <a:moveTo>
                    <a:pt x="675" y="1164"/>
                  </a:moveTo>
                  <a:cubicBezTo>
                    <a:pt x="544" y="1164"/>
                    <a:pt x="422" y="1113"/>
                    <a:pt x="329" y="1021"/>
                  </a:cubicBezTo>
                  <a:cubicBezTo>
                    <a:pt x="237" y="929"/>
                    <a:pt x="186" y="806"/>
                    <a:pt x="186" y="675"/>
                  </a:cubicBezTo>
                  <a:cubicBezTo>
                    <a:pt x="186" y="545"/>
                    <a:pt x="237" y="422"/>
                    <a:pt x="329" y="330"/>
                  </a:cubicBezTo>
                  <a:cubicBezTo>
                    <a:pt x="422" y="237"/>
                    <a:pt x="544" y="187"/>
                    <a:pt x="675" y="187"/>
                  </a:cubicBezTo>
                  <a:cubicBezTo>
                    <a:pt x="806" y="187"/>
                    <a:pt x="928" y="237"/>
                    <a:pt x="1021" y="330"/>
                  </a:cubicBezTo>
                  <a:cubicBezTo>
                    <a:pt x="1211" y="520"/>
                    <a:pt x="1211" y="830"/>
                    <a:pt x="1021" y="1021"/>
                  </a:cubicBezTo>
                  <a:cubicBezTo>
                    <a:pt x="928" y="1113"/>
                    <a:pt x="806" y="1164"/>
                    <a:pt x="675" y="1164"/>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grpSp>
      <p:grpSp>
        <p:nvGrpSpPr>
          <p:cNvPr id="47" name="组合 46"/>
          <p:cNvGrpSpPr/>
          <p:nvPr/>
        </p:nvGrpSpPr>
        <p:grpSpPr>
          <a:xfrm>
            <a:off x="10751192" y="5949283"/>
            <a:ext cx="465709" cy="472063"/>
            <a:chOff x="2317849" y="-1212230"/>
            <a:chExt cx="2093913" cy="2122488"/>
          </a:xfrm>
          <a:solidFill>
            <a:schemeClr val="tx2"/>
          </a:solidFill>
        </p:grpSpPr>
        <p:sp>
          <p:nvSpPr>
            <p:cNvPr id="48" name="Freeform 6"/>
            <p:cNvSpPr>
              <a:spLocks noEditPoints="1"/>
            </p:cNvSpPr>
            <p:nvPr/>
          </p:nvSpPr>
          <p:spPr bwMode="auto">
            <a:xfrm>
              <a:off x="2317849" y="-1212230"/>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sp>
          <p:nvSpPr>
            <p:cNvPr id="49" name="Freeform 7"/>
            <p:cNvSpPr>
              <a:spLocks noEditPoints="1"/>
            </p:cNvSpPr>
            <p:nvPr/>
          </p:nvSpPr>
          <p:spPr bwMode="auto">
            <a:xfrm>
              <a:off x="2723116" y="-1037197"/>
              <a:ext cx="1283378" cy="1723206"/>
            </a:xfrm>
            <a:custGeom>
              <a:avLst/>
              <a:gdLst>
                <a:gd name="T0" fmla="*/ 337 w 1669"/>
                <a:gd name="T1" fmla="*/ 844 h 2273"/>
                <a:gd name="T2" fmla="*/ 513 w 1669"/>
                <a:gd name="T3" fmla="*/ 1259 h 2273"/>
                <a:gd name="T4" fmla="*/ 656 w 1669"/>
                <a:gd name="T5" fmla="*/ 1590 h 2273"/>
                <a:gd name="T6" fmla="*/ 978 w 1669"/>
                <a:gd name="T7" fmla="*/ 1600 h 2273"/>
                <a:gd name="T8" fmla="*/ 1049 w 1669"/>
                <a:gd name="T9" fmla="*/ 1467 h 2273"/>
                <a:gd name="T10" fmla="*/ 1229 w 1669"/>
                <a:gd name="T11" fmla="*/ 1135 h 2273"/>
                <a:gd name="T12" fmla="*/ 835 w 1669"/>
                <a:gd name="T13" fmla="*/ 346 h 2273"/>
                <a:gd name="T14" fmla="*/ 691 w 1669"/>
                <a:gd name="T15" fmla="*/ 1704 h 2273"/>
                <a:gd name="T16" fmla="*/ 528 w 1669"/>
                <a:gd name="T17" fmla="*/ 1515 h 2273"/>
                <a:gd name="T18" fmla="*/ 354 w 1669"/>
                <a:gd name="T19" fmla="*/ 1192 h 2273"/>
                <a:gd name="T20" fmla="*/ 835 w 1669"/>
                <a:gd name="T21" fmla="*/ 242 h 2273"/>
                <a:gd name="T22" fmla="*/ 1316 w 1669"/>
                <a:gd name="T23" fmla="*/ 1192 h 2273"/>
                <a:gd name="T24" fmla="*/ 1142 w 1669"/>
                <a:gd name="T25" fmla="*/ 1515 h 2273"/>
                <a:gd name="T26" fmla="*/ 978 w 1669"/>
                <a:gd name="T27" fmla="*/ 1704 h 2273"/>
                <a:gd name="T28" fmla="*/ 597 w 1669"/>
                <a:gd name="T29" fmla="*/ 2037 h 2273"/>
                <a:gd name="T30" fmla="*/ 1002 w 1669"/>
                <a:gd name="T31" fmla="*/ 2115 h 2273"/>
                <a:gd name="T32" fmla="*/ 1002 w 1669"/>
                <a:gd name="T33" fmla="*/ 1960 h 2273"/>
                <a:gd name="T34" fmla="*/ 645 w 1669"/>
                <a:gd name="T35" fmla="*/ 2086 h 2273"/>
                <a:gd name="T36" fmla="*/ 1033 w 1669"/>
                <a:gd name="T37" fmla="*/ 2086 h 2273"/>
                <a:gd name="T38" fmla="*/ 1081 w 1669"/>
                <a:gd name="T39" fmla="*/ 2037 h 2273"/>
                <a:gd name="T40" fmla="*/ 597 w 1669"/>
                <a:gd name="T41" fmla="*/ 1795 h 2273"/>
                <a:gd name="T42" fmla="*/ 1081 w 1669"/>
                <a:gd name="T43" fmla="*/ 2037 h 2273"/>
                <a:gd name="T44" fmla="*/ 1077 w 1669"/>
                <a:gd name="T45" fmla="*/ 949 h 2273"/>
                <a:gd name="T46" fmla="*/ 914 w 1669"/>
                <a:gd name="T47" fmla="*/ 1113 h 2273"/>
                <a:gd name="T48" fmla="*/ 756 w 1669"/>
                <a:gd name="T49" fmla="*/ 1113 h 2273"/>
                <a:gd name="T50" fmla="*/ 592 w 1669"/>
                <a:gd name="T51" fmla="*/ 949 h 2273"/>
                <a:gd name="T52" fmla="*/ 592 w 1669"/>
                <a:gd name="T53" fmla="*/ 791 h 2273"/>
                <a:gd name="T54" fmla="*/ 756 w 1669"/>
                <a:gd name="T55" fmla="*/ 628 h 2273"/>
                <a:gd name="T56" fmla="*/ 914 w 1669"/>
                <a:gd name="T57" fmla="*/ 628 h 2273"/>
                <a:gd name="T58" fmla="*/ 1077 w 1669"/>
                <a:gd name="T59" fmla="*/ 791 h 2273"/>
                <a:gd name="T60" fmla="*/ 1604 w 1669"/>
                <a:gd name="T61" fmla="*/ 768 h 2273"/>
                <a:gd name="T62" fmla="*/ 1518 w 1669"/>
                <a:gd name="T63" fmla="*/ 844 h 2273"/>
                <a:gd name="T64" fmla="*/ 1604 w 1669"/>
                <a:gd name="T65" fmla="*/ 893 h 2273"/>
                <a:gd name="T66" fmla="*/ 1604 w 1669"/>
                <a:gd name="T67" fmla="*/ 768 h 2273"/>
                <a:gd name="T68" fmla="*/ 1421 w 1669"/>
                <a:gd name="T69" fmla="*/ 336 h 2273"/>
                <a:gd name="T70" fmla="*/ 1332 w 1669"/>
                <a:gd name="T71" fmla="*/ 247 h 2273"/>
                <a:gd name="T72" fmla="*/ 1356 w 1669"/>
                <a:gd name="T73" fmla="*/ 400 h 2273"/>
                <a:gd name="T74" fmla="*/ 895 w 1669"/>
                <a:gd name="T75" fmla="*/ 161 h 2273"/>
                <a:gd name="T76" fmla="*/ 833 w 1669"/>
                <a:gd name="T77" fmla="*/ 0 h 2273"/>
                <a:gd name="T78" fmla="*/ 771 w 1669"/>
                <a:gd name="T79" fmla="*/ 161 h 2273"/>
                <a:gd name="T80" fmla="*/ 307 w 1669"/>
                <a:gd name="T81" fmla="*/ 408 h 2273"/>
                <a:gd name="T82" fmla="*/ 334 w 1669"/>
                <a:gd name="T83" fmla="*/ 258 h 2273"/>
                <a:gd name="T84" fmla="*/ 245 w 1669"/>
                <a:gd name="T85" fmla="*/ 346 h 2273"/>
                <a:gd name="T86" fmla="*/ 149 w 1669"/>
                <a:gd name="T87" fmla="*/ 844 h 2273"/>
                <a:gd name="T88" fmla="*/ 65 w 1669"/>
                <a:gd name="T89" fmla="*/ 768 h 2273"/>
                <a:gd name="T90" fmla="*/ 65 w 1669"/>
                <a:gd name="T91" fmla="*/ 893 h 2273"/>
                <a:gd name="T92" fmla="*/ 149 w 1669"/>
                <a:gd name="T93" fmla="*/ 844 h 2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69" h="2273">
                  <a:moveTo>
                    <a:pt x="835" y="346"/>
                  </a:moveTo>
                  <a:cubicBezTo>
                    <a:pt x="560" y="346"/>
                    <a:pt x="337" y="569"/>
                    <a:pt x="337" y="844"/>
                  </a:cubicBezTo>
                  <a:cubicBezTo>
                    <a:pt x="337" y="975"/>
                    <a:pt x="440" y="1133"/>
                    <a:pt x="441" y="1135"/>
                  </a:cubicBezTo>
                  <a:cubicBezTo>
                    <a:pt x="463" y="1168"/>
                    <a:pt x="495" y="1222"/>
                    <a:pt x="513" y="1259"/>
                  </a:cubicBezTo>
                  <a:lnTo>
                    <a:pt x="620" y="1467"/>
                  </a:lnTo>
                  <a:cubicBezTo>
                    <a:pt x="641" y="1507"/>
                    <a:pt x="656" y="1560"/>
                    <a:pt x="656" y="1590"/>
                  </a:cubicBezTo>
                  <a:cubicBezTo>
                    <a:pt x="657" y="1591"/>
                    <a:pt x="669" y="1600"/>
                    <a:pt x="691" y="1600"/>
                  </a:cubicBezTo>
                  <a:lnTo>
                    <a:pt x="978" y="1600"/>
                  </a:lnTo>
                  <a:cubicBezTo>
                    <a:pt x="1000" y="1600"/>
                    <a:pt x="1012" y="1591"/>
                    <a:pt x="1014" y="1588"/>
                  </a:cubicBezTo>
                  <a:cubicBezTo>
                    <a:pt x="1014" y="1560"/>
                    <a:pt x="1029" y="1507"/>
                    <a:pt x="1049" y="1467"/>
                  </a:cubicBezTo>
                  <a:lnTo>
                    <a:pt x="1157" y="1258"/>
                  </a:lnTo>
                  <a:cubicBezTo>
                    <a:pt x="1175" y="1223"/>
                    <a:pt x="1207" y="1168"/>
                    <a:pt x="1229" y="1135"/>
                  </a:cubicBezTo>
                  <a:cubicBezTo>
                    <a:pt x="1264" y="1080"/>
                    <a:pt x="1333" y="948"/>
                    <a:pt x="1333" y="844"/>
                  </a:cubicBezTo>
                  <a:cubicBezTo>
                    <a:pt x="1333" y="569"/>
                    <a:pt x="1109" y="346"/>
                    <a:pt x="835" y="346"/>
                  </a:cubicBezTo>
                  <a:close/>
                  <a:moveTo>
                    <a:pt x="978" y="1704"/>
                  </a:moveTo>
                  <a:lnTo>
                    <a:pt x="691" y="1704"/>
                  </a:lnTo>
                  <a:cubicBezTo>
                    <a:pt x="613" y="1704"/>
                    <a:pt x="552" y="1654"/>
                    <a:pt x="552" y="1590"/>
                  </a:cubicBezTo>
                  <a:cubicBezTo>
                    <a:pt x="552" y="1581"/>
                    <a:pt x="543" y="1546"/>
                    <a:pt x="528" y="1515"/>
                  </a:cubicBezTo>
                  <a:lnTo>
                    <a:pt x="420" y="1306"/>
                  </a:lnTo>
                  <a:cubicBezTo>
                    <a:pt x="404" y="1273"/>
                    <a:pt x="374" y="1222"/>
                    <a:pt x="354" y="1192"/>
                  </a:cubicBezTo>
                  <a:cubicBezTo>
                    <a:pt x="342" y="1173"/>
                    <a:pt x="233" y="1003"/>
                    <a:pt x="233" y="844"/>
                  </a:cubicBezTo>
                  <a:cubicBezTo>
                    <a:pt x="233" y="512"/>
                    <a:pt x="503" y="242"/>
                    <a:pt x="835" y="242"/>
                  </a:cubicBezTo>
                  <a:cubicBezTo>
                    <a:pt x="1167" y="242"/>
                    <a:pt x="1437" y="512"/>
                    <a:pt x="1437" y="844"/>
                  </a:cubicBezTo>
                  <a:cubicBezTo>
                    <a:pt x="1437" y="1003"/>
                    <a:pt x="1328" y="1173"/>
                    <a:pt x="1316" y="1192"/>
                  </a:cubicBezTo>
                  <a:cubicBezTo>
                    <a:pt x="1296" y="1222"/>
                    <a:pt x="1266" y="1274"/>
                    <a:pt x="1249" y="1306"/>
                  </a:cubicBezTo>
                  <a:lnTo>
                    <a:pt x="1142" y="1515"/>
                  </a:lnTo>
                  <a:cubicBezTo>
                    <a:pt x="1126" y="1546"/>
                    <a:pt x="1118" y="1581"/>
                    <a:pt x="1118" y="1590"/>
                  </a:cubicBezTo>
                  <a:cubicBezTo>
                    <a:pt x="1118" y="1654"/>
                    <a:pt x="1056" y="1704"/>
                    <a:pt x="978" y="1704"/>
                  </a:cubicBezTo>
                  <a:close/>
                  <a:moveTo>
                    <a:pt x="676" y="1960"/>
                  </a:moveTo>
                  <a:cubicBezTo>
                    <a:pt x="632" y="1960"/>
                    <a:pt x="597" y="1995"/>
                    <a:pt x="597" y="2037"/>
                  </a:cubicBezTo>
                  <a:cubicBezTo>
                    <a:pt x="597" y="2080"/>
                    <a:pt x="632" y="2115"/>
                    <a:pt x="676" y="2115"/>
                  </a:cubicBezTo>
                  <a:lnTo>
                    <a:pt x="1002" y="2115"/>
                  </a:lnTo>
                  <a:cubicBezTo>
                    <a:pt x="1046" y="2115"/>
                    <a:pt x="1081" y="2080"/>
                    <a:pt x="1081" y="2037"/>
                  </a:cubicBezTo>
                  <a:cubicBezTo>
                    <a:pt x="1081" y="1995"/>
                    <a:pt x="1046" y="1960"/>
                    <a:pt x="1002" y="1960"/>
                  </a:cubicBezTo>
                  <a:lnTo>
                    <a:pt x="676" y="1960"/>
                  </a:lnTo>
                  <a:close/>
                  <a:moveTo>
                    <a:pt x="645" y="2086"/>
                  </a:moveTo>
                  <a:cubicBezTo>
                    <a:pt x="649" y="2190"/>
                    <a:pt x="734" y="2273"/>
                    <a:pt x="839" y="2273"/>
                  </a:cubicBezTo>
                  <a:cubicBezTo>
                    <a:pt x="944" y="2273"/>
                    <a:pt x="1029" y="2190"/>
                    <a:pt x="1033" y="2086"/>
                  </a:cubicBezTo>
                  <a:lnTo>
                    <a:pt x="645" y="2086"/>
                  </a:lnTo>
                  <a:close/>
                  <a:moveTo>
                    <a:pt x="1081" y="2037"/>
                  </a:moveTo>
                  <a:lnTo>
                    <a:pt x="597" y="2037"/>
                  </a:lnTo>
                  <a:lnTo>
                    <a:pt x="597" y="1795"/>
                  </a:lnTo>
                  <a:lnTo>
                    <a:pt x="1081" y="1795"/>
                  </a:lnTo>
                  <a:lnTo>
                    <a:pt x="1081" y="2037"/>
                  </a:lnTo>
                  <a:close/>
                  <a:moveTo>
                    <a:pt x="1157" y="870"/>
                  </a:moveTo>
                  <a:cubicBezTo>
                    <a:pt x="1157" y="914"/>
                    <a:pt x="1121" y="949"/>
                    <a:pt x="1077" y="949"/>
                  </a:cubicBezTo>
                  <a:lnTo>
                    <a:pt x="914" y="949"/>
                  </a:lnTo>
                  <a:lnTo>
                    <a:pt x="914" y="1113"/>
                  </a:lnTo>
                  <a:cubicBezTo>
                    <a:pt x="914" y="1156"/>
                    <a:pt x="878" y="1192"/>
                    <a:pt x="835" y="1192"/>
                  </a:cubicBezTo>
                  <a:cubicBezTo>
                    <a:pt x="791" y="1192"/>
                    <a:pt x="756" y="1156"/>
                    <a:pt x="756" y="1113"/>
                  </a:cubicBezTo>
                  <a:lnTo>
                    <a:pt x="756" y="949"/>
                  </a:lnTo>
                  <a:lnTo>
                    <a:pt x="592" y="949"/>
                  </a:lnTo>
                  <a:cubicBezTo>
                    <a:pt x="549" y="949"/>
                    <a:pt x="513" y="914"/>
                    <a:pt x="513" y="870"/>
                  </a:cubicBezTo>
                  <a:cubicBezTo>
                    <a:pt x="513" y="827"/>
                    <a:pt x="549" y="791"/>
                    <a:pt x="592" y="791"/>
                  </a:cubicBezTo>
                  <a:lnTo>
                    <a:pt x="756" y="791"/>
                  </a:lnTo>
                  <a:lnTo>
                    <a:pt x="756" y="628"/>
                  </a:lnTo>
                  <a:cubicBezTo>
                    <a:pt x="756" y="584"/>
                    <a:pt x="791" y="548"/>
                    <a:pt x="835" y="548"/>
                  </a:cubicBezTo>
                  <a:cubicBezTo>
                    <a:pt x="878" y="548"/>
                    <a:pt x="914" y="584"/>
                    <a:pt x="914" y="628"/>
                  </a:cubicBezTo>
                  <a:lnTo>
                    <a:pt x="914" y="791"/>
                  </a:lnTo>
                  <a:lnTo>
                    <a:pt x="1077" y="791"/>
                  </a:lnTo>
                  <a:cubicBezTo>
                    <a:pt x="1121" y="791"/>
                    <a:pt x="1157" y="827"/>
                    <a:pt x="1157" y="870"/>
                  </a:cubicBezTo>
                  <a:close/>
                  <a:moveTo>
                    <a:pt x="1604" y="768"/>
                  </a:moveTo>
                  <a:lnTo>
                    <a:pt x="1514" y="768"/>
                  </a:lnTo>
                  <a:cubicBezTo>
                    <a:pt x="1517" y="793"/>
                    <a:pt x="1518" y="818"/>
                    <a:pt x="1518" y="844"/>
                  </a:cubicBezTo>
                  <a:cubicBezTo>
                    <a:pt x="1518" y="860"/>
                    <a:pt x="1517" y="877"/>
                    <a:pt x="1515" y="893"/>
                  </a:cubicBezTo>
                  <a:lnTo>
                    <a:pt x="1604" y="893"/>
                  </a:lnTo>
                  <a:cubicBezTo>
                    <a:pt x="1640" y="893"/>
                    <a:pt x="1669" y="865"/>
                    <a:pt x="1669" y="831"/>
                  </a:cubicBezTo>
                  <a:cubicBezTo>
                    <a:pt x="1669" y="796"/>
                    <a:pt x="1640" y="768"/>
                    <a:pt x="1604" y="768"/>
                  </a:cubicBezTo>
                  <a:close/>
                  <a:moveTo>
                    <a:pt x="1356" y="400"/>
                  </a:moveTo>
                  <a:lnTo>
                    <a:pt x="1421" y="336"/>
                  </a:lnTo>
                  <a:cubicBezTo>
                    <a:pt x="1446" y="310"/>
                    <a:pt x="1447" y="270"/>
                    <a:pt x="1423" y="245"/>
                  </a:cubicBezTo>
                  <a:cubicBezTo>
                    <a:pt x="1398" y="221"/>
                    <a:pt x="1358" y="222"/>
                    <a:pt x="1332" y="247"/>
                  </a:cubicBezTo>
                  <a:lnTo>
                    <a:pt x="1267" y="313"/>
                  </a:lnTo>
                  <a:cubicBezTo>
                    <a:pt x="1299" y="339"/>
                    <a:pt x="1329" y="368"/>
                    <a:pt x="1356" y="400"/>
                  </a:cubicBezTo>
                  <a:close/>
                  <a:moveTo>
                    <a:pt x="833" y="158"/>
                  </a:moveTo>
                  <a:cubicBezTo>
                    <a:pt x="854" y="158"/>
                    <a:pt x="875" y="160"/>
                    <a:pt x="895" y="161"/>
                  </a:cubicBezTo>
                  <a:lnTo>
                    <a:pt x="895" y="65"/>
                  </a:lnTo>
                  <a:cubicBezTo>
                    <a:pt x="895" y="29"/>
                    <a:pt x="867" y="0"/>
                    <a:pt x="833" y="0"/>
                  </a:cubicBezTo>
                  <a:cubicBezTo>
                    <a:pt x="799" y="0"/>
                    <a:pt x="771" y="29"/>
                    <a:pt x="771" y="65"/>
                  </a:cubicBezTo>
                  <a:lnTo>
                    <a:pt x="771" y="161"/>
                  </a:lnTo>
                  <a:cubicBezTo>
                    <a:pt x="791" y="160"/>
                    <a:pt x="812" y="158"/>
                    <a:pt x="833" y="158"/>
                  </a:cubicBezTo>
                  <a:close/>
                  <a:moveTo>
                    <a:pt x="307" y="408"/>
                  </a:moveTo>
                  <a:cubicBezTo>
                    <a:pt x="333" y="375"/>
                    <a:pt x="363" y="346"/>
                    <a:pt x="395" y="319"/>
                  </a:cubicBezTo>
                  <a:lnTo>
                    <a:pt x="334" y="258"/>
                  </a:lnTo>
                  <a:cubicBezTo>
                    <a:pt x="308" y="233"/>
                    <a:pt x="268" y="232"/>
                    <a:pt x="244" y="256"/>
                  </a:cubicBezTo>
                  <a:cubicBezTo>
                    <a:pt x="219" y="281"/>
                    <a:pt x="220" y="321"/>
                    <a:pt x="245" y="346"/>
                  </a:cubicBezTo>
                  <a:lnTo>
                    <a:pt x="307" y="408"/>
                  </a:lnTo>
                  <a:close/>
                  <a:moveTo>
                    <a:pt x="149" y="844"/>
                  </a:moveTo>
                  <a:cubicBezTo>
                    <a:pt x="149" y="818"/>
                    <a:pt x="151" y="793"/>
                    <a:pt x="154" y="768"/>
                  </a:cubicBezTo>
                  <a:lnTo>
                    <a:pt x="65" y="768"/>
                  </a:lnTo>
                  <a:cubicBezTo>
                    <a:pt x="29" y="768"/>
                    <a:pt x="0" y="796"/>
                    <a:pt x="0" y="831"/>
                  </a:cubicBezTo>
                  <a:cubicBezTo>
                    <a:pt x="0" y="865"/>
                    <a:pt x="29" y="893"/>
                    <a:pt x="65" y="893"/>
                  </a:cubicBezTo>
                  <a:lnTo>
                    <a:pt x="152" y="893"/>
                  </a:lnTo>
                  <a:cubicBezTo>
                    <a:pt x="151" y="877"/>
                    <a:pt x="149" y="860"/>
                    <a:pt x="149" y="844"/>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grpSp>
      <p:grpSp>
        <p:nvGrpSpPr>
          <p:cNvPr id="50" name="组合 49"/>
          <p:cNvGrpSpPr/>
          <p:nvPr/>
        </p:nvGrpSpPr>
        <p:grpSpPr>
          <a:xfrm>
            <a:off x="11372523" y="5949283"/>
            <a:ext cx="465709" cy="472063"/>
            <a:chOff x="4910385" y="-2248866"/>
            <a:chExt cx="2093913" cy="2122488"/>
          </a:xfrm>
          <a:solidFill>
            <a:schemeClr val="tx2"/>
          </a:solidFill>
        </p:grpSpPr>
        <p:sp>
          <p:nvSpPr>
            <p:cNvPr id="51" name="Freeform 6"/>
            <p:cNvSpPr>
              <a:spLocks noEditPoints="1"/>
            </p:cNvSpPr>
            <p:nvPr/>
          </p:nvSpPr>
          <p:spPr bwMode="auto">
            <a:xfrm>
              <a:off x="4910385" y="-2248866"/>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sp>
          <p:nvSpPr>
            <p:cNvPr id="52" name="Freeform 5"/>
            <p:cNvSpPr>
              <a:spLocks noEditPoints="1"/>
            </p:cNvSpPr>
            <p:nvPr/>
          </p:nvSpPr>
          <p:spPr bwMode="auto">
            <a:xfrm>
              <a:off x="5341463" y="-1826020"/>
              <a:ext cx="1381847" cy="1227579"/>
            </a:xfrm>
            <a:custGeom>
              <a:avLst/>
              <a:gdLst>
                <a:gd name="T0" fmla="*/ 746 w 1802"/>
                <a:gd name="T1" fmla="*/ 524 h 1618"/>
                <a:gd name="T2" fmla="*/ 223 w 1802"/>
                <a:gd name="T3" fmla="*/ 599 h 1618"/>
                <a:gd name="T4" fmla="*/ 223 w 1802"/>
                <a:gd name="T5" fmla="*/ 383 h 1618"/>
                <a:gd name="T6" fmla="*/ 1059 w 1802"/>
                <a:gd name="T7" fmla="*/ 458 h 1618"/>
                <a:gd name="T8" fmla="*/ 223 w 1802"/>
                <a:gd name="T9" fmla="*/ 383 h 1618"/>
                <a:gd name="T10" fmla="*/ 1059 w 1802"/>
                <a:gd name="T11" fmla="*/ 241 h 1618"/>
                <a:gd name="T12" fmla="*/ 223 w 1802"/>
                <a:gd name="T13" fmla="*/ 317 h 1618"/>
                <a:gd name="T14" fmla="*/ 0 w 1802"/>
                <a:gd name="T15" fmla="*/ 1182 h 1618"/>
                <a:gd name="T16" fmla="*/ 202 w 1802"/>
                <a:gd name="T17" fmla="*/ 1455 h 1618"/>
                <a:gd name="T18" fmla="*/ 1283 w 1802"/>
                <a:gd name="T19" fmla="*/ 1548 h 1618"/>
                <a:gd name="T20" fmla="*/ 1198 w 1802"/>
                <a:gd name="T21" fmla="*/ 1219 h 1618"/>
                <a:gd name="T22" fmla="*/ 382 w 1802"/>
                <a:gd name="T23" fmla="*/ 1228 h 1618"/>
                <a:gd name="T24" fmla="*/ 298 w 1802"/>
                <a:gd name="T25" fmla="*/ 1320 h 1618"/>
                <a:gd name="T26" fmla="*/ 84 w 1802"/>
                <a:gd name="T27" fmla="*/ 1164 h 1618"/>
                <a:gd name="T28" fmla="*/ 1198 w 1802"/>
                <a:gd name="T29" fmla="*/ 85 h 1618"/>
                <a:gd name="T30" fmla="*/ 1283 w 1802"/>
                <a:gd name="T31" fmla="*/ 840 h 1618"/>
                <a:gd name="T32" fmla="*/ 0 w 1802"/>
                <a:gd name="T33" fmla="*/ 0 h 1618"/>
                <a:gd name="T34" fmla="*/ 302 w 1802"/>
                <a:gd name="T35" fmla="*/ 1398 h 1618"/>
                <a:gd name="T36" fmla="*/ 972 w 1802"/>
                <a:gd name="T37" fmla="*/ 1492 h 1618"/>
                <a:gd name="T38" fmla="*/ 302 w 1802"/>
                <a:gd name="T39" fmla="*/ 1398 h 1618"/>
                <a:gd name="T40" fmla="*/ 1442 w 1802"/>
                <a:gd name="T41" fmla="*/ 1062 h 1618"/>
                <a:gd name="T42" fmla="*/ 993 w 1802"/>
                <a:gd name="T43" fmla="*/ 851 h 1618"/>
                <a:gd name="T44" fmla="*/ 1783 w 1802"/>
                <a:gd name="T45" fmla="*/ 1547 h 1618"/>
                <a:gd name="T46" fmla="*/ 1604 w 1802"/>
                <a:gd name="T47" fmla="*/ 1057 h 1618"/>
                <a:gd name="T48" fmla="*/ 1387 w 1802"/>
                <a:gd name="T49" fmla="*/ 940 h 1618"/>
                <a:gd name="T50" fmla="*/ 1393 w 1802"/>
                <a:gd name="T51" fmla="*/ 863 h 1618"/>
                <a:gd name="T52" fmla="*/ 1333 w 1802"/>
                <a:gd name="T53" fmla="*/ 914 h 1618"/>
                <a:gd name="T54" fmla="*/ 1360 w 1802"/>
                <a:gd name="T55" fmla="*/ 951 h 1618"/>
                <a:gd name="T56" fmla="*/ 1549 w 1802"/>
                <a:gd name="T57" fmla="*/ 1082 h 1618"/>
                <a:gd name="T58" fmla="*/ 1681 w 1802"/>
                <a:gd name="T59" fmla="*/ 1321 h 1618"/>
                <a:gd name="T60" fmla="*/ 1572 w 1802"/>
                <a:gd name="T61" fmla="*/ 1171 h 1618"/>
                <a:gd name="T62" fmla="*/ 1270 w 1802"/>
                <a:gd name="T63" fmla="*/ 1253 h 1618"/>
                <a:gd name="T64" fmla="*/ 1696 w 1802"/>
                <a:gd name="T65" fmla="*/ 1610 h 1618"/>
                <a:gd name="T66" fmla="*/ 1069 w 1802"/>
                <a:gd name="T67" fmla="*/ 618 h 1618"/>
                <a:gd name="T68" fmla="*/ 823 w 1802"/>
                <a:gd name="T69" fmla="*/ 496 h 1618"/>
                <a:gd name="T70" fmla="*/ 1007 w 1802"/>
                <a:gd name="T71" fmla="*/ 661 h 1618"/>
                <a:gd name="T72" fmla="*/ 941 w 1802"/>
                <a:gd name="T73" fmla="*/ 716 h 1618"/>
                <a:gd name="T74" fmla="*/ 810 w 1802"/>
                <a:gd name="T75" fmla="*/ 507 h 1618"/>
                <a:gd name="T76" fmla="*/ 889 w 1802"/>
                <a:gd name="T77" fmla="*/ 770 h 1618"/>
                <a:gd name="T78" fmla="*/ 1111 w 1802"/>
                <a:gd name="T79" fmla="*/ 712 h 1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02" h="1618">
                  <a:moveTo>
                    <a:pt x="223" y="524"/>
                  </a:moveTo>
                  <a:lnTo>
                    <a:pt x="746" y="524"/>
                  </a:lnTo>
                  <a:lnTo>
                    <a:pt x="746" y="599"/>
                  </a:lnTo>
                  <a:lnTo>
                    <a:pt x="223" y="599"/>
                  </a:lnTo>
                  <a:lnTo>
                    <a:pt x="223" y="524"/>
                  </a:lnTo>
                  <a:close/>
                  <a:moveTo>
                    <a:pt x="223" y="383"/>
                  </a:moveTo>
                  <a:lnTo>
                    <a:pt x="1059" y="383"/>
                  </a:lnTo>
                  <a:lnTo>
                    <a:pt x="1059" y="458"/>
                  </a:lnTo>
                  <a:lnTo>
                    <a:pt x="223" y="458"/>
                  </a:lnTo>
                  <a:lnTo>
                    <a:pt x="223" y="383"/>
                  </a:lnTo>
                  <a:close/>
                  <a:moveTo>
                    <a:pt x="223" y="241"/>
                  </a:moveTo>
                  <a:lnTo>
                    <a:pt x="1059" y="241"/>
                  </a:lnTo>
                  <a:lnTo>
                    <a:pt x="1059" y="317"/>
                  </a:lnTo>
                  <a:lnTo>
                    <a:pt x="223" y="317"/>
                  </a:lnTo>
                  <a:lnTo>
                    <a:pt x="223" y="241"/>
                  </a:lnTo>
                  <a:close/>
                  <a:moveTo>
                    <a:pt x="0" y="1182"/>
                  </a:moveTo>
                  <a:cubicBezTo>
                    <a:pt x="0" y="1254"/>
                    <a:pt x="9" y="1311"/>
                    <a:pt x="54" y="1369"/>
                  </a:cubicBezTo>
                  <a:cubicBezTo>
                    <a:pt x="92" y="1419"/>
                    <a:pt x="140" y="1446"/>
                    <a:pt x="202" y="1455"/>
                  </a:cubicBezTo>
                  <a:lnTo>
                    <a:pt x="1206" y="1612"/>
                  </a:lnTo>
                  <a:cubicBezTo>
                    <a:pt x="1248" y="1618"/>
                    <a:pt x="1283" y="1590"/>
                    <a:pt x="1283" y="1548"/>
                  </a:cubicBezTo>
                  <a:lnTo>
                    <a:pt x="1283" y="1335"/>
                  </a:lnTo>
                  <a:cubicBezTo>
                    <a:pt x="1254" y="1299"/>
                    <a:pt x="1226" y="1259"/>
                    <a:pt x="1198" y="1219"/>
                  </a:cubicBezTo>
                  <a:lnTo>
                    <a:pt x="1198" y="1490"/>
                  </a:lnTo>
                  <a:lnTo>
                    <a:pt x="382" y="1228"/>
                  </a:lnTo>
                  <a:cubicBezTo>
                    <a:pt x="372" y="1225"/>
                    <a:pt x="361" y="1229"/>
                    <a:pt x="356" y="1239"/>
                  </a:cubicBezTo>
                  <a:cubicBezTo>
                    <a:pt x="339" y="1273"/>
                    <a:pt x="319" y="1304"/>
                    <a:pt x="298" y="1320"/>
                  </a:cubicBezTo>
                  <a:cubicBezTo>
                    <a:pt x="239" y="1366"/>
                    <a:pt x="166" y="1357"/>
                    <a:pt x="121" y="1299"/>
                  </a:cubicBezTo>
                  <a:cubicBezTo>
                    <a:pt x="88" y="1256"/>
                    <a:pt x="84" y="1215"/>
                    <a:pt x="84" y="1164"/>
                  </a:cubicBezTo>
                  <a:lnTo>
                    <a:pt x="84" y="85"/>
                  </a:lnTo>
                  <a:lnTo>
                    <a:pt x="1198" y="85"/>
                  </a:lnTo>
                  <a:lnTo>
                    <a:pt x="1198" y="751"/>
                  </a:lnTo>
                  <a:lnTo>
                    <a:pt x="1283" y="840"/>
                  </a:lnTo>
                  <a:lnTo>
                    <a:pt x="1283" y="0"/>
                  </a:lnTo>
                  <a:lnTo>
                    <a:pt x="0" y="0"/>
                  </a:lnTo>
                  <a:lnTo>
                    <a:pt x="0" y="1182"/>
                  </a:lnTo>
                  <a:close/>
                  <a:moveTo>
                    <a:pt x="302" y="1398"/>
                  </a:moveTo>
                  <a:lnTo>
                    <a:pt x="970" y="1503"/>
                  </a:lnTo>
                  <a:cubicBezTo>
                    <a:pt x="977" y="1504"/>
                    <a:pt x="980" y="1494"/>
                    <a:pt x="972" y="1492"/>
                  </a:cubicBezTo>
                  <a:lnTo>
                    <a:pt x="390" y="1305"/>
                  </a:lnTo>
                  <a:cubicBezTo>
                    <a:pt x="364" y="1349"/>
                    <a:pt x="344" y="1371"/>
                    <a:pt x="302" y="1398"/>
                  </a:cubicBezTo>
                  <a:close/>
                  <a:moveTo>
                    <a:pt x="1131" y="735"/>
                  </a:moveTo>
                  <a:lnTo>
                    <a:pt x="1442" y="1062"/>
                  </a:lnTo>
                  <a:lnTo>
                    <a:pt x="1264" y="1213"/>
                  </a:lnTo>
                  <a:lnTo>
                    <a:pt x="993" y="851"/>
                  </a:lnTo>
                  <a:lnTo>
                    <a:pt x="1131" y="735"/>
                  </a:lnTo>
                  <a:close/>
                  <a:moveTo>
                    <a:pt x="1783" y="1547"/>
                  </a:moveTo>
                  <a:cubicBezTo>
                    <a:pt x="1788" y="1530"/>
                    <a:pt x="1791" y="1511"/>
                    <a:pt x="1793" y="1489"/>
                  </a:cubicBezTo>
                  <a:cubicBezTo>
                    <a:pt x="1802" y="1343"/>
                    <a:pt x="1781" y="1146"/>
                    <a:pt x="1604" y="1057"/>
                  </a:cubicBezTo>
                  <a:cubicBezTo>
                    <a:pt x="1550" y="1030"/>
                    <a:pt x="1446" y="989"/>
                    <a:pt x="1408" y="959"/>
                  </a:cubicBezTo>
                  <a:cubicBezTo>
                    <a:pt x="1399" y="952"/>
                    <a:pt x="1392" y="946"/>
                    <a:pt x="1387" y="940"/>
                  </a:cubicBezTo>
                  <a:cubicBezTo>
                    <a:pt x="1392" y="939"/>
                    <a:pt x="1397" y="937"/>
                    <a:pt x="1401" y="933"/>
                  </a:cubicBezTo>
                  <a:cubicBezTo>
                    <a:pt x="1418" y="919"/>
                    <a:pt x="1414" y="888"/>
                    <a:pt x="1393" y="863"/>
                  </a:cubicBezTo>
                  <a:cubicBezTo>
                    <a:pt x="1373" y="838"/>
                    <a:pt x="1342" y="830"/>
                    <a:pt x="1325" y="844"/>
                  </a:cubicBezTo>
                  <a:cubicBezTo>
                    <a:pt x="1309" y="858"/>
                    <a:pt x="1312" y="890"/>
                    <a:pt x="1333" y="914"/>
                  </a:cubicBezTo>
                  <a:cubicBezTo>
                    <a:pt x="1338" y="920"/>
                    <a:pt x="1343" y="925"/>
                    <a:pt x="1349" y="929"/>
                  </a:cubicBezTo>
                  <a:cubicBezTo>
                    <a:pt x="1351" y="937"/>
                    <a:pt x="1355" y="944"/>
                    <a:pt x="1360" y="951"/>
                  </a:cubicBezTo>
                  <a:cubicBezTo>
                    <a:pt x="1367" y="963"/>
                    <a:pt x="1379" y="975"/>
                    <a:pt x="1394" y="986"/>
                  </a:cubicBezTo>
                  <a:cubicBezTo>
                    <a:pt x="1436" y="1019"/>
                    <a:pt x="1494" y="1051"/>
                    <a:pt x="1549" y="1082"/>
                  </a:cubicBezTo>
                  <a:cubicBezTo>
                    <a:pt x="1666" y="1148"/>
                    <a:pt x="1695" y="1231"/>
                    <a:pt x="1700" y="1321"/>
                  </a:cubicBezTo>
                  <a:cubicBezTo>
                    <a:pt x="1701" y="1334"/>
                    <a:pt x="1694" y="1341"/>
                    <a:pt x="1681" y="1321"/>
                  </a:cubicBezTo>
                  <a:cubicBezTo>
                    <a:pt x="1677" y="1316"/>
                    <a:pt x="1673" y="1310"/>
                    <a:pt x="1670" y="1305"/>
                  </a:cubicBezTo>
                  <a:cubicBezTo>
                    <a:pt x="1643" y="1261"/>
                    <a:pt x="1610" y="1216"/>
                    <a:pt x="1572" y="1171"/>
                  </a:cubicBezTo>
                  <a:cubicBezTo>
                    <a:pt x="1542" y="1136"/>
                    <a:pt x="1512" y="1104"/>
                    <a:pt x="1481" y="1075"/>
                  </a:cubicBezTo>
                  <a:lnTo>
                    <a:pt x="1270" y="1253"/>
                  </a:lnTo>
                  <a:cubicBezTo>
                    <a:pt x="1293" y="1288"/>
                    <a:pt x="1320" y="1324"/>
                    <a:pt x="1350" y="1359"/>
                  </a:cubicBezTo>
                  <a:cubicBezTo>
                    <a:pt x="1476" y="1508"/>
                    <a:pt x="1615" y="1606"/>
                    <a:pt x="1696" y="1610"/>
                  </a:cubicBezTo>
                  <a:cubicBezTo>
                    <a:pt x="1739" y="1613"/>
                    <a:pt x="1770" y="1585"/>
                    <a:pt x="1783" y="1547"/>
                  </a:cubicBezTo>
                  <a:close/>
                  <a:moveTo>
                    <a:pt x="1069" y="618"/>
                  </a:moveTo>
                  <a:lnTo>
                    <a:pt x="835" y="486"/>
                  </a:lnTo>
                  <a:lnTo>
                    <a:pt x="823" y="496"/>
                  </a:lnTo>
                  <a:lnTo>
                    <a:pt x="953" y="651"/>
                  </a:lnTo>
                  <a:cubicBezTo>
                    <a:pt x="971" y="641"/>
                    <a:pt x="993" y="645"/>
                    <a:pt x="1007" y="661"/>
                  </a:cubicBezTo>
                  <a:cubicBezTo>
                    <a:pt x="1022" y="679"/>
                    <a:pt x="1020" y="706"/>
                    <a:pt x="1002" y="722"/>
                  </a:cubicBezTo>
                  <a:cubicBezTo>
                    <a:pt x="984" y="737"/>
                    <a:pt x="957" y="734"/>
                    <a:pt x="941" y="716"/>
                  </a:cubicBezTo>
                  <a:cubicBezTo>
                    <a:pt x="928" y="700"/>
                    <a:pt x="928" y="677"/>
                    <a:pt x="940" y="662"/>
                  </a:cubicBezTo>
                  <a:lnTo>
                    <a:pt x="810" y="507"/>
                  </a:lnTo>
                  <a:lnTo>
                    <a:pt x="797" y="518"/>
                  </a:lnTo>
                  <a:lnTo>
                    <a:pt x="889" y="770"/>
                  </a:lnTo>
                  <a:lnTo>
                    <a:pt x="974" y="828"/>
                  </a:lnTo>
                  <a:lnTo>
                    <a:pt x="1111" y="712"/>
                  </a:lnTo>
                  <a:lnTo>
                    <a:pt x="1069" y="618"/>
                  </a:lnTo>
                  <a:close/>
                </a:path>
              </a:pathLst>
            </a:custGeom>
            <a:grpFill/>
            <a:ln>
              <a:noFill/>
            </a:ln>
          </p:spPr>
          <p:txBody>
            <a:bodyPr vert="horz" wrap="square" lIns="91440" tIns="45720" rIns="91440" bIns="45720" numCol="1" anchor="t" anchorCtr="0" compatLnSpc="1"/>
            <a:lstStyle/>
            <a:p>
              <a:endParaRPr lang="zh-CN" altLang="en-US">
                <a:solidFill>
                  <a:srgbClr val="C4261D"/>
                </a:solidFill>
              </a:endParaRPr>
            </a:p>
          </p:txBody>
        </p:sp>
      </p:grpSp>
      <p:sp>
        <p:nvSpPr>
          <p:cNvPr id="15" name="Freeform 5"/>
          <p:cNvSpPr>
            <a:spLocks noEditPoints="1"/>
          </p:cNvSpPr>
          <p:nvPr/>
        </p:nvSpPr>
        <p:spPr bwMode="auto">
          <a:xfrm>
            <a:off x="1966915" y="2508252"/>
            <a:ext cx="2114550" cy="2047875"/>
          </a:xfrm>
          <a:custGeom>
            <a:avLst/>
            <a:gdLst>
              <a:gd name="T0" fmla="*/ 296 w 2736"/>
              <a:gd name="T1" fmla="*/ 1034 h 2655"/>
              <a:gd name="T2" fmla="*/ 408 w 2736"/>
              <a:gd name="T3" fmla="*/ 885 h 2655"/>
              <a:gd name="T4" fmla="*/ 653 w 2736"/>
              <a:gd name="T5" fmla="*/ 672 h 2655"/>
              <a:gd name="T6" fmla="*/ 529 w 2736"/>
              <a:gd name="T7" fmla="*/ 1064 h 2655"/>
              <a:gd name="T8" fmla="*/ 410 w 2736"/>
              <a:gd name="T9" fmla="*/ 1501 h 2655"/>
              <a:gd name="T10" fmla="*/ 334 w 2736"/>
              <a:gd name="T11" fmla="*/ 1721 h 2655"/>
              <a:gd name="T12" fmla="*/ 583 w 2736"/>
              <a:gd name="T13" fmla="*/ 1601 h 2655"/>
              <a:gd name="T14" fmla="*/ 731 w 2736"/>
              <a:gd name="T15" fmla="*/ 1208 h 2655"/>
              <a:gd name="T16" fmla="*/ 953 w 2736"/>
              <a:gd name="T17" fmla="*/ 1310 h 2655"/>
              <a:gd name="T18" fmla="*/ 1059 w 2736"/>
              <a:gd name="T19" fmla="*/ 1532 h 2655"/>
              <a:gd name="T20" fmla="*/ 1151 w 2736"/>
              <a:gd name="T21" fmla="*/ 1455 h 2655"/>
              <a:gd name="T22" fmla="*/ 1103 w 2736"/>
              <a:gd name="T23" fmla="*/ 1165 h 2655"/>
              <a:gd name="T24" fmla="*/ 890 w 2736"/>
              <a:gd name="T25" fmla="*/ 1058 h 2655"/>
              <a:gd name="T26" fmla="*/ 1161 w 2736"/>
              <a:gd name="T27" fmla="*/ 967 h 2655"/>
              <a:gd name="T28" fmla="*/ 1586 w 2736"/>
              <a:gd name="T29" fmla="*/ 831 h 2655"/>
              <a:gd name="T30" fmla="*/ 1205 w 2736"/>
              <a:gd name="T31" fmla="*/ 817 h 2655"/>
              <a:gd name="T32" fmla="*/ 922 w 2736"/>
              <a:gd name="T33" fmla="*/ 558 h 2655"/>
              <a:gd name="T34" fmla="*/ 774 w 2736"/>
              <a:gd name="T35" fmla="*/ 512 h 2655"/>
              <a:gd name="T36" fmla="*/ 367 w 2736"/>
              <a:gd name="T37" fmla="*/ 603 h 2655"/>
              <a:gd name="T38" fmla="*/ 1417 w 2736"/>
              <a:gd name="T39" fmla="*/ 2639 h 2655"/>
              <a:gd name="T40" fmla="*/ 1707 w 2736"/>
              <a:gd name="T41" fmla="*/ 1595 h 2655"/>
              <a:gd name="T42" fmla="*/ 1417 w 2736"/>
              <a:gd name="T43" fmla="*/ 1692 h 2655"/>
              <a:gd name="T44" fmla="*/ 2092 w 2736"/>
              <a:gd name="T45" fmla="*/ 1381 h 2655"/>
              <a:gd name="T46" fmla="*/ 2384 w 2736"/>
              <a:gd name="T47" fmla="*/ 2093 h 2655"/>
              <a:gd name="T48" fmla="*/ 2092 w 2736"/>
              <a:gd name="T49" fmla="*/ 1381 h 2655"/>
              <a:gd name="T50" fmla="*/ 1756 w 2736"/>
              <a:gd name="T51" fmla="*/ 1595 h 2655"/>
              <a:gd name="T52" fmla="*/ 2046 w 2736"/>
              <a:gd name="T53" fmla="*/ 2393 h 2655"/>
              <a:gd name="T54" fmla="*/ 1847 w 2736"/>
              <a:gd name="T55" fmla="*/ 1595 h 2655"/>
              <a:gd name="T56" fmla="*/ 2459 w 2736"/>
              <a:gd name="T57" fmla="*/ 858 h 2655"/>
              <a:gd name="T58" fmla="*/ 1572 w 2736"/>
              <a:gd name="T59" fmla="*/ 1445 h 2655"/>
              <a:gd name="T60" fmla="*/ 1132 w 2736"/>
              <a:gd name="T61" fmla="*/ 1692 h 2655"/>
              <a:gd name="T62" fmla="*/ 653 w 2736"/>
              <a:gd name="T63" fmla="*/ 1629 h 2655"/>
              <a:gd name="T64" fmla="*/ 265 w 2736"/>
              <a:gd name="T65" fmla="*/ 1830 h 2655"/>
              <a:gd name="T66" fmla="*/ 36 w 2736"/>
              <a:gd name="T67" fmla="*/ 2037 h 2655"/>
              <a:gd name="T68" fmla="*/ 933 w 2736"/>
              <a:gd name="T69" fmla="*/ 1732 h 2655"/>
              <a:gd name="T70" fmla="*/ 1528 w 2736"/>
              <a:gd name="T71" fmla="*/ 1527 h 2655"/>
              <a:gd name="T72" fmla="*/ 2515 w 2736"/>
              <a:gd name="T73" fmla="*/ 918 h 2655"/>
              <a:gd name="T74" fmla="*/ 2659 w 2736"/>
              <a:gd name="T75" fmla="*/ 728 h 2655"/>
              <a:gd name="T76" fmla="*/ 1079 w 2736"/>
              <a:gd name="T77" fmla="*/ 2649 h 2655"/>
              <a:gd name="T78" fmla="*/ 1234 w 2736"/>
              <a:gd name="T79" fmla="*/ 2654 h 2655"/>
              <a:gd name="T80" fmla="*/ 1364 w 2736"/>
              <a:gd name="T81" fmla="*/ 1721 h 2655"/>
              <a:gd name="T82" fmla="*/ 1079 w 2736"/>
              <a:gd name="T83" fmla="*/ 1832 h 2655"/>
              <a:gd name="T84" fmla="*/ 740 w 2736"/>
              <a:gd name="T85" fmla="*/ 2571 h 2655"/>
              <a:gd name="T86" fmla="*/ 1030 w 2736"/>
              <a:gd name="T87" fmla="*/ 1832 h 2655"/>
              <a:gd name="T88" fmla="*/ 740 w 2736"/>
              <a:gd name="T89" fmla="*/ 1764 h 2655"/>
              <a:gd name="T90" fmla="*/ 2436 w 2736"/>
              <a:gd name="T91" fmla="*/ 1095 h 2655"/>
              <a:gd name="T92" fmla="*/ 2550 w 2736"/>
              <a:gd name="T93" fmla="*/ 1843 h 2655"/>
              <a:gd name="T94" fmla="*/ 2727 w 2736"/>
              <a:gd name="T95" fmla="*/ 1131 h 2655"/>
              <a:gd name="T96" fmla="*/ 2696 w 2736"/>
              <a:gd name="T97" fmla="*/ 858 h 2655"/>
              <a:gd name="T98" fmla="*/ 721 w 2736"/>
              <a:gd name="T99" fmla="*/ 246 h 2655"/>
              <a:gd name="T100" fmla="*/ 953 w 2736"/>
              <a:gd name="T101" fmla="*/ 507 h 2655"/>
              <a:gd name="T102" fmla="*/ 1229 w 2736"/>
              <a:gd name="T103" fmla="*/ 261 h 2655"/>
              <a:gd name="T104" fmla="*/ 1006 w 2736"/>
              <a:gd name="T105" fmla="*/ 0 h 2655"/>
              <a:gd name="T106" fmla="*/ 721 w 2736"/>
              <a:gd name="T107" fmla="*/ 246 h 2655"/>
              <a:gd name="T108" fmla="*/ 692 w 2736"/>
              <a:gd name="T109" fmla="*/ 2562 h 2655"/>
              <a:gd name="T110" fmla="*/ 403 w 2736"/>
              <a:gd name="T111" fmla="*/ 1926 h 2655"/>
              <a:gd name="T112" fmla="*/ 64 w 2736"/>
              <a:gd name="T113" fmla="*/ 2122 h 2655"/>
              <a:gd name="T114" fmla="*/ 354 w 2736"/>
              <a:gd name="T115" fmla="*/ 1953 h 2655"/>
              <a:gd name="T116" fmla="*/ 64 w 2736"/>
              <a:gd name="T117" fmla="*/ 2122 h 2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36" h="2655">
                <a:moveTo>
                  <a:pt x="228" y="967"/>
                </a:moveTo>
                <a:cubicBezTo>
                  <a:pt x="228" y="997"/>
                  <a:pt x="266" y="1034"/>
                  <a:pt x="296" y="1034"/>
                </a:cubicBezTo>
                <a:lnTo>
                  <a:pt x="301" y="1034"/>
                </a:lnTo>
                <a:cubicBezTo>
                  <a:pt x="368" y="1034"/>
                  <a:pt x="387" y="938"/>
                  <a:pt x="408" y="885"/>
                </a:cubicBezTo>
                <a:cubicBezTo>
                  <a:pt x="430" y="828"/>
                  <a:pt x="457" y="753"/>
                  <a:pt x="485" y="703"/>
                </a:cubicBezTo>
                <a:lnTo>
                  <a:pt x="653" y="672"/>
                </a:lnTo>
                <a:cubicBezTo>
                  <a:pt x="638" y="738"/>
                  <a:pt x="533" y="1013"/>
                  <a:pt x="533" y="1044"/>
                </a:cubicBezTo>
                <a:lnTo>
                  <a:pt x="529" y="1064"/>
                </a:lnTo>
                <a:lnTo>
                  <a:pt x="586" y="1402"/>
                </a:lnTo>
                <a:cubicBezTo>
                  <a:pt x="565" y="1406"/>
                  <a:pt x="437" y="1485"/>
                  <a:pt x="410" y="1501"/>
                </a:cubicBezTo>
                <a:cubicBezTo>
                  <a:pt x="365" y="1529"/>
                  <a:pt x="262" y="1568"/>
                  <a:pt x="262" y="1629"/>
                </a:cubicBezTo>
                <a:cubicBezTo>
                  <a:pt x="262" y="1674"/>
                  <a:pt x="292" y="1721"/>
                  <a:pt x="334" y="1721"/>
                </a:cubicBezTo>
                <a:lnTo>
                  <a:pt x="363" y="1721"/>
                </a:lnTo>
                <a:cubicBezTo>
                  <a:pt x="389" y="1721"/>
                  <a:pt x="548" y="1620"/>
                  <a:pt x="583" y="1601"/>
                </a:cubicBezTo>
                <a:cubicBezTo>
                  <a:pt x="636" y="1574"/>
                  <a:pt x="769" y="1513"/>
                  <a:pt x="769" y="1445"/>
                </a:cubicBezTo>
                <a:cubicBezTo>
                  <a:pt x="769" y="1371"/>
                  <a:pt x="731" y="1282"/>
                  <a:pt x="731" y="1208"/>
                </a:cubicBezTo>
                <a:cubicBezTo>
                  <a:pt x="765" y="1208"/>
                  <a:pt x="832" y="1223"/>
                  <a:pt x="869" y="1230"/>
                </a:cubicBezTo>
                <a:cubicBezTo>
                  <a:pt x="946" y="1243"/>
                  <a:pt x="944" y="1228"/>
                  <a:pt x="953" y="1310"/>
                </a:cubicBezTo>
                <a:cubicBezTo>
                  <a:pt x="958" y="1350"/>
                  <a:pt x="970" y="1406"/>
                  <a:pt x="978" y="1449"/>
                </a:cubicBezTo>
                <a:cubicBezTo>
                  <a:pt x="987" y="1492"/>
                  <a:pt x="1006" y="1532"/>
                  <a:pt x="1059" y="1532"/>
                </a:cubicBezTo>
                <a:lnTo>
                  <a:pt x="1074" y="1532"/>
                </a:lnTo>
                <a:cubicBezTo>
                  <a:pt x="1117" y="1532"/>
                  <a:pt x="1151" y="1497"/>
                  <a:pt x="1151" y="1455"/>
                </a:cubicBezTo>
                <a:lnTo>
                  <a:pt x="1151" y="1431"/>
                </a:lnTo>
                <a:cubicBezTo>
                  <a:pt x="1151" y="1393"/>
                  <a:pt x="1113" y="1215"/>
                  <a:pt x="1103" y="1165"/>
                </a:cubicBezTo>
                <a:cubicBezTo>
                  <a:pt x="1094" y="1120"/>
                  <a:pt x="1075" y="1091"/>
                  <a:pt x="1028" y="1081"/>
                </a:cubicBezTo>
                <a:cubicBezTo>
                  <a:pt x="994" y="1073"/>
                  <a:pt x="922" y="1059"/>
                  <a:pt x="890" y="1058"/>
                </a:cubicBezTo>
                <a:lnTo>
                  <a:pt x="977" y="798"/>
                </a:lnTo>
                <a:cubicBezTo>
                  <a:pt x="1013" y="807"/>
                  <a:pt x="1114" y="967"/>
                  <a:pt x="1161" y="967"/>
                </a:cubicBezTo>
                <a:cubicBezTo>
                  <a:pt x="1212" y="967"/>
                  <a:pt x="1352" y="939"/>
                  <a:pt x="1402" y="927"/>
                </a:cubicBezTo>
                <a:cubicBezTo>
                  <a:pt x="1473" y="909"/>
                  <a:pt x="1586" y="921"/>
                  <a:pt x="1586" y="831"/>
                </a:cubicBezTo>
                <a:cubicBezTo>
                  <a:pt x="1586" y="799"/>
                  <a:pt x="1555" y="764"/>
                  <a:pt x="1524" y="764"/>
                </a:cubicBezTo>
                <a:cubicBezTo>
                  <a:pt x="1427" y="764"/>
                  <a:pt x="1294" y="817"/>
                  <a:pt x="1205" y="817"/>
                </a:cubicBezTo>
                <a:cubicBezTo>
                  <a:pt x="1190" y="817"/>
                  <a:pt x="1049" y="655"/>
                  <a:pt x="1027" y="632"/>
                </a:cubicBezTo>
                <a:cubicBezTo>
                  <a:pt x="979" y="582"/>
                  <a:pt x="1001" y="584"/>
                  <a:pt x="922" y="558"/>
                </a:cubicBezTo>
                <a:cubicBezTo>
                  <a:pt x="901" y="551"/>
                  <a:pt x="795" y="512"/>
                  <a:pt x="784" y="512"/>
                </a:cubicBezTo>
                <a:lnTo>
                  <a:pt x="774" y="512"/>
                </a:lnTo>
                <a:cubicBezTo>
                  <a:pt x="709" y="512"/>
                  <a:pt x="624" y="533"/>
                  <a:pt x="560" y="544"/>
                </a:cubicBezTo>
                <a:cubicBezTo>
                  <a:pt x="496" y="555"/>
                  <a:pt x="396" y="559"/>
                  <a:pt x="367" y="603"/>
                </a:cubicBezTo>
                <a:cubicBezTo>
                  <a:pt x="354" y="624"/>
                  <a:pt x="228" y="946"/>
                  <a:pt x="228" y="967"/>
                </a:cubicBezTo>
                <a:close/>
                <a:moveTo>
                  <a:pt x="1417" y="2639"/>
                </a:moveTo>
                <a:cubicBezTo>
                  <a:pt x="1463" y="2635"/>
                  <a:pt x="1707" y="2587"/>
                  <a:pt x="1707" y="2562"/>
                </a:cubicBezTo>
                <a:lnTo>
                  <a:pt x="1707" y="1595"/>
                </a:lnTo>
                <a:lnTo>
                  <a:pt x="1557" y="1595"/>
                </a:lnTo>
                <a:cubicBezTo>
                  <a:pt x="1537" y="1595"/>
                  <a:pt x="1417" y="1678"/>
                  <a:pt x="1417" y="1692"/>
                </a:cubicBezTo>
                <a:lnTo>
                  <a:pt x="1417" y="2639"/>
                </a:lnTo>
                <a:close/>
                <a:moveTo>
                  <a:pt x="2092" y="1381"/>
                </a:moveTo>
                <a:lnTo>
                  <a:pt x="2094" y="2368"/>
                </a:lnTo>
                <a:cubicBezTo>
                  <a:pt x="2134" y="2341"/>
                  <a:pt x="2384" y="2125"/>
                  <a:pt x="2384" y="2093"/>
                </a:cubicBezTo>
                <a:lnTo>
                  <a:pt x="2382" y="1119"/>
                </a:lnTo>
                <a:lnTo>
                  <a:pt x="2092" y="1381"/>
                </a:lnTo>
                <a:close/>
                <a:moveTo>
                  <a:pt x="1847" y="1595"/>
                </a:moveTo>
                <a:lnTo>
                  <a:pt x="1756" y="1595"/>
                </a:lnTo>
                <a:lnTo>
                  <a:pt x="1756" y="2552"/>
                </a:lnTo>
                <a:cubicBezTo>
                  <a:pt x="1799" y="2542"/>
                  <a:pt x="2046" y="2422"/>
                  <a:pt x="2046" y="2393"/>
                </a:cubicBezTo>
                <a:lnTo>
                  <a:pt x="2046" y="1426"/>
                </a:lnTo>
                <a:cubicBezTo>
                  <a:pt x="2021" y="1432"/>
                  <a:pt x="1866" y="1595"/>
                  <a:pt x="1847" y="1595"/>
                </a:cubicBezTo>
                <a:close/>
                <a:moveTo>
                  <a:pt x="2427" y="821"/>
                </a:moveTo>
                <a:lnTo>
                  <a:pt x="2459" y="858"/>
                </a:lnTo>
                <a:lnTo>
                  <a:pt x="1799" y="1445"/>
                </a:lnTo>
                <a:cubicBezTo>
                  <a:pt x="1723" y="1445"/>
                  <a:pt x="1648" y="1445"/>
                  <a:pt x="1572" y="1445"/>
                </a:cubicBezTo>
                <a:cubicBezTo>
                  <a:pt x="1476" y="1445"/>
                  <a:pt x="1471" y="1469"/>
                  <a:pt x="1409" y="1510"/>
                </a:cubicBezTo>
                <a:cubicBezTo>
                  <a:pt x="1326" y="1565"/>
                  <a:pt x="1216" y="1647"/>
                  <a:pt x="1132" y="1692"/>
                </a:cubicBezTo>
                <a:cubicBezTo>
                  <a:pt x="1113" y="1683"/>
                  <a:pt x="845" y="1631"/>
                  <a:pt x="807" y="1625"/>
                </a:cubicBezTo>
                <a:cubicBezTo>
                  <a:pt x="718" y="1611"/>
                  <a:pt x="730" y="1591"/>
                  <a:pt x="653" y="1629"/>
                </a:cubicBezTo>
                <a:cubicBezTo>
                  <a:pt x="609" y="1651"/>
                  <a:pt x="566" y="1675"/>
                  <a:pt x="523" y="1697"/>
                </a:cubicBezTo>
                <a:cubicBezTo>
                  <a:pt x="443" y="1736"/>
                  <a:pt x="340" y="1784"/>
                  <a:pt x="265" y="1830"/>
                </a:cubicBezTo>
                <a:cubicBezTo>
                  <a:pt x="234" y="1849"/>
                  <a:pt x="25" y="1957"/>
                  <a:pt x="0" y="1963"/>
                </a:cubicBezTo>
                <a:lnTo>
                  <a:pt x="36" y="2037"/>
                </a:lnTo>
                <a:lnTo>
                  <a:pt x="716" y="1687"/>
                </a:lnTo>
                <a:cubicBezTo>
                  <a:pt x="785" y="1703"/>
                  <a:pt x="863" y="1718"/>
                  <a:pt x="933" y="1732"/>
                </a:cubicBezTo>
                <a:cubicBezTo>
                  <a:pt x="986" y="1742"/>
                  <a:pt x="1105" y="1774"/>
                  <a:pt x="1156" y="1774"/>
                </a:cubicBezTo>
                <a:cubicBezTo>
                  <a:pt x="1159" y="1774"/>
                  <a:pt x="1495" y="1550"/>
                  <a:pt x="1528" y="1527"/>
                </a:cubicBezTo>
                <a:lnTo>
                  <a:pt x="1829" y="1528"/>
                </a:lnTo>
                <a:lnTo>
                  <a:pt x="2515" y="918"/>
                </a:lnTo>
                <a:lnTo>
                  <a:pt x="2552" y="947"/>
                </a:lnTo>
                <a:lnTo>
                  <a:pt x="2659" y="728"/>
                </a:lnTo>
                <a:lnTo>
                  <a:pt x="2427" y="821"/>
                </a:lnTo>
                <a:close/>
                <a:moveTo>
                  <a:pt x="1079" y="2649"/>
                </a:moveTo>
                <a:lnTo>
                  <a:pt x="1142" y="2655"/>
                </a:lnTo>
                <a:lnTo>
                  <a:pt x="1234" y="2654"/>
                </a:lnTo>
                <a:lnTo>
                  <a:pt x="1364" y="2648"/>
                </a:lnTo>
                <a:lnTo>
                  <a:pt x="1364" y="1721"/>
                </a:lnTo>
                <a:cubicBezTo>
                  <a:pt x="1318" y="1745"/>
                  <a:pt x="1278" y="1775"/>
                  <a:pt x="1234" y="1804"/>
                </a:cubicBezTo>
                <a:cubicBezTo>
                  <a:pt x="1142" y="1866"/>
                  <a:pt x="1189" y="1841"/>
                  <a:pt x="1079" y="1832"/>
                </a:cubicBezTo>
                <a:lnTo>
                  <a:pt x="1079" y="2649"/>
                </a:lnTo>
                <a:close/>
                <a:moveTo>
                  <a:pt x="740" y="2571"/>
                </a:moveTo>
                <a:cubicBezTo>
                  <a:pt x="740" y="2596"/>
                  <a:pt x="985" y="2643"/>
                  <a:pt x="1030" y="2644"/>
                </a:cubicBezTo>
                <a:lnTo>
                  <a:pt x="1030" y="1832"/>
                </a:lnTo>
                <a:cubicBezTo>
                  <a:pt x="1030" y="1808"/>
                  <a:pt x="914" y="1799"/>
                  <a:pt x="890" y="1794"/>
                </a:cubicBezTo>
                <a:cubicBezTo>
                  <a:pt x="850" y="1786"/>
                  <a:pt x="782" y="1765"/>
                  <a:pt x="740" y="1764"/>
                </a:cubicBezTo>
                <a:lnTo>
                  <a:pt x="740" y="2571"/>
                </a:lnTo>
                <a:close/>
                <a:moveTo>
                  <a:pt x="2436" y="1095"/>
                </a:moveTo>
                <a:lnTo>
                  <a:pt x="2437" y="2020"/>
                </a:lnTo>
                <a:cubicBezTo>
                  <a:pt x="2454" y="2009"/>
                  <a:pt x="2535" y="1872"/>
                  <a:pt x="2550" y="1843"/>
                </a:cubicBezTo>
                <a:cubicBezTo>
                  <a:pt x="2586" y="1771"/>
                  <a:pt x="2607" y="1716"/>
                  <a:pt x="2638" y="1637"/>
                </a:cubicBezTo>
                <a:cubicBezTo>
                  <a:pt x="2676" y="1540"/>
                  <a:pt x="2736" y="1272"/>
                  <a:pt x="2727" y="1131"/>
                </a:cubicBezTo>
                <a:lnTo>
                  <a:pt x="2700" y="860"/>
                </a:lnTo>
                <a:lnTo>
                  <a:pt x="2696" y="858"/>
                </a:lnTo>
                <a:lnTo>
                  <a:pt x="2436" y="1095"/>
                </a:lnTo>
                <a:close/>
                <a:moveTo>
                  <a:pt x="721" y="246"/>
                </a:moveTo>
                <a:lnTo>
                  <a:pt x="721" y="271"/>
                </a:lnTo>
                <a:cubicBezTo>
                  <a:pt x="721" y="388"/>
                  <a:pt x="838" y="507"/>
                  <a:pt x="953" y="507"/>
                </a:cubicBezTo>
                <a:lnTo>
                  <a:pt x="997" y="507"/>
                </a:lnTo>
                <a:cubicBezTo>
                  <a:pt x="1117" y="507"/>
                  <a:pt x="1229" y="387"/>
                  <a:pt x="1229" y="261"/>
                </a:cubicBezTo>
                <a:lnTo>
                  <a:pt x="1229" y="237"/>
                </a:lnTo>
                <a:cubicBezTo>
                  <a:pt x="1229" y="123"/>
                  <a:pt x="1114" y="0"/>
                  <a:pt x="1006" y="0"/>
                </a:cubicBezTo>
                <a:lnTo>
                  <a:pt x="943" y="0"/>
                </a:lnTo>
                <a:cubicBezTo>
                  <a:pt x="830" y="0"/>
                  <a:pt x="721" y="124"/>
                  <a:pt x="721" y="246"/>
                </a:cubicBezTo>
                <a:close/>
                <a:moveTo>
                  <a:pt x="402" y="2412"/>
                </a:moveTo>
                <a:cubicBezTo>
                  <a:pt x="402" y="2439"/>
                  <a:pt x="649" y="2552"/>
                  <a:pt x="692" y="2562"/>
                </a:cubicBezTo>
                <a:lnTo>
                  <a:pt x="692" y="1774"/>
                </a:lnTo>
                <a:lnTo>
                  <a:pt x="403" y="1926"/>
                </a:lnTo>
                <a:lnTo>
                  <a:pt x="402" y="2412"/>
                </a:lnTo>
                <a:close/>
                <a:moveTo>
                  <a:pt x="64" y="2122"/>
                </a:moveTo>
                <a:cubicBezTo>
                  <a:pt x="64" y="2149"/>
                  <a:pt x="315" y="2373"/>
                  <a:pt x="354" y="2383"/>
                </a:cubicBezTo>
                <a:lnTo>
                  <a:pt x="354" y="1953"/>
                </a:lnTo>
                <a:lnTo>
                  <a:pt x="65" y="2100"/>
                </a:lnTo>
                <a:lnTo>
                  <a:pt x="64" y="2122"/>
                </a:lnTo>
                <a:close/>
              </a:path>
            </a:pathLst>
          </a:custGeom>
          <a:solidFill>
            <a:schemeClr val="tx1"/>
          </a:solidFill>
          <a:ln>
            <a:noFill/>
          </a:ln>
        </p:spPr>
        <p:txBody>
          <a:bodyPr vert="horz" wrap="square" lIns="91428" tIns="45714" rIns="91428" bIns="45714" numCol="1" anchor="t" anchorCtr="0" compatLnSpc="1"/>
          <a:lstStyle/>
          <a:p>
            <a:endParaRPr lang="zh-CN" altLang="en-US"/>
          </a:p>
        </p:txBody>
      </p:sp>
      <p:grpSp>
        <p:nvGrpSpPr>
          <p:cNvPr id="56" name="组合 55"/>
          <p:cNvGrpSpPr/>
          <p:nvPr/>
        </p:nvGrpSpPr>
        <p:grpSpPr>
          <a:xfrm>
            <a:off x="1367098" y="1813513"/>
            <a:ext cx="3109913" cy="3135315"/>
            <a:chOff x="1346200" y="1839912"/>
            <a:chExt cx="3109913" cy="3135314"/>
          </a:xfrm>
        </p:grpSpPr>
        <p:sp>
          <p:nvSpPr>
            <p:cNvPr id="16" name="Freeform 6"/>
            <p:cNvSpPr/>
            <p:nvPr/>
          </p:nvSpPr>
          <p:spPr bwMode="auto">
            <a:xfrm>
              <a:off x="3132138" y="1865313"/>
              <a:ext cx="844550" cy="587375"/>
            </a:xfrm>
            <a:custGeom>
              <a:avLst/>
              <a:gdLst>
                <a:gd name="T0" fmla="*/ 1092 w 1092"/>
                <a:gd name="T1" fmla="*/ 531 h 763"/>
                <a:gd name="T2" fmla="*/ 22 w 1092"/>
                <a:gd name="T3" fmla="*/ 0 h 763"/>
                <a:gd name="T4" fmla="*/ 0 w 1092"/>
                <a:gd name="T5" fmla="*/ 349 h 763"/>
                <a:gd name="T6" fmla="*/ 829 w 1092"/>
                <a:gd name="T7" fmla="*/ 763 h 763"/>
                <a:gd name="T8" fmla="*/ 1092 w 1092"/>
                <a:gd name="T9" fmla="*/ 531 h 763"/>
              </a:gdLst>
              <a:ahLst/>
              <a:cxnLst>
                <a:cxn ang="0">
                  <a:pos x="T0" y="T1"/>
                </a:cxn>
                <a:cxn ang="0">
                  <a:pos x="T2" y="T3"/>
                </a:cxn>
                <a:cxn ang="0">
                  <a:pos x="T4" y="T5"/>
                </a:cxn>
                <a:cxn ang="0">
                  <a:pos x="T6" y="T7"/>
                </a:cxn>
                <a:cxn ang="0">
                  <a:pos x="T8" y="T9"/>
                </a:cxn>
              </a:cxnLst>
              <a:rect l="0" t="0" r="r" b="b"/>
              <a:pathLst>
                <a:path w="1092" h="763">
                  <a:moveTo>
                    <a:pt x="1092" y="531"/>
                  </a:moveTo>
                  <a:cubicBezTo>
                    <a:pt x="805" y="257"/>
                    <a:pt x="436" y="66"/>
                    <a:pt x="22" y="0"/>
                  </a:cubicBezTo>
                  <a:lnTo>
                    <a:pt x="0" y="349"/>
                  </a:lnTo>
                  <a:cubicBezTo>
                    <a:pt x="318" y="407"/>
                    <a:pt x="603" y="554"/>
                    <a:pt x="829" y="763"/>
                  </a:cubicBezTo>
                  <a:lnTo>
                    <a:pt x="1092" y="531"/>
                  </a:lnTo>
                  <a:close/>
                </a:path>
              </a:pathLst>
            </a:custGeom>
            <a:solidFill>
              <a:srgbClr val="00A2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7"/>
            <p:cNvSpPr/>
            <p:nvPr/>
          </p:nvSpPr>
          <p:spPr bwMode="auto">
            <a:xfrm>
              <a:off x="1346200" y="3341688"/>
              <a:ext cx="2555875" cy="1633538"/>
            </a:xfrm>
            <a:custGeom>
              <a:avLst/>
              <a:gdLst>
                <a:gd name="T0" fmla="*/ 3076 w 3307"/>
                <a:gd name="T1" fmla="*/ 1351 h 2117"/>
                <a:gd name="T2" fmla="*/ 2139 w 3307"/>
                <a:gd name="T3" fmla="*/ 1731 h 2117"/>
                <a:gd name="T4" fmla="*/ 1914 w 3307"/>
                <a:gd name="T5" fmla="*/ 1731 h 2117"/>
                <a:gd name="T6" fmla="*/ 349 w 3307"/>
                <a:gd name="T7" fmla="*/ 22 h 2117"/>
                <a:gd name="T8" fmla="*/ 1 w 3307"/>
                <a:gd name="T9" fmla="*/ 0 h 2117"/>
                <a:gd name="T10" fmla="*/ 0 w 3307"/>
                <a:gd name="T11" fmla="*/ 93 h 2117"/>
                <a:gd name="T12" fmla="*/ 2 w 3307"/>
                <a:gd name="T13" fmla="*/ 150 h 2117"/>
                <a:gd name="T14" fmla="*/ 3 w 3307"/>
                <a:gd name="T15" fmla="*/ 182 h 2117"/>
                <a:gd name="T16" fmla="*/ 8 w 3307"/>
                <a:gd name="T17" fmla="*/ 254 h 2117"/>
                <a:gd name="T18" fmla="*/ 9 w 3307"/>
                <a:gd name="T19" fmla="*/ 267 h 2117"/>
                <a:gd name="T20" fmla="*/ 1891 w 3307"/>
                <a:gd name="T21" fmla="*/ 2087 h 2117"/>
                <a:gd name="T22" fmla="*/ 3158 w 3307"/>
                <a:gd name="T23" fmla="*/ 1729 h 2117"/>
                <a:gd name="T24" fmla="*/ 3158 w 3307"/>
                <a:gd name="T25" fmla="*/ 1726 h 2117"/>
                <a:gd name="T26" fmla="*/ 3307 w 3307"/>
                <a:gd name="T27" fmla="*/ 1613 h 2117"/>
                <a:gd name="T28" fmla="*/ 3076 w 3307"/>
                <a:gd name="T29" fmla="*/ 1351 h 2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07" h="2117">
                  <a:moveTo>
                    <a:pt x="3076" y="1351"/>
                  </a:moveTo>
                  <a:cubicBezTo>
                    <a:pt x="2816" y="1567"/>
                    <a:pt x="2491" y="1704"/>
                    <a:pt x="2139" y="1731"/>
                  </a:cubicBezTo>
                  <a:cubicBezTo>
                    <a:pt x="2065" y="1735"/>
                    <a:pt x="1990" y="1736"/>
                    <a:pt x="1914" y="1731"/>
                  </a:cubicBezTo>
                  <a:cubicBezTo>
                    <a:pt x="1015" y="1675"/>
                    <a:pt x="345" y="911"/>
                    <a:pt x="349" y="22"/>
                  </a:cubicBezTo>
                  <a:lnTo>
                    <a:pt x="1" y="0"/>
                  </a:lnTo>
                  <a:cubicBezTo>
                    <a:pt x="0" y="32"/>
                    <a:pt x="0" y="62"/>
                    <a:pt x="0" y="93"/>
                  </a:cubicBezTo>
                  <a:cubicBezTo>
                    <a:pt x="0" y="112"/>
                    <a:pt x="1" y="131"/>
                    <a:pt x="2" y="150"/>
                  </a:cubicBezTo>
                  <a:cubicBezTo>
                    <a:pt x="2" y="161"/>
                    <a:pt x="2" y="172"/>
                    <a:pt x="3" y="182"/>
                  </a:cubicBezTo>
                  <a:cubicBezTo>
                    <a:pt x="4" y="207"/>
                    <a:pt x="6" y="230"/>
                    <a:pt x="8" y="254"/>
                  </a:cubicBezTo>
                  <a:cubicBezTo>
                    <a:pt x="8" y="258"/>
                    <a:pt x="9" y="262"/>
                    <a:pt x="9" y="267"/>
                  </a:cubicBezTo>
                  <a:cubicBezTo>
                    <a:pt x="101" y="1248"/>
                    <a:pt x="896" y="2024"/>
                    <a:pt x="1891" y="2087"/>
                  </a:cubicBezTo>
                  <a:cubicBezTo>
                    <a:pt x="2359" y="2117"/>
                    <a:pt x="2799" y="1974"/>
                    <a:pt x="3158" y="1729"/>
                  </a:cubicBezTo>
                  <a:lnTo>
                    <a:pt x="3158" y="1726"/>
                  </a:lnTo>
                  <a:cubicBezTo>
                    <a:pt x="3209" y="1691"/>
                    <a:pt x="3259" y="1653"/>
                    <a:pt x="3307" y="1613"/>
                  </a:cubicBezTo>
                  <a:lnTo>
                    <a:pt x="3076" y="1351"/>
                  </a:lnTo>
                  <a:close/>
                </a:path>
              </a:pathLst>
            </a:custGeom>
            <a:solidFill>
              <a:srgbClr val="555E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8"/>
            <p:cNvSpPr/>
            <p:nvPr/>
          </p:nvSpPr>
          <p:spPr bwMode="auto">
            <a:xfrm>
              <a:off x="2022475" y="1839912"/>
              <a:ext cx="903288" cy="481013"/>
            </a:xfrm>
            <a:custGeom>
              <a:avLst/>
              <a:gdLst>
                <a:gd name="T0" fmla="*/ 1147 w 1169"/>
                <a:gd name="T1" fmla="*/ 356 h 624"/>
                <a:gd name="T2" fmla="*/ 1169 w 1169"/>
                <a:gd name="T3" fmla="*/ 7 h 624"/>
                <a:gd name="T4" fmla="*/ 0 w 1169"/>
                <a:gd name="T5" fmla="*/ 360 h 624"/>
                <a:gd name="T6" fmla="*/ 232 w 1169"/>
                <a:gd name="T7" fmla="*/ 624 h 624"/>
                <a:gd name="T8" fmla="*/ 1147 w 1169"/>
                <a:gd name="T9" fmla="*/ 356 h 624"/>
              </a:gdLst>
              <a:ahLst/>
              <a:cxnLst>
                <a:cxn ang="0">
                  <a:pos x="T0" y="T1"/>
                </a:cxn>
                <a:cxn ang="0">
                  <a:pos x="T2" y="T3"/>
                </a:cxn>
                <a:cxn ang="0">
                  <a:pos x="T4" y="T5"/>
                </a:cxn>
                <a:cxn ang="0">
                  <a:pos x="T6" y="T7"/>
                </a:cxn>
                <a:cxn ang="0">
                  <a:pos x="T8" y="T9"/>
                </a:cxn>
              </a:cxnLst>
              <a:rect l="0" t="0" r="r" b="b"/>
              <a:pathLst>
                <a:path w="1169" h="624">
                  <a:moveTo>
                    <a:pt x="1147" y="356"/>
                  </a:moveTo>
                  <a:lnTo>
                    <a:pt x="1169" y="7"/>
                  </a:lnTo>
                  <a:cubicBezTo>
                    <a:pt x="738" y="0"/>
                    <a:pt x="333" y="131"/>
                    <a:pt x="0" y="360"/>
                  </a:cubicBezTo>
                  <a:lnTo>
                    <a:pt x="232" y="624"/>
                  </a:lnTo>
                  <a:cubicBezTo>
                    <a:pt x="497" y="452"/>
                    <a:pt x="812" y="354"/>
                    <a:pt x="1147" y="356"/>
                  </a:cubicBezTo>
                  <a:close/>
                </a:path>
              </a:pathLst>
            </a:custGeom>
            <a:solidFill>
              <a:srgbClr val="F19B2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
            <p:cNvSpPr/>
            <p:nvPr/>
          </p:nvSpPr>
          <p:spPr bwMode="auto">
            <a:xfrm>
              <a:off x="3884613" y="3521075"/>
              <a:ext cx="566738" cy="909638"/>
            </a:xfrm>
            <a:custGeom>
              <a:avLst/>
              <a:gdLst>
                <a:gd name="T0" fmla="*/ 0 w 734"/>
                <a:gd name="T1" fmla="*/ 914 h 1178"/>
                <a:gd name="T2" fmla="*/ 232 w 734"/>
                <a:gd name="T3" fmla="*/ 1178 h 1178"/>
                <a:gd name="T4" fmla="*/ 734 w 734"/>
                <a:gd name="T5" fmla="*/ 22 h 1178"/>
                <a:gd name="T6" fmla="*/ 386 w 734"/>
                <a:gd name="T7" fmla="*/ 0 h 1178"/>
                <a:gd name="T8" fmla="*/ 0 w 734"/>
                <a:gd name="T9" fmla="*/ 914 h 1178"/>
              </a:gdLst>
              <a:ahLst/>
              <a:cxnLst>
                <a:cxn ang="0">
                  <a:pos x="T0" y="T1"/>
                </a:cxn>
                <a:cxn ang="0">
                  <a:pos x="T2" y="T3"/>
                </a:cxn>
                <a:cxn ang="0">
                  <a:pos x="T4" y="T5"/>
                </a:cxn>
                <a:cxn ang="0">
                  <a:pos x="T6" y="T7"/>
                </a:cxn>
                <a:cxn ang="0">
                  <a:pos x="T8" y="T9"/>
                </a:cxn>
              </a:cxnLst>
              <a:rect l="0" t="0" r="r" b="b"/>
              <a:pathLst>
                <a:path w="734" h="1178">
                  <a:moveTo>
                    <a:pt x="0" y="914"/>
                  </a:moveTo>
                  <a:lnTo>
                    <a:pt x="232" y="1178"/>
                  </a:lnTo>
                  <a:cubicBezTo>
                    <a:pt x="510" y="867"/>
                    <a:pt x="693" y="467"/>
                    <a:pt x="734" y="22"/>
                  </a:cubicBezTo>
                  <a:lnTo>
                    <a:pt x="386" y="0"/>
                  </a:lnTo>
                  <a:cubicBezTo>
                    <a:pt x="352" y="349"/>
                    <a:pt x="212" y="664"/>
                    <a:pt x="0" y="914"/>
                  </a:cubicBezTo>
                  <a:close/>
                </a:path>
              </a:pathLst>
            </a:custGeom>
            <a:solidFill>
              <a:srgbClr val="00847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10"/>
            <p:cNvSpPr/>
            <p:nvPr/>
          </p:nvSpPr>
          <p:spPr bwMode="auto">
            <a:xfrm>
              <a:off x="1371600" y="2257425"/>
              <a:ext cx="654050" cy="879475"/>
            </a:xfrm>
            <a:custGeom>
              <a:avLst/>
              <a:gdLst>
                <a:gd name="T0" fmla="*/ 846 w 846"/>
                <a:gd name="T1" fmla="*/ 262 h 1140"/>
                <a:gd name="T2" fmla="*/ 615 w 846"/>
                <a:gd name="T3" fmla="*/ 0 h 1140"/>
                <a:gd name="T4" fmla="*/ 0 w 846"/>
                <a:gd name="T5" fmla="*/ 1117 h 1140"/>
                <a:gd name="T6" fmla="*/ 351 w 846"/>
                <a:gd name="T7" fmla="*/ 1140 h 1140"/>
                <a:gd name="T8" fmla="*/ 846 w 846"/>
                <a:gd name="T9" fmla="*/ 262 h 1140"/>
              </a:gdLst>
              <a:ahLst/>
              <a:cxnLst>
                <a:cxn ang="0">
                  <a:pos x="T0" y="T1"/>
                </a:cxn>
                <a:cxn ang="0">
                  <a:pos x="T2" y="T3"/>
                </a:cxn>
                <a:cxn ang="0">
                  <a:pos x="T4" y="T5"/>
                </a:cxn>
                <a:cxn ang="0">
                  <a:pos x="T6" y="T7"/>
                </a:cxn>
                <a:cxn ang="0">
                  <a:pos x="T8" y="T9"/>
                </a:cxn>
              </a:cxnLst>
              <a:rect l="0" t="0" r="r" b="b"/>
              <a:pathLst>
                <a:path w="846" h="1140">
                  <a:moveTo>
                    <a:pt x="846" y="262"/>
                  </a:moveTo>
                  <a:lnTo>
                    <a:pt x="615" y="0"/>
                  </a:lnTo>
                  <a:cubicBezTo>
                    <a:pt x="302" y="289"/>
                    <a:pt x="80" y="676"/>
                    <a:pt x="0" y="1117"/>
                  </a:cubicBezTo>
                  <a:lnTo>
                    <a:pt x="351" y="1140"/>
                  </a:lnTo>
                  <a:cubicBezTo>
                    <a:pt x="422" y="795"/>
                    <a:pt x="600" y="491"/>
                    <a:pt x="846" y="262"/>
                  </a:cubicBezTo>
                  <a:close/>
                </a:path>
              </a:pathLst>
            </a:custGeom>
            <a:solidFill>
              <a:srgbClr val="E2440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11"/>
            <p:cNvSpPr/>
            <p:nvPr/>
          </p:nvSpPr>
          <p:spPr bwMode="auto">
            <a:xfrm>
              <a:off x="3924300" y="2439988"/>
              <a:ext cx="531813" cy="874713"/>
            </a:xfrm>
            <a:custGeom>
              <a:avLst/>
              <a:gdLst>
                <a:gd name="T0" fmla="*/ 337 w 687"/>
                <a:gd name="T1" fmla="*/ 1111 h 1133"/>
                <a:gd name="T2" fmla="*/ 687 w 687"/>
                <a:gd name="T3" fmla="*/ 1133 h 1133"/>
                <a:gd name="T4" fmla="*/ 262 w 687"/>
                <a:gd name="T5" fmla="*/ 0 h 1133"/>
                <a:gd name="T6" fmla="*/ 0 w 687"/>
                <a:gd name="T7" fmla="*/ 231 h 1133"/>
                <a:gd name="T8" fmla="*/ 337 w 687"/>
                <a:gd name="T9" fmla="*/ 1111 h 1133"/>
              </a:gdLst>
              <a:ahLst/>
              <a:cxnLst>
                <a:cxn ang="0">
                  <a:pos x="T0" y="T1"/>
                </a:cxn>
                <a:cxn ang="0">
                  <a:pos x="T2" y="T3"/>
                </a:cxn>
                <a:cxn ang="0">
                  <a:pos x="T4" y="T5"/>
                </a:cxn>
                <a:cxn ang="0">
                  <a:pos x="T6" y="T7"/>
                </a:cxn>
                <a:cxn ang="0">
                  <a:pos x="T8" y="T9"/>
                </a:cxn>
              </a:cxnLst>
              <a:rect l="0" t="0" r="r" b="b"/>
              <a:pathLst>
                <a:path w="687" h="1133">
                  <a:moveTo>
                    <a:pt x="337" y="1111"/>
                  </a:moveTo>
                  <a:lnTo>
                    <a:pt x="687" y="1133"/>
                  </a:lnTo>
                  <a:cubicBezTo>
                    <a:pt x="665" y="710"/>
                    <a:pt x="511" y="317"/>
                    <a:pt x="262" y="0"/>
                  </a:cubicBezTo>
                  <a:lnTo>
                    <a:pt x="0" y="231"/>
                  </a:lnTo>
                  <a:cubicBezTo>
                    <a:pt x="190" y="481"/>
                    <a:pt x="311" y="784"/>
                    <a:pt x="337" y="1111"/>
                  </a:cubicBezTo>
                  <a:close/>
                </a:path>
              </a:pathLst>
            </a:custGeom>
            <a:solidFill>
              <a:srgbClr val="5186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600" advTm="8827"/>
    </mc:Choice>
    <mc:Fallback>
      <p:transition spd="slow" advTm="8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6"/>
                                        </p:tgtEl>
                                        <p:attrNameLst>
                                          <p:attrName>style.visibility</p:attrName>
                                        </p:attrNameLst>
                                      </p:cBhvr>
                                      <p:to>
                                        <p:strVal val="visible"/>
                                      </p:to>
                                    </p:set>
                                  </p:childTnLst>
                                </p:cTn>
                              </p:par>
                              <p:par>
                                <p:cTn id="9" presetID="63" presetClass="path" presetSubtype="0" accel="50000" decel="50000" fill="hold" grpId="1" nodeType="withEffect">
                                  <p:stCondLst>
                                    <p:cond delay="0"/>
                                  </p:stCondLst>
                                  <p:childTnLst>
                                    <p:animMotion origin="layout" path="M -0.37396 3.7037E-6 L 3.125E-6 3.7037E-6 " pathEditMode="relative" rAng="0" ptsTypes="AA">
                                      <p:cBhvr>
                                        <p:cTn id="10" dur="2000" fill="hold"/>
                                        <p:tgtEl>
                                          <p:spTgt spid="15"/>
                                        </p:tgtEl>
                                        <p:attrNameLst>
                                          <p:attrName>ppt_x</p:attrName>
                                          <p:attrName>ppt_y</p:attrName>
                                        </p:attrNameLst>
                                      </p:cBhvr>
                                      <p:rCtr x="18698" y="0"/>
                                    </p:animMotion>
                                  </p:childTnLst>
                                </p:cTn>
                              </p:par>
                              <p:par>
                                <p:cTn id="11" presetID="63" presetClass="path" presetSubtype="0" accel="50000" decel="50000" fill="hold" nodeType="withEffect">
                                  <p:stCondLst>
                                    <p:cond delay="0"/>
                                  </p:stCondLst>
                                  <p:childTnLst>
                                    <p:animMotion origin="layout" path="M -0.36549 -4.07407E-6 L -3.33333E-6 -4.07407E-6 " pathEditMode="relative" rAng="0" ptsTypes="AA">
                                      <p:cBhvr>
                                        <p:cTn id="12" dur="2000" fill="hold"/>
                                        <p:tgtEl>
                                          <p:spTgt spid="56"/>
                                        </p:tgtEl>
                                        <p:attrNameLst>
                                          <p:attrName>ppt_x</p:attrName>
                                          <p:attrName>ppt_y</p:attrName>
                                        </p:attrNameLst>
                                      </p:cBhvr>
                                      <p:rCtr x="18268" y="0"/>
                                    </p:animMotion>
                                  </p:childTnLst>
                                </p:cTn>
                              </p:par>
                              <p:par>
                                <p:cTn id="13" presetID="8" presetClass="emph" presetSubtype="0" fill="hold" nodeType="withEffect">
                                  <p:stCondLst>
                                    <p:cond delay="0"/>
                                  </p:stCondLst>
                                  <p:childTnLst>
                                    <p:animRot by="21600000">
                                      <p:cBhvr>
                                        <p:cTn id="14" dur="2000" fill="hold"/>
                                        <p:tgtEl>
                                          <p:spTgt spid="56"/>
                                        </p:tgtEl>
                                        <p:attrNameLst>
                                          <p:attrName>r</p:attrName>
                                        </p:attrNameLst>
                                      </p:cBhvr>
                                    </p:animRot>
                                  </p:childTnLst>
                                </p:cTn>
                              </p:par>
                            </p:childTnLst>
                          </p:cTn>
                        </p:par>
                        <p:par>
                          <p:cTn id="15" fill="hold">
                            <p:stCondLst>
                              <p:cond delay="0"/>
                            </p:stCondLst>
                            <p:childTnLst>
                              <p:par>
                                <p:cTn id="16" presetID="22" presetClass="entr" presetSubtype="2"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right)">
                                      <p:cBhvr>
                                        <p:cTn id="18" dur="1000"/>
                                        <p:tgtEl>
                                          <p:spTgt spid="14"/>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1000"/>
                                        <p:tgtEl>
                                          <p:spTgt spid="13"/>
                                        </p:tgtEl>
                                      </p:cBhvr>
                                    </p:animEffect>
                                  </p:childTnLst>
                                </p:cTn>
                              </p:par>
                            </p:childTnLst>
                          </p:cTn>
                        </p:par>
                        <p:par>
                          <p:cTn id="22" fill="hold">
                            <p:stCondLst>
                              <p:cond delay="1000"/>
                            </p:stCondLst>
                            <p:childTnLst>
                              <p:par>
                                <p:cTn id="23" presetID="2" presetClass="entr" presetSubtype="2" fill="hold" grpId="0" nodeType="afterEffect">
                                  <p:stCondLst>
                                    <p:cond delay="0"/>
                                  </p:stCondLst>
                                  <p:childTnLst>
                                    <p:set>
                                      <p:cBhvr>
                                        <p:cTn id="24" dur="1" fill="hold">
                                          <p:stCondLst>
                                            <p:cond delay="0"/>
                                          </p:stCondLst>
                                        </p:cTn>
                                        <p:tgtEl>
                                          <p:spTgt spid="4099"/>
                                        </p:tgtEl>
                                        <p:attrNameLst>
                                          <p:attrName>style.visibility</p:attrName>
                                        </p:attrNameLst>
                                      </p:cBhvr>
                                      <p:to>
                                        <p:strVal val="visible"/>
                                      </p:to>
                                    </p:set>
                                    <p:anim calcmode="lin" valueType="num">
                                      <p:cBhvr additive="base">
                                        <p:cTn id="25" dur="500" fill="hold"/>
                                        <p:tgtEl>
                                          <p:spTgt spid="4099"/>
                                        </p:tgtEl>
                                        <p:attrNameLst>
                                          <p:attrName>ppt_x</p:attrName>
                                        </p:attrNameLst>
                                      </p:cBhvr>
                                      <p:tavLst>
                                        <p:tav tm="0">
                                          <p:val>
                                            <p:strVal val="1+#ppt_w/2"/>
                                          </p:val>
                                        </p:tav>
                                        <p:tav tm="100000">
                                          <p:val>
                                            <p:strVal val="#ppt_x"/>
                                          </p:val>
                                        </p:tav>
                                      </p:tavLst>
                                    </p:anim>
                                    <p:anim calcmode="lin" valueType="num">
                                      <p:cBhvr additive="base">
                                        <p:cTn id="26" dur="500" fill="hold"/>
                                        <p:tgtEl>
                                          <p:spTgt spid="4099"/>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41" presetClass="entr" presetSubtype="0" fill="hold" grpId="0" nodeType="afterEffect">
                                  <p:stCondLst>
                                    <p:cond delay="0"/>
                                  </p:stCondLst>
                                  <p:iterate type="lt">
                                    <p:tmPct val="10000"/>
                                  </p:iterate>
                                  <p:childTnLst>
                                    <p:set>
                                      <p:cBhvr>
                                        <p:cTn id="29" dur="1" fill="hold">
                                          <p:stCondLst>
                                            <p:cond delay="0"/>
                                          </p:stCondLst>
                                        </p:cTn>
                                        <p:tgtEl>
                                          <p:spTgt spid="36"/>
                                        </p:tgtEl>
                                        <p:attrNameLst>
                                          <p:attrName>style.visibility</p:attrName>
                                        </p:attrNameLst>
                                      </p:cBhvr>
                                      <p:to>
                                        <p:strVal val="visible"/>
                                      </p:to>
                                    </p:set>
                                    <p:anim calcmode="lin" valueType="num">
                                      <p:cBhvr>
                                        <p:cTn id="30" dur="500" fill="hold"/>
                                        <p:tgtEl>
                                          <p:spTgt spid="36"/>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36"/>
                                        </p:tgtEl>
                                        <p:attrNameLst>
                                          <p:attrName>ppt_y</p:attrName>
                                        </p:attrNameLst>
                                      </p:cBhvr>
                                      <p:tavLst>
                                        <p:tav tm="0">
                                          <p:val>
                                            <p:strVal val="#ppt_y"/>
                                          </p:val>
                                        </p:tav>
                                        <p:tav tm="100000">
                                          <p:val>
                                            <p:strVal val="#ppt_y"/>
                                          </p:val>
                                        </p:tav>
                                      </p:tavLst>
                                    </p:anim>
                                    <p:anim calcmode="lin" valueType="num">
                                      <p:cBhvr>
                                        <p:cTn id="32" dur="500" fill="hold"/>
                                        <p:tgtEl>
                                          <p:spTgt spid="36"/>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36"/>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tmFilter="0,0; .5, 1; 1, 1"/>
                                        <p:tgtEl>
                                          <p:spTgt spid="36"/>
                                        </p:tgtEl>
                                      </p:cBhvr>
                                    </p:animEffect>
                                  </p:childTnLst>
                                </p:cTn>
                              </p:par>
                              <p:par>
                                <p:cTn id="35" presetID="41" presetClass="entr" presetSubtype="0" fill="hold" grpId="0" nodeType="withEffect">
                                  <p:stCondLst>
                                    <p:cond delay="0"/>
                                  </p:stCondLst>
                                  <p:iterate type="lt">
                                    <p:tmPct val="10000"/>
                                  </p:iterate>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38" dur="500" fill="hold"/>
                                        <p:tgtEl>
                                          <p:spTgt spid="17"/>
                                        </p:tgtEl>
                                        <p:attrNameLst>
                                          <p:attrName>ppt_y</p:attrName>
                                        </p:attrNameLst>
                                      </p:cBhvr>
                                      <p:tavLst>
                                        <p:tav tm="0">
                                          <p:val>
                                            <p:strVal val="#ppt_y"/>
                                          </p:val>
                                        </p:tav>
                                        <p:tav tm="100000">
                                          <p:val>
                                            <p:strVal val="#ppt_y"/>
                                          </p:val>
                                        </p:tav>
                                      </p:tavLst>
                                    </p:anim>
                                    <p:anim calcmode="lin" valueType="num">
                                      <p:cBhvr>
                                        <p:cTn id="39"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40"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41" dur="500" tmFilter="0,0; .5, 1; 1, 1"/>
                                        <p:tgtEl>
                                          <p:spTgt spid="17"/>
                                        </p:tgtEl>
                                      </p:cBhvr>
                                    </p:animEffect>
                                  </p:childTnLst>
                                </p:cTn>
                              </p:par>
                            </p:childTnLst>
                          </p:cTn>
                        </p:par>
                        <p:par>
                          <p:cTn id="42" fill="hold">
                            <p:stCondLst>
                              <p:cond delay="4949"/>
                            </p:stCondLst>
                            <p:childTnLst>
                              <p:par>
                                <p:cTn id="43" presetID="31" presetClass="entr" presetSubtype="0" fill="hold" grpId="0" nodeType="afterEffect">
                                  <p:stCondLst>
                                    <p:cond delay="0"/>
                                  </p:stCondLst>
                                  <p:childTnLst>
                                    <p:set>
                                      <p:cBhvr>
                                        <p:cTn id="44" dur="1" fill="hold">
                                          <p:stCondLst>
                                            <p:cond delay="0"/>
                                          </p:stCondLst>
                                        </p:cTn>
                                        <p:tgtEl>
                                          <p:spTgt spid="18"/>
                                        </p:tgtEl>
                                        <p:attrNameLst>
                                          <p:attrName>style.visibility</p:attrName>
                                        </p:attrNameLst>
                                      </p:cBhvr>
                                      <p:to>
                                        <p:strVal val="visible"/>
                                      </p:to>
                                    </p:set>
                                    <p:anim calcmode="lin" valueType="num">
                                      <p:cBhvr>
                                        <p:cTn id="45" dur="500" fill="hold"/>
                                        <p:tgtEl>
                                          <p:spTgt spid="18"/>
                                        </p:tgtEl>
                                        <p:attrNameLst>
                                          <p:attrName>ppt_w</p:attrName>
                                        </p:attrNameLst>
                                      </p:cBhvr>
                                      <p:tavLst>
                                        <p:tav tm="0">
                                          <p:val>
                                            <p:fltVal val="0"/>
                                          </p:val>
                                        </p:tav>
                                        <p:tav tm="100000">
                                          <p:val>
                                            <p:strVal val="#ppt_w"/>
                                          </p:val>
                                        </p:tav>
                                      </p:tavLst>
                                    </p:anim>
                                    <p:anim calcmode="lin" valueType="num">
                                      <p:cBhvr>
                                        <p:cTn id="46" dur="500" fill="hold"/>
                                        <p:tgtEl>
                                          <p:spTgt spid="18"/>
                                        </p:tgtEl>
                                        <p:attrNameLst>
                                          <p:attrName>ppt_h</p:attrName>
                                        </p:attrNameLst>
                                      </p:cBhvr>
                                      <p:tavLst>
                                        <p:tav tm="0">
                                          <p:val>
                                            <p:fltVal val="0"/>
                                          </p:val>
                                        </p:tav>
                                        <p:tav tm="100000">
                                          <p:val>
                                            <p:strVal val="#ppt_h"/>
                                          </p:val>
                                        </p:tav>
                                      </p:tavLst>
                                    </p:anim>
                                    <p:anim calcmode="lin" valueType="num">
                                      <p:cBhvr>
                                        <p:cTn id="47" dur="500" fill="hold"/>
                                        <p:tgtEl>
                                          <p:spTgt spid="18"/>
                                        </p:tgtEl>
                                        <p:attrNameLst>
                                          <p:attrName>style.rotation</p:attrName>
                                        </p:attrNameLst>
                                      </p:cBhvr>
                                      <p:tavLst>
                                        <p:tav tm="0">
                                          <p:val>
                                            <p:fltVal val="90"/>
                                          </p:val>
                                        </p:tav>
                                        <p:tav tm="100000">
                                          <p:val>
                                            <p:fltVal val="0"/>
                                          </p:val>
                                        </p:tav>
                                      </p:tavLst>
                                    </p:anim>
                                    <p:animEffect transition="in" filter="fade">
                                      <p:cBhvr>
                                        <p:cTn id="48" dur="500"/>
                                        <p:tgtEl>
                                          <p:spTgt spid="18"/>
                                        </p:tgtEl>
                                      </p:cBhvr>
                                    </p:animEffect>
                                  </p:childTnLst>
                                </p:cTn>
                              </p:par>
                            </p:childTnLst>
                          </p:cTn>
                        </p:par>
                        <p:par>
                          <p:cTn id="49" fill="hold">
                            <p:stCondLst>
                              <p:cond delay="5449"/>
                            </p:stCondLst>
                            <p:childTnLst>
                              <p:par>
                                <p:cTn id="50" presetID="2" presetClass="entr" presetSubtype="9" fill="hold" nodeType="afterEffect">
                                  <p:stCondLst>
                                    <p:cond delay="0"/>
                                  </p:stCondLst>
                                  <p:childTnLst>
                                    <p:set>
                                      <p:cBhvr>
                                        <p:cTn id="51" dur="1" fill="hold">
                                          <p:stCondLst>
                                            <p:cond delay="0"/>
                                          </p:stCondLst>
                                        </p:cTn>
                                        <p:tgtEl>
                                          <p:spTgt spid="35"/>
                                        </p:tgtEl>
                                        <p:attrNameLst>
                                          <p:attrName>style.visibility</p:attrName>
                                        </p:attrNameLst>
                                      </p:cBhvr>
                                      <p:to>
                                        <p:strVal val="visible"/>
                                      </p:to>
                                    </p:set>
                                    <p:anim calcmode="lin" valueType="num">
                                      <p:cBhvr additive="base">
                                        <p:cTn id="52" dur="2000" fill="hold"/>
                                        <p:tgtEl>
                                          <p:spTgt spid="35"/>
                                        </p:tgtEl>
                                        <p:attrNameLst>
                                          <p:attrName>ppt_x</p:attrName>
                                        </p:attrNameLst>
                                      </p:cBhvr>
                                      <p:tavLst>
                                        <p:tav tm="0">
                                          <p:val>
                                            <p:strVal val="0-#ppt_w/2"/>
                                          </p:val>
                                        </p:tav>
                                        <p:tav tm="100000">
                                          <p:val>
                                            <p:strVal val="#ppt_x"/>
                                          </p:val>
                                        </p:tav>
                                      </p:tavLst>
                                    </p:anim>
                                    <p:anim calcmode="lin" valueType="num">
                                      <p:cBhvr additive="base">
                                        <p:cTn id="53" dur="2000" fill="hold"/>
                                        <p:tgtEl>
                                          <p:spTgt spid="35"/>
                                        </p:tgtEl>
                                        <p:attrNameLst>
                                          <p:attrName>ppt_y</p:attrName>
                                        </p:attrNameLst>
                                      </p:cBhvr>
                                      <p:tavLst>
                                        <p:tav tm="0">
                                          <p:val>
                                            <p:strVal val="0-#ppt_h/2"/>
                                          </p:val>
                                        </p:tav>
                                        <p:tav tm="100000">
                                          <p:val>
                                            <p:strVal val="#ppt_y"/>
                                          </p:val>
                                        </p:tav>
                                      </p:tavLst>
                                    </p:anim>
                                  </p:childTnLst>
                                </p:cTn>
                              </p:par>
                              <p:par>
                                <p:cTn id="54" presetID="8" presetClass="emph" presetSubtype="0" fill="hold" nodeType="withEffect">
                                  <p:stCondLst>
                                    <p:cond delay="0"/>
                                  </p:stCondLst>
                                  <p:childTnLst>
                                    <p:animRot by="21600000">
                                      <p:cBhvr>
                                        <p:cTn id="55" dur="2000" fill="hold"/>
                                        <p:tgtEl>
                                          <p:spTgt spid="35"/>
                                        </p:tgtEl>
                                        <p:attrNameLst>
                                          <p:attrName>r</p:attrName>
                                        </p:attrNameLst>
                                      </p:cBhvr>
                                    </p:animRot>
                                  </p:childTnLst>
                                </p:cTn>
                              </p:par>
                              <p:par>
                                <p:cTn id="56" presetID="2" presetClass="entr" presetSubtype="9" fill="hold" nodeType="withEffect">
                                  <p:stCondLst>
                                    <p:cond delay="0"/>
                                  </p:stCondLst>
                                  <p:childTnLst>
                                    <p:set>
                                      <p:cBhvr>
                                        <p:cTn id="57" dur="1" fill="hold">
                                          <p:stCondLst>
                                            <p:cond delay="0"/>
                                          </p:stCondLst>
                                        </p:cTn>
                                        <p:tgtEl>
                                          <p:spTgt spid="41"/>
                                        </p:tgtEl>
                                        <p:attrNameLst>
                                          <p:attrName>style.visibility</p:attrName>
                                        </p:attrNameLst>
                                      </p:cBhvr>
                                      <p:to>
                                        <p:strVal val="visible"/>
                                      </p:to>
                                    </p:set>
                                    <p:anim calcmode="lin" valueType="num">
                                      <p:cBhvr additive="base">
                                        <p:cTn id="58" dur="2000" fill="hold"/>
                                        <p:tgtEl>
                                          <p:spTgt spid="41"/>
                                        </p:tgtEl>
                                        <p:attrNameLst>
                                          <p:attrName>ppt_x</p:attrName>
                                        </p:attrNameLst>
                                      </p:cBhvr>
                                      <p:tavLst>
                                        <p:tav tm="0">
                                          <p:val>
                                            <p:strVal val="0-#ppt_w/2"/>
                                          </p:val>
                                        </p:tav>
                                        <p:tav tm="100000">
                                          <p:val>
                                            <p:strVal val="#ppt_x"/>
                                          </p:val>
                                        </p:tav>
                                      </p:tavLst>
                                    </p:anim>
                                    <p:anim calcmode="lin" valueType="num">
                                      <p:cBhvr additive="base">
                                        <p:cTn id="59" dur="2000" fill="hold"/>
                                        <p:tgtEl>
                                          <p:spTgt spid="41"/>
                                        </p:tgtEl>
                                        <p:attrNameLst>
                                          <p:attrName>ppt_y</p:attrName>
                                        </p:attrNameLst>
                                      </p:cBhvr>
                                      <p:tavLst>
                                        <p:tav tm="0">
                                          <p:val>
                                            <p:strVal val="0-#ppt_h/2"/>
                                          </p:val>
                                        </p:tav>
                                        <p:tav tm="100000">
                                          <p:val>
                                            <p:strVal val="#ppt_y"/>
                                          </p:val>
                                        </p:tav>
                                      </p:tavLst>
                                    </p:anim>
                                  </p:childTnLst>
                                </p:cTn>
                              </p:par>
                              <p:par>
                                <p:cTn id="60" presetID="8" presetClass="emph" presetSubtype="0" fill="hold" nodeType="withEffect">
                                  <p:stCondLst>
                                    <p:cond delay="0"/>
                                  </p:stCondLst>
                                  <p:childTnLst>
                                    <p:animRot by="21600000">
                                      <p:cBhvr>
                                        <p:cTn id="61" dur="2000" fill="hold"/>
                                        <p:tgtEl>
                                          <p:spTgt spid="41"/>
                                        </p:tgtEl>
                                        <p:attrNameLst>
                                          <p:attrName>r</p:attrName>
                                        </p:attrNameLst>
                                      </p:cBhvr>
                                    </p:animRot>
                                  </p:childTnLst>
                                </p:cTn>
                              </p:par>
                              <p:par>
                                <p:cTn id="62" presetID="2" presetClass="entr" presetSubtype="9" fill="hold" nodeType="withEffect">
                                  <p:stCondLst>
                                    <p:cond delay="400"/>
                                  </p:stCondLst>
                                  <p:childTnLst>
                                    <p:set>
                                      <p:cBhvr>
                                        <p:cTn id="63" dur="1" fill="hold">
                                          <p:stCondLst>
                                            <p:cond delay="0"/>
                                          </p:stCondLst>
                                        </p:cTn>
                                        <p:tgtEl>
                                          <p:spTgt spid="44"/>
                                        </p:tgtEl>
                                        <p:attrNameLst>
                                          <p:attrName>style.visibility</p:attrName>
                                        </p:attrNameLst>
                                      </p:cBhvr>
                                      <p:to>
                                        <p:strVal val="visible"/>
                                      </p:to>
                                    </p:set>
                                    <p:anim calcmode="lin" valueType="num">
                                      <p:cBhvr additive="base">
                                        <p:cTn id="64" dur="2000" fill="hold"/>
                                        <p:tgtEl>
                                          <p:spTgt spid="44"/>
                                        </p:tgtEl>
                                        <p:attrNameLst>
                                          <p:attrName>ppt_x</p:attrName>
                                        </p:attrNameLst>
                                      </p:cBhvr>
                                      <p:tavLst>
                                        <p:tav tm="0">
                                          <p:val>
                                            <p:strVal val="0-#ppt_w/2"/>
                                          </p:val>
                                        </p:tav>
                                        <p:tav tm="100000">
                                          <p:val>
                                            <p:strVal val="#ppt_x"/>
                                          </p:val>
                                        </p:tav>
                                      </p:tavLst>
                                    </p:anim>
                                    <p:anim calcmode="lin" valueType="num">
                                      <p:cBhvr additive="base">
                                        <p:cTn id="65" dur="2000" fill="hold"/>
                                        <p:tgtEl>
                                          <p:spTgt spid="44"/>
                                        </p:tgtEl>
                                        <p:attrNameLst>
                                          <p:attrName>ppt_y</p:attrName>
                                        </p:attrNameLst>
                                      </p:cBhvr>
                                      <p:tavLst>
                                        <p:tav tm="0">
                                          <p:val>
                                            <p:strVal val="0-#ppt_h/2"/>
                                          </p:val>
                                        </p:tav>
                                        <p:tav tm="100000">
                                          <p:val>
                                            <p:strVal val="#ppt_y"/>
                                          </p:val>
                                        </p:tav>
                                      </p:tavLst>
                                    </p:anim>
                                  </p:childTnLst>
                                </p:cTn>
                              </p:par>
                              <p:par>
                                <p:cTn id="66" presetID="8" presetClass="emph" presetSubtype="0" fill="hold" nodeType="withEffect">
                                  <p:stCondLst>
                                    <p:cond delay="400"/>
                                  </p:stCondLst>
                                  <p:childTnLst>
                                    <p:animRot by="21600000">
                                      <p:cBhvr>
                                        <p:cTn id="67" dur="2000" fill="hold"/>
                                        <p:tgtEl>
                                          <p:spTgt spid="44"/>
                                        </p:tgtEl>
                                        <p:attrNameLst>
                                          <p:attrName>r</p:attrName>
                                        </p:attrNameLst>
                                      </p:cBhvr>
                                    </p:animRot>
                                  </p:childTnLst>
                                </p:cTn>
                              </p:par>
                              <p:par>
                                <p:cTn id="68" presetID="2" presetClass="entr" presetSubtype="9" fill="hold" nodeType="withEffect">
                                  <p:stCondLst>
                                    <p:cond delay="600"/>
                                  </p:stCondLst>
                                  <p:childTnLst>
                                    <p:set>
                                      <p:cBhvr>
                                        <p:cTn id="69" dur="1" fill="hold">
                                          <p:stCondLst>
                                            <p:cond delay="0"/>
                                          </p:stCondLst>
                                        </p:cTn>
                                        <p:tgtEl>
                                          <p:spTgt spid="47"/>
                                        </p:tgtEl>
                                        <p:attrNameLst>
                                          <p:attrName>style.visibility</p:attrName>
                                        </p:attrNameLst>
                                      </p:cBhvr>
                                      <p:to>
                                        <p:strVal val="visible"/>
                                      </p:to>
                                    </p:set>
                                    <p:anim calcmode="lin" valueType="num">
                                      <p:cBhvr additive="base">
                                        <p:cTn id="70" dur="2000" fill="hold"/>
                                        <p:tgtEl>
                                          <p:spTgt spid="47"/>
                                        </p:tgtEl>
                                        <p:attrNameLst>
                                          <p:attrName>ppt_x</p:attrName>
                                        </p:attrNameLst>
                                      </p:cBhvr>
                                      <p:tavLst>
                                        <p:tav tm="0">
                                          <p:val>
                                            <p:strVal val="0-#ppt_w/2"/>
                                          </p:val>
                                        </p:tav>
                                        <p:tav tm="100000">
                                          <p:val>
                                            <p:strVal val="#ppt_x"/>
                                          </p:val>
                                        </p:tav>
                                      </p:tavLst>
                                    </p:anim>
                                    <p:anim calcmode="lin" valueType="num">
                                      <p:cBhvr additive="base">
                                        <p:cTn id="71" dur="2000" fill="hold"/>
                                        <p:tgtEl>
                                          <p:spTgt spid="47"/>
                                        </p:tgtEl>
                                        <p:attrNameLst>
                                          <p:attrName>ppt_y</p:attrName>
                                        </p:attrNameLst>
                                      </p:cBhvr>
                                      <p:tavLst>
                                        <p:tav tm="0">
                                          <p:val>
                                            <p:strVal val="0-#ppt_h/2"/>
                                          </p:val>
                                        </p:tav>
                                        <p:tav tm="100000">
                                          <p:val>
                                            <p:strVal val="#ppt_y"/>
                                          </p:val>
                                        </p:tav>
                                      </p:tavLst>
                                    </p:anim>
                                  </p:childTnLst>
                                </p:cTn>
                              </p:par>
                              <p:par>
                                <p:cTn id="72" presetID="8" presetClass="emph" presetSubtype="0" fill="hold" nodeType="withEffect">
                                  <p:stCondLst>
                                    <p:cond delay="600"/>
                                  </p:stCondLst>
                                  <p:childTnLst>
                                    <p:animRot by="21600000">
                                      <p:cBhvr>
                                        <p:cTn id="73" dur="2000" fill="hold"/>
                                        <p:tgtEl>
                                          <p:spTgt spid="47"/>
                                        </p:tgtEl>
                                        <p:attrNameLst>
                                          <p:attrName>r</p:attrName>
                                        </p:attrNameLst>
                                      </p:cBhvr>
                                    </p:animRot>
                                  </p:childTnLst>
                                </p:cTn>
                              </p:par>
                              <p:par>
                                <p:cTn id="74" presetID="2" presetClass="entr" presetSubtype="9" fill="hold" nodeType="withEffect">
                                  <p:stCondLst>
                                    <p:cond delay="200"/>
                                  </p:stCondLst>
                                  <p:childTnLst>
                                    <p:set>
                                      <p:cBhvr>
                                        <p:cTn id="75" dur="1" fill="hold">
                                          <p:stCondLst>
                                            <p:cond delay="0"/>
                                          </p:stCondLst>
                                        </p:cTn>
                                        <p:tgtEl>
                                          <p:spTgt spid="50"/>
                                        </p:tgtEl>
                                        <p:attrNameLst>
                                          <p:attrName>style.visibility</p:attrName>
                                        </p:attrNameLst>
                                      </p:cBhvr>
                                      <p:to>
                                        <p:strVal val="visible"/>
                                      </p:to>
                                    </p:set>
                                    <p:anim calcmode="lin" valueType="num">
                                      <p:cBhvr additive="base">
                                        <p:cTn id="76" dur="2000" fill="hold"/>
                                        <p:tgtEl>
                                          <p:spTgt spid="50"/>
                                        </p:tgtEl>
                                        <p:attrNameLst>
                                          <p:attrName>ppt_x</p:attrName>
                                        </p:attrNameLst>
                                      </p:cBhvr>
                                      <p:tavLst>
                                        <p:tav tm="0">
                                          <p:val>
                                            <p:strVal val="0-#ppt_w/2"/>
                                          </p:val>
                                        </p:tav>
                                        <p:tav tm="100000">
                                          <p:val>
                                            <p:strVal val="#ppt_x"/>
                                          </p:val>
                                        </p:tav>
                                      </p:tavLst>
                                    </p:anim>
                                    <p:anim calcmode="lin" valueType="num">
                                      <p:cBhvr additive="base">
                                        <p:cTn id="77" dur="2000" fill="hold"/>
                                        <p:tgtEl>
                                          <p:spTgt spid="50"/>
                                        </p:tgtEl>
                                        <p:attrNameLst>
                                          <p:attrName>ppt_y</p:attrName>
                                        </p:attrNameLst>
                                      </p:cBhvr>
                                      <p:tavLst>
                                        <p:tav tm="0">
                                          <p:val>
                                            <p:strVal val="0-#ppt_h/2"/>
                                          </p:val>
                                        </p:tav>
                                        <p:tav tm="100000">
                                          <p:val>
                                            <p:strVal val="#ppt_y"/>
                                          </p:val>
                                        </p:tav>
                                      </p:tavLst>
                                    </p:anim>
                                  </p:childTnLst>
                                </p:cTn>
                              </p:par>
                              <p:par>
                                <p:cTn id="78" presetID="8" presetClass="emph" presetSubtype="0" fill="hold" nodeType="withEffect">
                                  <p:stCondLst>
                                    <p:cond delay="800"/>
                                  </p:stCondLst>
                                  <p:childTnLst>
                                    <p:animRot by="21600000">
                                      <p:cBhvr>
                                        <p:cTn id="79" dur="2000" fill="hold"/>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4099" grpId="0"/>
      <p:bldP spid="36" grpId="0"/>
      <p:bldP spid="17" grpId="0"/>
      <p:bldP spid="18" grpId="0" animBg="1"/>
      <p:bldP spid="15" grpId="0" animBg="1"/>
      <p:bldP spid="15"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77" name="TextBox 76"/>
          <p:cNvSpPr txBox="1"/>
          <p:nvPr/>
        </p:nvSpPr>
        <p:spPr>
          <a:xfrm>
            <a:off x="477742" y="159025"/>
            <a:ext cx="1569636" cy="369320"/>
          </a:xfrm>
          <a:prstGeom prst="rect">
            <a:avLst/>
          </a:prstGeom>
          <a:noFill/>
        </p:spPr>
        <p:txBody>
          <a:bodyPr wrap="none" lIns="91428" tIns="45714" rIns="91428" bIns="45714" rtlCol="0">
            <a:spAutoFit/>
          </a:bodyPr>
          <a:lstStyle/>
          <a:p>
            <a:r>
              <a:rPr lang="zh-CN" altLang="en-US" dirty="0">
                <a:solidFill>
                  <a:srgbClr val="333333"/>
                </a:solidFill>
                <a:latin typeface="微软雅黑" panose="020B0503020204020204" pitchFamily="34" charset="-122"/>
                <a:ea typeface="微软雅黑" panose="020B0503020204020204" pitchFamily="34" charset="-122"/>
              </a:rPr>
              <a:t>团队建设情况</a:t>
            </a:r>
            <a:endParaRPr lang="zh-CN" altLang="en-US" dirty="0">
              <a:solidFill>
                <a:srgbClr val="333333"/>
              </a:solidFill>
              <a:latin typeface="微软雅黑" panose="020B0503020204020204" pitchFamily="34" charset="-122"/>
              <a:ea typeface="微软雅黑" panose="020B0503020204020204" pitchFamily="34" charset="-122"/>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24" name="Rectangle 11"/>
          <p:cNvSpPr>
            <a:spLocks noChangeArrowheads="1"/>
          </p:cNvSpPr>
          <p:nvPr/>
        </p:nvSpPr>
        <p:spPr bwMode="auto">
          <a:xfrm>
            <a:off x="0" y="3043552"/>
            <a:ext cx="3878915" cy="192269"/>
          </a:xfrm>
          <a:prstGeom prst="rect">
            <a:avLst/>
          </a:prstGeom>
          <a:solidFill>
            <a:schemeClr val="tx1"/>
          </a:solidFill>
          <a:ln>
            <a:noFill/>
          </a:ln>
        </p:spPr>
        <p:txBody>
          <a:bodyPr vert="horz" wrap="square" lIns="91428" tIns="45714" rIns="91428" bIns="45714" numCol="1" anchor="t" anchorCtr="0" compatLnSpc="1"/>
          <a:lstStyle/>
          <a:p>
            <a:endParaRPr lang="zh-CN" altLang="en-US"/>
          </a:p>
        </p:txBody>
      </p:sp>
      <p:sp>
        <p:nvSpPr>
          <p:cNvPr id="25" name="Rectangle 12"/>
          <p:cNvSpPr>
            <a:spLocks noChangeArrowheads="1"/>
          </p:cNvSpPr>
          <p:nvPr/>
        </p:nvSpPr>
        <p:spPr bwMode="auto">
          <a:xfrm>
            <a:off x="2" y="3371612"/>
            <a:ext cx="6185721" cy="192269"/>
          </a:xfrm>
          <a:prstGeom prst="rect">
            <a:avLst/>
          </a:prstGeom>
          <a:solidFill>
            <a:schemeClr val="tx2"/>
          </a:solidFill>
          <a:ln>
            <a:noFill/>
          </a:ln>
        </p:spPr>
        <p:txBody>
          <a:bodyPr vert="horz" wrap="square" lIns="91428" tIns="45714" rIns="91428" bIns="45714" numCol="1" anchor="t" anchorCtr="0" compatLnSpc="1"/>
          <a:lstStyle/>
          <a:p>
            <a:endParaRPr lang="zh-CN" altLang="en-US"/>
          </a:p>
        </p:txBody>
      </p:sp>
      <p:sp>
        <p:nvSpPr>
          <p:cNvPr id="26" name="Rectangle 13"/>
          <p:cNvSpPr>
            <a:spLocks noChangeArrowheads="1"/>
          </p:cNvSpPr>
          <p:nvPr/>
        </p:nvSpPr>
        <p:spPr bwMode="auto">
          <a:xfrm>
            <a:off x="3" y="3716494"/>
            <a:ext cx="8883596" cy="192271"/>
          </a:xfrm>
          <a:prstGeom prst="rect">
            <a:avLst/>
          </a:prstGeom>
          <a:solidFill>
            <a:schemeClr val="tx1"/>
          </a:solidFill>
          <a:ln>
            <a:noFill/>
          </a:ln>
        </p:spPr>
        <p:txBody>
          <a:bodyPr vert="horz" wrap="square" lIns="91428" tIns="45714" rIns="91428" bIns="45714" numCol="1" anchor="t" anchorCtr="0" compatLnSpc="1"/>
          <a:lstStyle/>
          <a:p>
            <a:endParaRPr lang="zh-CN" altLang="en-US"/>
          </a:p>
        </p:txBody>
      </p:sp>
      <p:sp>
        <p:nvSpPr>
          <p:cNvPr id="27" name="Rectangle 14"/>
          <p:cNvSpPr>
            <a:spLocks noChangeArrowheads="1"/>
          </p:cNvSpPr>
          <p:nvPr/>
        </p:nvSpPr>
        <p:spPr bwMode="auto">
          <a:xfrm>
            <a:off x="2" y="4040948"/>
            <a:ext cx="6807410" cy="192269"/>
          </a:xfrm>
          <a:prstGeom prst="rect">
            <a:avLst/>
          </a:prstGeom>
          <a:solidFill>
            <a:schemeClr val="tx2"/>
          </a:solidFill>
          <a:ln>
            <a:noFill/>
          </a:ln>
        </p:spPr>
        <p:txBody>
          <a:bodyPr vert="horz" wrap="square" lIns="91428" tIns="45714" rIns="91428" bIns="45714" numCol="1" anchor="t" anchorCtr="0" compatLnSpc="1"/>
          <a:lstStyle/>
          <a:p>
            <a:endParaRPr lang="zh-CN" altLang="en-US"/>
          </a:p>
        </p:txBody>
      </p:sp>
      <p:sp>
        <p:nvSpPr>
          <p:cNvPr id="28" name="Rectangle 15"/>
          <p:cNvSpPr>
            <a:spLocks noChangeArrowheads="1"/>
          </p:cNvSpPr>
          <p:nvPr/>
        </p:nvSpPr>
        <p:spPr bwMode="auto">
          <a:xfrm>
            <a:off x="0" y="4390637"/>
            <a:ext cx="4473747" cy="191067"/>
          </a:xfrm>
          <a:prstGeom prst="rect">
            <a:avLst/>
          </a:prstGeom>
          <a:solidFill>
            <a:schemeClr val="tx1"/>
          </a:solidFill>
          <a:ln>
            <a:noFill/>
          </a:ln>
        </p:spPr>
        <p:txBody>
          <a:bodyPr vert="horz" wrap="square" lIns="91428" tIns="45714" rIns="91428" bIns="45714" numCol="1" anchor="t" anchorCtr="0" compatLnSpc="1"/>
          <a:lstStyle/>
          <a:p>
            <a:endParaRPr lang="zh-CN" altLang="en-US"/>
          </a:p>
        </p:txBody>
      </p:sp>
      <p:grpSp>
        <p:nvGrpSpPr>
          <p:cNvPr id="29" name="组合 28"/>
          <p:cNvGrpSpPr/>
          <p:nvPr/>
        </p:nvGrpSpPr>
        <p:grpSpPr>
          <a:xfrm>
            <a:off x="3240825" y="1960839"/>
            <a:ext cx="1274985" cy="1274983"/>
            <a:chOff x="2438400" y="1484313"/>
            <a:chExt cx="1684338" cy="1684337"/>
          </a:xfrm>
        </p:grpSpPr>
        <p:sp>
          <p:nvSpPr>
            <p:cNvPr id="30" name="Freeform 6"/>
            <p:cNvSpPr>
              <a:spLocks noEditPoints="1"/>
            </p:cNvSpPr>
            <p:nvPr/>
          </p:nvSpPr>
          <p:spPr bwMode="auto">
            <a:xfrm>
              <a:off x="2438400" y="1484313"/>
              <a:ext cx="1684338" cy="1684337"/>
            </a:xfrm>
            <a:custGeom>
              <a:avLst/>
              <a:gdLst>
                <a:gd name="T0" fmla="*/ 1111 w 2222"/>
                <a:gd name="T1" fmla="*/ 0 h 2222"/>
                <a:gd name="T2" fmla="*/ 2222 w 2222"/>
                <a:gd name="T3" fmla="*/ 1111 h 2222"/>
                <a:gd name="T4" fmla="*/ 1111 w 2222"/>
                <a:gd name="T5" fmla="*/ 2222 h 2222"/>
                <a:gd name="T6" fmla="*/ 0 w 2222"/>
                <a:gd name="T7" fmla="*/ 1111 h 2222"/>
                <a:gd name="T8" fmla="*/ 1111 w 2222"/>
                <a:gd name="T9" fmla="*/ 0 h 2222"/>
                <a:gd name="T10" fmla="*/ 1111 w 2222"/>
                <a:gd name="T11" fmla="*/ 335 h 2222"/>
                <a:gd name="T12" fmla="*/ 1886 w 2222"/>
                <a:gd name="T13" fmla="*/ 1111 h 2222"/>
                <a:gd name="T14" fmla="*/ 1111 w 2222"/>
                <a:gd name="T15" fmla="*/ 1887 h 2222"/>
                <a:gd name="T16" fmla="*/ 335 w 2222"/>
                <a:gd name="T17" fmla="*/ 1111 h 2222"/>
                <a:gd name="T18" fmla="*/ 1111 w 2222"/>
                <a:gd name="T19" fmla="*/ 335 h 2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22" h="2222">
                  <a:moveTo>
                    <a:pt x="1111" y="0"/>
                  </a:moveTo>
                  <a:cubicBezTo>
                    <a:pt x="1724" y="0"/>
                    <a:pt x="2222" y="497"/>
                    <a:pt x="2222" y="1111"/>
                  </a:cubicBezTo>
                  <a:cubicBezTo>
                    <a:pt x="2222" y="1724"/>
                    <a:pt x="1724" y="2222"/>
                    <a:pt x="1111" y="2222"/>
                  </a:cubicBezTo>
                  <a:cubicBezTo>
                    <a:pt x="497" y="2222"/>
                    <a:pt x="0" y="1724"/>
                    <a:pt x="0" y="1111"/>
                  </a:cubicBezTo>
                  <a:cubicBezTo>
                    <a:pt x="0" y="497"/>
                    <a:pt x="497" y="0"/>
                    <a:pt x="1111" y="0"/>
                  </a:cubicBezTo>
                  <a:close/>
                  <a:moveTo>
                    <a:pt x="1111" y="335"/>
                  </a:moveTo>
                  <a:cubicBezTo>
                    <a:pt x="1539" y="335"/>
                    <a:pt x="1886" y="683"/>
                    <a:pt x="1886" y="1111"/>
                  </a:cubicBezTo>
                  <a:cubicBezTo>
                    <a:pt x="1886" y="1539"/>
                    <a:pt x="1539" y="1887"/>
                    <a:pt x="1111" y="1887"/>
                  </a:cubicBezTo>
                  <a:cubicBezTo>
                    <a:pt x="682" y="1887"/>
                    <a:pt x="335" y="1539"/>
                    <a:pt x="335" y="1111"/>
                  </a:cubicBezTo>
                  <a:cubicBezTo>
                    <a:pt x="335" y="683"/>
                    <a:pt x="682" y="335"/>
                    <a:pt x="1111" y="335"/>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TextBox 30"/>
            <p:cNvSpPr txBox="1"/>
            <p:nvPr/>
          </p:nvSpPr>
          <p:spPr>
            <a:xfrm>
              <a:off x="2690893" y="1903716"/>
              <a:ext cx="1158789" cy="853846"/>
            </a:xfrm>
            <a:prstGeom prst="rect">
              <a:avLst/>
            </a:prstGeom>
            <a:noFill/>
          </p:spPr>
          <p:txBody>
            <a:bodyPr wrap="none" rtlCol="0">
              <a:spAutoFit/>
            </a:bodyPr>
            <a:lstStyle/>
            <a:p>
              <a:pPr algn="ctr"/>
              <a:r>
                <a:rPr lang="zh-CN" altLang="en-US" dirty="0" smtClean="0">
                  <a:solidFill>
                    <a:schemeClr val="tx2"/>
                  </a:solidFill>
                  <a:latin typeface="+mn-ea"/>
                  <a:ea typeface="+mn-ea"/>
                </a:rPr>
                <a:t>服务型</a:t>
              </a:r>
              <a:endParaRPr lang="en-US" altLang="zh-CN" dirty="0" smtClean="0">
                <a:solidFill>
                  <a:schemeClr val="tx2"/>
                </a:solidFill>
                <a:latin typeface="+mn-ea"/>
                <a:ea typeface="+mn-ea"/>
              </a:endParaRPr>
            </a:p>
            <a:p>
              <a:pPr algn="ctr"/>
              <a:r>
                <a:rPr lang="zh-CN" altLang="en-US" dirty="0" smtClean="0">
                  <a:solidFill>
                    <a:schemeClr val="tx2"/>
                  </a:solidFill>
                  <a:latin typeface="+mn-ea"/>
                  <a:ea typeface="+mn-ea"/>
                </a:rPr>
                <a:t>团队</a:t>
              </a:r>
              <a:endParaRPr lang="zh-CN" altLang="en-US" dirty="0">
                <a:solidFill>
                  <a:schemeClr val="tx2"/>
                </a:solidFill>
                <a:latin typeface="+mn-ea"/>
                <a:ea typeface="+mn-ea"/>
              </a:endParaRPr>
            </a:p>
          </p:txBody>
        </p:sp>
      </p:grpSp>
      <p:grpSp>
        <p:nvGrpSpPr>
          <p:cNvPr id="32" name="组合 31"/>
          <p:cNvGrpSpPr/>
          <p:nvPr/>
        </p:nvGrpSpPr>
        <p:grpSpPr>
          <a:xfrm>
            <a:off x="5534723" y="2288899"/>
            <a:ext cx="1274985" cy="1274983"/>
            <a:chOff x="4879975" y="1917700"/>
            <a:chExt cx="1684338" cy="1684337"/>
          </a:xfrm>
        </p:grpSpPr>
        <p:sp>
          <p:nvSpPr>
            <p:cNvPr id="33" name="Freeform 7"/>
            <p:cNvSpPr>
              <a:spLocks noEditPoints="1"/>
            </p:cNvSpPr>
            <p:nvPr/>
          </p:nvSpPr>
          <p:spPr bwMode="auto">
            <a:xfrm>
              <a:off x="4879975" y="1917700"/>
              <a:ext cx="1684338" cy="1684337"/>
            </a:xfrm>
            <a:custGeom>
              <a:avLst/>
              <a:gdLst>
                <a:gd name="T0" fmla="*/ 1111 w 2222"/>
                <a:gd name="T1" fmla="*/ 0 h 2222"/>
                <a:gd name="T2" fmla="*/ 2222 w 2222"/>
                <a:gd name="T3" fmla="*/ 1111 h 2222"/>
                <a:gd name="T4" fmla="*/ 1111 w 2222"/>
                <a:gd name="T5" fmla="*/ 2222 h 2222"/>
                <a:gd name="T6" fmla="*/ 0 w 2222"/>
                <a:gd name="T7" fmla="*/ 1111 h 2222"/>
                <a:gd name="T8" fmla="*/ 1111 w 2222"/>
                <a:gd name="T9" fmla="*/ 0 h 2222"/>
                <a:gd name="T10" fmla="*/ 1111 w 2222"/>
                <a:gd name="T11" fmla="*/ 336 h 2222"/>
                <a:gd name="T12" fmla="*/ 1887 w 2222"/>
                <a:gd name="T13" fmla="*/ 1111 h 2222"/>
                <a:gd name="T14" fmla="*/ 1111 w 2222"/>
                <a:gd name="T15" fmla="*/ 1887 h 2222"/>
                <a:gd name="T16" fmla="*/ 336 w 2222"/>
                <a:gd name="T17" fmla="*/ 1111 h 2222"/>
                <a:gd name="T18" fmla="*/ 1111 w 2222"/>
                <a:gd name="T19" fmla="*/ 336 h 2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22" h="2222">
                  <a:moveTo>
                    <a:pt x="1111" y="0"/>
                  </a:moveTo>
                  <a:cubicBezTo>
                    <a:pt x="1725" y="0"/>
                    <a:pt x="2222" y="498"/>
                    <a:pt x="2222" y="1111"/>
                  </a:cubicBezTo>
                  <a:cubicBezTo>
                    <a:pt x="2222" y="1725"/>
                    <a:pt x="1725" y="2222"/>
                    <a:pt x="1111" y="2222"/>
                  </a:cubicBezTo>
                  <a:cubicBezTo>
                    <a:pt x="498" y="2222"/>
                    <a:pt x="0" y="1725"/>
                    <a:pt x="0" y="1111"/>
                  </a:cubicBezTo>
                  <a:cubicBezTo>
                    <a:pt x="0" y="498"/>
                    <a:pt x="498" y="0"/>
                    <a:pt x="1111" y="0"/>
                  </a:cubicBezTo>
                  <a:close/>
                  <a:moveTo>
                    <a:pt x="1111" y="336"/>
                  </a:moveTo>
                  <a:cubicBezTo>
                    <a:pt x="1540" y="336"/>
                    <a:pt x="1887" y="683"/>
                    <a:pt x="1887" y="1111"/>
                  </a:cubicBezTo>
                  <a:cubicBezTo>
                    <a:pt x="1887" y="1540"/>
                    <a:pt x="1540" y="1887"/>
                    <a:pt x="1111" y="1887"/>
                  </a:cubicBezTo>
                  <a:cubicBezTo>
                    <a:pt x="683" y="1887"/>
                    <a:pt x="336" y="1540"/>
                    <a:pt x="336" y="1111"/>
                  </a:cubicBezTo>
                  <a:cubicBezTo>
                    <a:pt x="336" y="683"/>
                    <a:pt x="683" y="336"/>
                    <a:pt x="1111" y="336"/>
                  </a:cubicBezTo>
                  <a:close/>
                </a:path>
              </a:pathLst>
            </a:custGeom>
            <a:solidFill>
              <a:schemeClr val="tx2"/>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TextBox 33"/>
            <p:cNvSpPr txBox="1"/>
            <p:nvPr/>
          </p:nvSpPr>
          <p:spPr>
            <a:xfrm>
              <a:off x="5160594" y="2375830"/>
              <a:ext cx="1158789" cy="853846"/>
            </a:xfrm>
            <a:prstGeom prst="rect">
              <a:avLst/>
            </a:prstGeom>
            <a:noFill/>
          </p:spPr>
          <p:txBody>
            <a:bodyPr wrap="none" rtlCol="0">
              <a:spAutoFit/>
            </a:bodyPr>
            <a:lstStyle/>
            <a:p>
              <a:pPr algn="ctr"/>
              <a:r>
                <a:rPr lang="zh-CN" altLang="en-US" dirty="0" smtClean="0">
                  <a:solidFill>
                    <a:schemeClr val="tx2"/>
                  </a:solidFill>
                  <a:latin typeface="+mn-ea"/>
                  <a:ea typeface="+mn-ea"/>
                </a:rPr>
                <a:t>竞争型</a:t>
              </a:r>
              <a:endParaRPr lang="en-US" altLang="zh-CN" dirty="0">
                <a:solidFill>
                  <a:schemeClr val="tx2"/>
                </a:solidFill>
                <a:latin typeface="+mn-ea"/>
                <a:ea typeface="+mn-ea"/>
              </a:endParaRPr>
            </a:p>
            <a:p>
              <a:pPr algn="ctr"/>
              <a:r>
                <a:rPr lang="zh-CN" altLang="en-US" dirty="0">
                  <a:solidFill>
                    <a:schemeClr val="tx2"/>
                  </a:solidFill>
                  <a:latin typeface="+mn-ea"/>
                  <a:ea typeface="+mn-ea"/>
                </a:rPr>
                <a:t>团队</a:t>
              </a:r>
              <a:endParaRPr lang="zh-CN" altLang="en-US" dirty="0">
                <a:solidFill>
                  <a:schemeClr val="tx2"/>
                </a:solidFill>
                <a:latin typeface="+mn-ea"/>
                <a:ea typeface="+mn-ea"/>
              </a:endParaRPr>
            </a:p>
          </p:txBody>
        </p:sp>
      </p:grpSp>
      <p:grpSp>
        <p:nvGrpSpPr>
          <p:cNvPr id="35" name="组合 34"/>
          <p:cNvGrpSpPr/>
          <p:nvPr/>
        </p:nvGrpSpPr>
        <p:grpSpPr>
          <a:xfrm>
            <a:off x="8246106" y="2634982"/>
            <a:ext cx="1274985" cy="1273783"/>
            <a:chOff x="8367713" y="2374900"/>
            <a:chExt cx="1684338" cy="1682750"/>
          </a:xfrm>
        </p:grpSpPr>
        <p:sp>
          <p:nvSpPr>
            <p:cNvPr id="36" name="Freeform 8"/>
            <p:cNvSpPr>
              <a:spLocks noEditPoints="1"/>
            </p:cNvSpPr>
            <p:nvPr/>
          </p:nvSpPr>
          <p:spPr bwMode="auto">
            <a:xfrm>
              <a:off x="8367713" y="2374900"/>
              <a:ext cx="1684338" cy="1682750"/>
            </a:xfrm>
            <a:custGeom>
              <a:avLst/>
              <a:gdLst>
                <a:gd name="T0" fmla="*/ 1110 w 2221"/>
                <a:gd name="T1" fmla="*/ 0 h 2222"/>
                <a:gd name="T2" fmla="*/ 2221 w 2221"/>
                <a:gd name="T3" fmla="*/ 1111 h 2222"/>
                <a:gd name="T4" fmla="*/ 1110 w 2221"/>
                <a:gd name="T5" fmla="*/ 2222 h 2222"/>
                <a:gd name="T6" fmla="*/ 0 w 2221"/>
                <a:gd name="T7" fmla="*/ 1111 h 2222"/>
                <a:gd name="T8" fmla="*/ 1110 w 2221"/>
                <a:gd name="T9" fmla="*/ 0 h 2222"/>
                <a:gd name="T10" fmla="*/ 1110 w 2221"/>
                <a:gd name="T11" fmla="*/ 335 h 2222"/>
                <a:gd name="T12" fmla="*/ 1886 w 2221"/>
                <a:gd name="T13" fmla="*/ 1111 h 2222"/>
                <a:gd name="T14" fmla="*/ 1110 w 2221"/>
                <a:gd name="T15" fmla="*/ 1886 h 2222"/>
                <a:gd name="T16" fmla="*/ 335 w 2221"/>
                <a:gd name="T17" fmla="*/ 1111 h 2222"/>
                <a:gd name="T18" fmla="*/ 1110 w 2221"/>
                <a:gd name="T19" fmla="*/ 335 h 2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21" h="2222">
                  <a:moveTo>
                    <a:pt x="1110" y="0"/>
                  </a:moveTo>
                  <a:cubicBezTo>
                    <a:pt x="1724" y="0"/>
                    <a:pt x="2221" y="497"/>
                    <a:pt x="2221" y="1111"/>
                  </a:cubicBezTo>
                  <a:cubicBezTo>
                    <a:pt x="2221" y="1724"/>
                    <a:pt x="1724" y="2222"/>
                    <a:pt x="1110" y="2222"/>
                  </a:cubicBezTo>
                  <a:cubicBezTo>
                    <a:pt x="497" y="2222"/>
                    <a:pt x="0" y="1724"/>
                    <a:pt x="0" y="1111"/>
                  </a:cubicBezTo>
                  <a:cubicBezTo>
                    <a:pt x="0" y="497"/>
                    <a:pt x="497" y="0"/>
                    <a:pt x="1110" y="0"/>
                  </a:cubicBezTo>
                  <a:close/>
                  <a:moveTo>
                    <a:pt x="1110" y="335"/>
                  </a:moveTo>
                  <a:cubicBezTo>
                    <a:pt x="1539" y="335"/>
                    <a:pt x="1886" y="682"/>
                    <a:pt x="1886" y="1111"/>
                  </a:cubicBezTo>
                  <a:cubicBezTo>
                    <a:pt x="1886" y="1539"/>
                    <a:pt x="1539" y="1886"/>
                    <a:pt x="1110" y="1886"/>
                  </a:cubicBezTo>
                  <a:cubicBezTo>
                    <a:pt x="682" y="1886"/>
                    <a:pt x="335" y="1539"/>
                    <a:pt x="335" y="1111"/>
                  </a:cubicBezTo>
                  <a:cubicBezTo>
                    <a:pt x="335" y="682"/>
                    <a:pt x="682" y="335"/>
                    <a:pt x="1110" y="335"/>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TextBox 36"/>
            <p:cNvSpPr txBox="1"/>
            <p:nvPr/>
          </p:nvSpPr>
          <p:spPr>
            <a:xfrm>
              <a:off x="8671294" y="2795749"/>
              <a:ext cx="1158789" cy="853845"/>
            </a:xfrm>
            <a:prstGeom prst="rect">
              <a:avLst/>
            </a:prstGeom>
            <a:noFill/>
          </p:spPr>
          <p:txBody>
            <a:bodyPr wrap="none" rtlCol="0">
              <a:spAutoFit/>
            </a:bodyPr>
            <a:lstStyle/>
            <a:p>
              <a:pPr algn="ctr"/>
              <a:r>
                <a:rPr lang="zh-CN" altLang="en-US" dirty="0" smtClean="0">
                  <a:solidFill>
                    <a:schemeClr val="tx2"/>
                  </a:solidFill>
                  <a:latin typeface="+mn-ea"/>
                  <a:ea typeface="+mn-ea"/>
                </a:rPr>
                <a:t>学习型</a:t>
              </a:r>
              <a:endParaRPr lang="en-US" altLang="zh-CN" dirty="0" smtClean="0">
                <a:solidFill>
                  <a:schemeClr val="tx2"/>
                </a:solidFill>
                <a:latin typeface="+mn-ea"/>
                <a:ea typeface="+mn-ea"/>
              </a:endParaRPr>
            </a:p>
            <a:p>
              <a:pPr algn="ctr"/>
              <a:r>
                <a:rPr lang="zh-CN" altLang="en-US" dirty="0" smtClean="0">
                  <a:solidFill>
                    <a:schemeClr val="tx2"/>
                  </a:solidFill>
                  <a:latin typeface="+mn-ea"/>
                  <a:ea typeface="+mn-ea"/>
                </a:rPr>
                <a:t>团队</a:t>
              </a:r>
              <a:endParaRPr lang="zh-CN" altLang="en-US" dirty="0">
                <a:solidFill>
                  <a:schemeClr val="tx2"/>
                </a:solidFill>
                <a:latin typeface="+mn-ea"/>
                <a:ea typeface="+mn-ea"/>
              </a:endParaRPr>
            </a:p>
          </p:txBody>
        </p:sp>
      </p:grpSp>
      <p:grpSp>
        <p:nvGrpSpPr>
          <p:cNvPr id="38" name="组合 37"/>
          <p:cNvGrpSpPr/>
          <p:nvPr/>
        </p:nvGrpSpPr>
        <p:grpSpPr>
          <a:xfrm>
            <a:off x="6169320" y="4040949"/>
            <a:ext cx="1274985" cy="1274983"/>
            <a:chOff x="6307138" y="4232275"/>
            <a:chExt cx="1684338" cy="1684337"/>
          </a:xfrm>
        </p:grpSpPr>
        <p:sp>
          <p:nvSpPr>
            <p:cNvPr id="39" name="Freeform 9"/>
            <p:cNvSpPr>
              <a:spLocks noEditPoints="1"/>
            </p:cNvSpPr>
            <p:nvPr/>
          </p:nvSpPr>
          <p:spPr bwMode="auto">
            <a:xfrm>
              <a:off x="6307138" y="4232275"/>
              <a:ext cx="1684338" cy="1684337"/>
            </a:xfrm>
            <a:custGeom>
              <a:avLst/>
              <a:gdLst>
                <a:gd name="T0" fmla="*/ 1111 w 2221"/>
                <a:gd name="T1" fmla="*/ 2222 h 2222"/>
                <a:gd name="T2" fmla="*/ 2221 w 2221"/>
                <a:gd name="T3" fmla="*/ 1111 h 2222"/>
                <a:gd name="T4" fmla="*/ 1111 w 2221"/>
                <a:gd name="T5" fmla="*/ 0 h 2222"/>
                <a:gd name="T6" fmla="*/ 0 w 2221"/>
                <a:gd name="T7" fmla="*/ 1111 h 2222"/>
                <a:gd name="T8" fmla="*/ 1111 w 2221"/>
                <a:gd name="T9" fmla="*/ 2222 h 2222"/>
                <a:gd name="T10" fmla="*/ 1111 w 2221"/>
                <a:gd name="T11" fmla="*/ 1887 h 2222"/>
                <a:gd name="T12" fmla="*/ 1886 w 2221"/>
                <a:gd name="T13" fmla="*/ 1111 h 2222"/>
                <a:gd name="T14" fmla="*/ 1111 w 2221"/>
                <a:gd name="T15" fmla="*/ 335 h 2222"/>
                <a:gd name="T16" fmla="*/ 335 w 2221"/>
                <a:gd name="T17" fmla="*/ 1111 h 2222"/>
                <a:gd name="T18" fmla="*/ 1111 w 2221"/>
                <a:gd name="T19" fmla="*/ 1887 h 2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21" h="2222">
                  <a:moveTo>
                    <a:pt x="1111" y="2222"/>
                  </a:moveTo>
                  <a:cubicBezTo>
                    <a:pt x="1724" y="2222"/>
                    <a:pt x="2221" y="1724"/>
                    <a:pt x="2221" y="1111"/>
                  </a:cubicBezTo>
                  <a:cubicBezTo>
                    <a:pt x="2221" y="497"/>
                    <a:pt x="1724" y="0"/>
                    <a:pt x="1111" y="0"/>
                  </a:cubicBezTo>
                  <a:cubicBezTo>
                    <a:pt x="497" y="0"/>
                    <a:pt x="0" y="497"/>
                    <a:pt x="0" y="1111"/>
                  </a:cubicBezTo>
                  <a:cubicBezTo>
                    <a:pt x="0" y="1724"/>
                    <a:pt x="497" y="2222"/>
                    <a:pt x="1111" y="2222"/>
                  </a:cubicBezTo>
                  <a:close/>
                  <a:moveTo>
                    <a:pt x="1111" y="1887"/>
                  </a:moveTo>
                  <a:cubicBezTo>
                    <a:pt x="1539" y="1887"/>
                    <a:pt x="1886" y="1539"/>
                    <a:pt x="1886" y="1111"/>
                  </a:cubicBezTo>
                  <a:cubicBezTo>
                    <a:pt x="1886" y="682"/>
                    <a:pt x="1539" y="335"/>
                    <a:pt x="1111" y="335"/>
                  </a:cubicBezTo>
                  <a:cubicBezTo>
                    <a:pt x="682" y="335"/>
                    <a:pt x="335" y="682"/>
                    <a:pt x="335" y="1111"/>
                  </a:cubicBezTo>
                  <a:cubicBezTo>
                    <a:pt x="335" y="1539"/>
                    <a:pt x="682" y="1887"/>
                    <a:pt x="1111" y="1887"/>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TextBox 39"/>
            <p:cNvSpPr txBox="1"/>
            <p:nvPr/>
          </p:nvSpPr>
          <p:spPr>
            <a:xfrm>
              <a:off x="6590266" y="4698296"/>
              <a:ext cx="1158789" cy="853846"/>
            </a:xfrm>
            <a:prstGeom prst="rect">
              <a:avLst/>
            </a:prstGeom>
            <a:noFill/>
          </p:spPr>
          <p:txBody>
            <a:bodyPr wrap="none" rtlCol="0">
              <a:spAutoFit/>
            </a:bodyPr>
            <a:lstStyle/>
            <a:p>
              <a:pPr algn="ctr"/>
              <a:r>
                <a:rPr lang="zh-CN" altLang="en-US" dirty="0" smtClean="0">
                  <a:solidFill>
                    <a:schemeClr val="tx2"/>
                  </a:solidFill>
                  <a:latin typeface="+mn-ea"/>
                  <a:ea typeface="+mn-ea"/>
                </a:rPr>
                <a:t>创新型</a:t>
              </a:r>
              <a:endParaRPr lang="en-US" altLang="zh-CN" dirty="0" smtClean="0">
                <a:solidFill>
                  <a:schemeClr val="tx2"/>
                </a:solidFill>
                <a:latin typeface="+mn-ea"/>
                <a:ea typeface="+mn-ea"/>
              </a:endParaRPr>
            </a:p>
            <a:p>
              <a:pPr algn="ctr"/>
              <a:r>
                <a:rPr lang="zh-CN" altLang="en-US" dirty="0" smtClean="0">
                  <a:solidFill>
                    <a:schemeClr val="tx2"/>
                  </a:solidFill>
                  <a:latin typeface="+mn-ea"/>
                  <a:ea typeface="+mn-ea"/>
                </a:rPr>
                <a:t>团队</a:t>
              </a:r>
              <a:endParaRPr lang="en-US" altLang="zh-CN" dirty="0" smtClean="0">
                <a:solidFill>
                  <a:schemeClr val="tx2"/>
                </a:solidFill>
                <a:latin typeface="+mn-ea"/>
                <a:ea typeface="+mn-ea"/>
              </a:endParaRPr>
            </a:p>
          </p:txBody>
        </p:sp>
      </p:grpSp>
      <p:grpSp>
        <p:nvGrpSpPr>
          <p:cNvPr id="41" name="组合 40"/>
          <p:cNvGrpSpPr/>
          <p:nvPr/>
        </p:nvGrpSpPr>
        <p:grpSpPr>
          <a:xfrm>
            <a:off x="3836858" y="4390638"/>
            <a:ext cx="1273781" cy="1273783"/>
            <a:chOff x="3225800" y="4694238"/>
            <a:chExt cx="1682750" cy="1682750"/>
          </a:xfrm>
        </p:grpSpPr>
        <p:sp>
          <p:nvSpPr>
            <p:cNvPr id="42" name="Freeform 10"/>
            <p:cNvSpPr>
              <a:spLocks noEditPoints="1"/>
            </p:cNvSpPr>
            <p:nvPr/>
          </p:nvSpPr>
          <p:spPr bwMode="auto">
            <a:xfrm>
              <a:off x="3225800" y="4694238"/>
              <a:ext cx="1682750" cy="1682750"/>
            </a:xfrm>
            <a:custGeom>
              <a:avLst/>
              <a:gdLst>
                <a:gd name="T0" fmla="*/ 1111 w 2222"/>
                <a:gd name="T1" fmla="*/ 2222 h 2222"/>
                <a:gd name="T2" fmla="*/ 2222 w 2222"/>
                <a:gd name="T3" fmla="*/ 1111 h 2222"/>
                <a:gd name="T4" fmla="*/ 1111 w 2222"/>
                <a:gd name="T5" fmla="*/ 0 h 2222"/>
                <a:gd name="T6" fmla="*/ 0 w 2222"/>
                <a:gd name="T7" fmla="*/ 1111 h 2222"/>
                <a:gd name="T8" fmla="*/ 1111 w 2222"/>
                <a:gd name="T9" fmla="*/ 2222 h 2222"/>
                <a:gd name="T10" fmla="*/ 1111 w 2222"/>
                <a:gd name="T11" fmla="*/ 1887 h 2222"/>
                <a:gd name="T12" fmla="*/ 1887 w 2222"/>
                <a:gd name="T13" fmla="*/ 1111 h 2222"/>
                <a:gd name="T14" fmla="*/ 1111 w 2222"/>
                <a:gd name="T15" fmla="*/ 335 h 2222"/>
                <a:gd name="T16" fmla="*/ 335 w 2222"/>
                <a:gd name="T17" fmla="*/ 1111 h 2222"/>
                <a:gd name="T18" fmla="*/ 1111 w 2222"/>
                <a:gd name="T19" fmla="*/ 1887 h 2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22" h="2222">
                  <a:moveTo>
                    <a:pt x="1111" y="2222"/>
                  </a:moveTo>
                  <a:cubicBezTo>
                    <a:pt x="1724" y="2222"/>
                    <a:pt x="2222" y="1724"/>
                    <a:pt x="2222" y="1111"/>
                  </a:cubicBezTo>
                  <a:cubicBezTo>
                    <a:pt x="2222" y="497"/>
                    <a:pt x="1724" y="0"/>
                    <a:pt x="1111" y="0"/>
                  </a:cubicBezTo>
                  <a:cubicBezTo>
                    <a:pt x="497" y="0"/>
                    <a:pt x="0" y="497"/>
                    <a:pt x="0" y="1111"/>
                  </a:cubicBezTo>
                  <a:cubicBezTo>
                    <a:pt x="0" y="1724"/>
                    <a:pt x="497" y="2222"/>
                    <a:pt x="1111" y="2222"/>
                  </a:cubicBezTo>
                  <a:close/>
                  <a:moveTo>
                    <a:pt x="1111" y="1887"/>
                  </a:moveTo>
                  <a:cubicBezTo>
                    <a:pt x="1539" y="1887"/>
                    <a:pt x="1887" y="1539"/>
                    <a:pt x="1887" y="1111"/>
                  </a:cubicBezTo>
                  <a:cubicBezTo>
                    <a:pt x="1887" y="683"/>
                    <a:pt x="1539" y="335"/>
                    <a:pt x="1111" y="335"/>
                  </a:cubicBezTo>
                  <a:cubicBezTo>
                    <a:pt x="682" y="335"/>
                    <a:pt x="335" y="683"/>
                    <a:pt x="335" y="1111"/>
                  </a:cubicBezTo>
                  <a:cubicBezTo>
                    <a:pt x="335" y="1539"/>
                    <a:pt x="682" y="1887"/>
                    <a:pt x="1111" y="1887"/>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TextBox 42"/>
            <p:cNvSpPr txBox="1"/>
            <p:nvPr/>
          </p:nvSpPr>
          <p:spPr>
            <a:xfrm>
              <a:off x="3502221" y="5108690"/>
              <a:ext cx="1158791" cy="853845"/>
            </a:xfrm>
            <a:prstGeom prst="rect">
              <a:avLst/>
            </a:prstGeom>
            <a:noFill/>
          </p:spPr>
          <p:txBody>
            <a:bodyPr wrap="none" rtlCol="0">
              <a:spAutoFit/>
            </a:bodyPr>
            <a:lstStyle/>
            <a:p>
              <a:pPr algn="ctr"/>
              <a:r>
                <a:rPr lang="zh-CN" altLang="en-US" dirty="0" smtClean="0">
                  <a:solidFill>
                    <a:schemeClr val="tx2"/>
                  </a:solidFill>
                  <a:latin typeface="+mn-ea"/>
                  <a:ea typeface="+mn-ea"/>
                </a:rPr>
                <a:t>合作型</a:t>
              </a:r>
              <a:endParaRPr lang="en-US" altLang="zh-CN" dirty="0" smtClean="0">
                <a:solidFill>
                  <a:schemeClr val="tx2"/>
                </a:solidFill>
                <a:latin typeface="+mn-ea"/>
                <a:ea typeface="+mn-ea"/>
              </a:endParaRPr>
            </a:p>
            <a:p>
              <a:pPr algn="ctr"/>
              <a:r>
                <a:rPr lang="zh-CN" altLang="en-US" dirty="0" smtClean="0">
                  <a:solidFill>
                    <a:schemeClr val="tx2"/>
                  </a:solidFill>
                  <a:latin typeface="+mn-ea"/>
                  <a:ea typeface="+mn-ea"/>
                </a:rPr>
                <a:t>团队</a:t>
              </a:r>
              <a:endParaRPr lang="zh-CN" altLang="en-US" dirty="0">
                <a:solidFill>
                  <a:schemeClr val="tx2"/>
                </a:solidFill>
                <a:latin typeface="+mn-ea"/>
                <a:ea typeface="+mn-ea"/>
              </a:endParaRPr>
            </a:p>
          </p:txBody>
        </p:sp>
      </p:grpSp>
      <p:sp>
        <p:nvSpPr>
          <p:cNvPr id="44" name="等腰三角形 1"/>
          <p:cNvSpPr/>
          <p:nvPr/>
        </p:nvSpPr>
        <p:spPr bwMode="auto">
          <a:xfrm flipV="1">
            <a:off x="3157077" y="1835700"/>
            <a:ext cx="1426909" cy="132915"/>
          </a:xfrm>
          <a:custGeom>
            <a:avLst/>
            <a:gdLst/>
            <a:ahLst/>
            <a:cxnLst/>
            <a:rect l="l" t="t" r="r" b="b"/>
            <a:pathLst>
              <a:path w="2313967" h="288032">
                <a:moveTo>
                  <a:pt x="553417" y="0"/>
                </a:moveTo>
                <a:lnTo>
                  <a:pt x="702355" y="216024"/>
                </a:lnTo>
                <a:lnTo>
                  <a:pt x="2313967" y="216024"/>
                </a:lnTo>
                <a:lnTo>
                  <a:pt x="2313967" y="288032"/>
                </a:lnTo>
                <a:lnTo>
                  <a:pt x="752001" y="288032"/>
                </a:lnTo>
                <a:lnTo>
                  <a:pt x="354833" y="288032"/>
                </a:lnTo>
                <a:lnTo>
                  <a:pt x="0" y="288032"/>
                </a:lnTo>
                <a:lnTo>
                  <a:pt x="0" y="216024"/>
                </a:lnTo>
                <a:lnTo>
                  <a:pt x="404479" y="216024"/>
                </a:lnTo>
                <a:close/>
              </a:path>
            </a:pathLst>
          </a:cu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5" name="TextBox 44"/>
          <p:cNvSpPr txBox="1"/>
          <p:nvPr/>
        </p:nvSpPr>
        <p:spPr>
          <a:xfrm>
            <a:off x="3002831" y="991815"/>
            <a:ext cx="2084097" cy="830997"/>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服务型团队建设情况文字可以在这里简要说明。</a:t>
            </a:r>
            <a:endParaRPr lang="zh-CN" altLang="en-US" sz="1600" dirty="0">
              <a:solidFill>
                <a:schemeClr val="tx2"/>
              </a:solidFill>
              <a:latin typeface="+mn-ea"/>
              <a:ea typeface="+mn-ea"/>
            </a:endParaRPr>
          </a:p>
        </p:txBody>
      </p:sp>
      <p:sp>
        <p:nvSpPr>
          <p:cNvPr id="46" name="等腰三角形 1"/>
          <p:cNvSpPr/>
          <p:nvPr/>
        </p:nvSpPr>
        <p:spPr bwMode="auto">
          <a:xfrm flipV="1">
            <a:off x="5395311" y="2190541"/>
            <a:ext cx="1426909" cy="132915"/>
          </a:xfrm>
          <a:custGeom>
            <a:avLst/>
            <a:gdLst/>
            <a:ahLst/>
            <a:cxnLst/>
            <a:rect l="l" t="t" r="r" b="b"/>
            <a:pathLst>
              <a:path w="2313967" h="288032">
                <a:moveTo>
                  <a:pt x="553417" y="0"/>
                </a:moveTo>
                <a:lnTo>
                  <a:pt x="702355" y="216024"/>
                </a:lnTo>
                <a:lnTo>
                  <a:pt x="2313967" y="216024"/>
                </a:lnTo>
                <a:lnTo>
                  <a:pt x="2313967" y="288032"/>
                </a:lnTo>
                <a:lnTo>
                  <a:pt x="752001" y="288032"/>
                </a:lnTo>
                <a:lnTo>
                  <a:pt x="354833" y="288032"/>
                </a:lnTo>
                <a:lnTo>
                  <a:pt x="0" y="288032"/>
                </a:lnTo>
                <a:lnTo>
                  <a:pt x="0" y="216024"/>
                </a:lnTo>
                <a:lnTo>
                  <a:pt x="404479" y="216024"/>
                </a:lnTo>
                <a:close/>
              </a:path>
            </a:pathLst>
          </a:cu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7" name="TextBox 46"/>
          <p:cNvSpPr txBox="1"/>
          <p:nvPr/>
        </p:nvSpPr>
        <p:spPr>
          <a:xfrm>
            <a:off x="5241065" y="1407312"/>
            <a:ext cx="2084097" cy="830997"/>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竞争型团队建设情况文字可以在这里简要说明。</a:t>
            </a:r>
            <a:endParaRPr lang="zh-CN" altLang="en-US" sz="1600" dirty="0">
              <a:solidFill>
                <a:schemeClr val="tx2"/>
              </a:solidFill>
              <a:latin typeface="+mn-ea"/>
              <a:ea typeface="+mn-ea"/>
            </a:endParaRPr>
          </a:p>
        </p:txBody>
      </p:sp>
      <p:sp>
        <p:nvSpPr>
          <p:cNvPr id="48" name="等腰三角形 1"/>
          <p:cNvSpPr/>
          <p:nvPr/>
        </p:nvSpPr>
        <p:spPr bwMode="auto">
          <a:xfrm flipV="1">
            <a:off x="8138510" y="2545384"/>
            <a:ext cx="1426909" cy="132915"/>
          </a:xfrm>
          <a:custGeom>
            <a:avLst/>
            <a:gdLst/>
            <a:ahLst/>
            <a:cxnLst/>
            <a:rect l="l" t="t" r="r" b="b"/>
            <a:pathLst>
              <a:path w="2313967" h="288032">
                <a:moveTo>
                  <a:pt x="553417" y="0"/>
                </a:moveTo>
                <a:lnTo>
                  <a:pt x="702355" y="216024"/>
                </a:lnTo>
                <a:lnTo>
                  <a:pt x="2313967" y="216024"/>
                </a:lnTo>
                <a:lnTo>
                  <a:pt x="2313967" y="288032"/>
                </a:lnTo>
                <a:lnTo>
                  <a:pt x="752001" y="288032"/>
                </a:lnTo>
                <a:lnTo>
                  <a:pt x="354833" y="288032"/>
                </a:lnTo>
                <a:lnTo>
                  <a:pt x="0" y="288032"/>
                </a:lnTo>
                <a:lnTo>
                  <a:pt x="0" y="216024"/>
                </a:lnTo>
                <a:lnTo>
                  <a:pt x="404479" y="216024"/>
                </a:lnTo>
                <a:close/>
              </a:path>
            </a:pathLst>
          </a:cu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9" name="TextBox 48"/>
          <p:cNvSpPr txBox="1"/>
          <p:nvPr/>
        </p:nvSpPr>
        <p:spPr>
          <a:xfrm>
            <a:off x="7984264" y="1762156"/>
            <a:ext cx="2084097" cy="830997"/>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学习型团队建设情况文字可以在这里简要说明。</a:t>
            </a:r>
            <a:endParaRPr lang="zh-CN" altLang="en-US" sz="1600" dirty="0">
              <a:solidFill>
                <a:schemeClr val="tx2"/>
              </a:solidFill>
              <a:latin typeface="+mn-ea"/>
              <a:ea typeface="+mn-ea"/>
            </a:endParaRPr>
          </a:p>
        </p:txBody>
      </p:sp>
      <p:sp>
        <p:nvSpPr>
          <p:cNvPr id="50" name="等腰三角形 1"/>
          <p:cNvSpPr/>
          <p:nvPr/>
        </p:nvSpPr>
        <p:spPr bwMode="auto">
          <a:xfrm>
            <a:off x="6104995" y="5315928"/>
            <a:ext cx="1426909" cy="132915"/>
          </a:xfrm>
          <a:custGeom>
            <a:avLst/>
            <a:gdLst/>
            <a:ahLst/>
            <a:cxnLst/>
            <a:rect l="l" t="t" r="r" b="b"/>
            <a:pathLst>
              <a:path w="2313967" h="288032">
                <a:moveTo>
                  <a:pt x="553417" y="0"/>
                </a:moveTo>
                <a:lnTo>
                  <a:pt x="702355" y="216024"/>
                </a:lnTo>
                <a:lnTo>
                  <a:pt x="2313967" y="216024"/>
                </a:lnTo>
                <a:lnTo>
                  <a:pt x="2313967" y="288032"/>
                </a:lnTo>
                <a:lnTo>
                  <a:pt x="752001" y="288032"/>
                </a:lnTo>
                <a:lnTo>
                  <a:pt x="354833" y="288032"/>
                </a:lnTo>
                <a:lnTo>
                  <a:pt x="0" y="288032"/>
                </a:lnTo>
                <a:lnTo>
                  <a:pt x="0" y="216024"/>
                </a:lnTo>
                <a:lnTo>
                  <a:pt x="404479" y="216024"/>
                </a:lnTo>
                <a:close/>
              </a:path>
            </a:pathLst>
          </a:cu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51" name="TextBox 50"/>
          <p:cNvSpPr txBox="1"/>
          <p:nvPr/>
        </p:nvSpPr>
        <p:spPr>
          <a:xfrm>
            <a:off x="5950749" y="5479752"/>
            <a:ext cx="2084097" cy="830997"/>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创新型团队建设情况文字可以在这里简要说明。</a:t>
            </a:r>
            <a:endParaRPr lang="zh-CN" altLang="en-US" sz="1600" dirty="0">
              <a:solidFill>
                <a:schemeClr val="tx2"/>
              </a:solidFill>
              <a:latin typeface="+mn-ea"/>
              <a:ea typeface="+mn-ea"/>
            </a:endParaRPr>
          </a:p>
        </p:txBody>
      </p:sp>
      <p:sp>
        <p:nvSpPr>
          <p:cNvPr id="52" name="等腰三角形 1"/>
          <p:cNvSpPr/>
          <p:nvPr/>
        </p:nvSpPr>
        <p:spPr bwMode="auto">
          <a:xfrm>
            <a:off x="3771226" y="5602533"/>
            <a:ext cx="1426909" cy="132915"/>
          </a:xfrm>
          <a:custGeom>
            <a:avLst/>
            <a:gdLst/>
            <a:ahLst/>
            <a:cxnLst/>
            <a:rect l="l" t="t" r="r" b="b"/>
            <a:pathLst>
              <a:path w="2313967" h="288032">
                <a:moveTo>
                  <a:pt x="553417" y="0"/>
                </a:moveTo>
                <a:lnTo>
                  <a:pt x="702355" y="216024"/>
                </a:lnTo>
                <a:lnTo>
                  <a:pt x="2313967" y="216024"/>
                </a:lnTo>
                <a:lnTo>
                  <a:pt x="2313967" y="288032"/>
                </a:lnTo>
                <a:lnTo>
                  <a:pt x="752001" y="288032"/>
                </a:lnTo>
                <a:lnTo>
                  <a:pt x="354833" y="288032"/>
                </a:lnTo>
                <a:lnTo>
                  <a:pt x="0" y="288032"/>
                </a:lnTo>
                <a:lnTo>
                  <a:pt x="0" y="216024"/>
                </a:lnTo>
                <a:lnTo>
                  <a:pt x="404479" y="216024"/>
                </a:lnTo>
                <a:close/>
              </a:path>
            </a:pathLst>
          </a:cu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53" name="TextBox 52"/>
          <p:cNvSpPr txBox="1"/>
          <p:nvPr/>
        </p:nvSpPr>
        <p:spPr>
          <a:xfrm>
            <a:off x="3616980" y="5766356"/>
            <a:ext cx="2084097" cy="830997"/>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合作型团队建设情况文字可以在这里简要说明。</a:t>
            </a:r>
            <a:endParaRPr lang="zh-CN" altLang="en-US" sz="1600" dirty="0">
              <a:solidFill>
                <a:schemeClr val="tx2"/>
              </a:solidFill>
              <a:latin typeface="+mn-ea"/>
              <a:ea typeface="+mn-ea"/>
            </a:endParaRPr>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Tree>
  </p:cSld>
  <p:clrMapOvr>
    <a:masterClrMapping/>
  </p:clrMapOvr>
  <p:transition spd="slow" advTm="1133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00"/>
                            </p:stCondLst>
                            <p:childTnLst>
                              <p:par>
                                <p:cTn id="23" presetID="22" presetClass="entr" presetSubtype="8" fill="hold" grpId="0" nodeType="after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wipe(left)">
                                      <p:cBhvr>
                                        <p:cTn id="25" dur="500"/>
                                        <p:tgtEl>
                                          <p:spTgt spid="24"/>
                                        </p:tgtEl>
                                      </p:cBhvr>
                                    </p:animEffect>
                                  </p:childTnLst>
                                </p:cTn>
                              </p:par>
                            </p:childTnLst>
                          </p:cTn>
                        </p:par>
                        <p:par>
                          <p:cTn id="26" fill="hold">
                            <p:stCondLst>
                              <p:cond delay="2400"/>
                            </p:stCondLst>
                            <p:childTnLst>
                              <p:par>
                                <p:cTn id="27" presetID="22" presetClass="entr" presetSubtype="4" fill="hold"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wipe(down)">
                                      <p:cBhvr>
                                        <p:cTn id="29" dur="500"/>
                                        <p:tgtEl>
                                          <p:spTgt spid="29"/>
                                        </p:tgtEl>
                                      </p:cBhvr>
                                    </p:animEffect>
                                  </p:childTnLst>
                                </p:cTn>
                              </p:par>
                            </p:childTnLst>
                          </p:cTn>
                        </p:par>
                        <p:par>
                          <p:cTn id="30" fill="hold">
                            <p:stCondLst>
                              <p:cond delay="2900"/>
                            </p:stCondLst>
                            <p:childTnLst>
                              <p:par>
                                <p:cTn id="31" presetID="31" presetClass="entr" presetSubtype="0" fill="hold" grpId="0" nodeType="afterEffect">
                                  <p:stCondLst>
                                    <p:cond delay="0"/>
                                  </p:stCondLst>
                                  <p:childTnLst>
                                    <p:set>
                                      <p:cBhvr>
                                        <p:cTn id="32" dur="1" fill="hold">
                                          <p:stCondLst>
                                            <p:cond delay="0"/>
                                          </p:stCondLst>
                                        </p:cTn>
                                        <p:tgtEl>
                                          <p:spTgt spid="44"/>
                                        </p:tgtEl>
                                        <p:attrNameLst>
                                          <p:attrName>style.visibility</p:attrName>
                                        </p:attrNameLst>
                                      </p:cBhvr>
                                      <p:to>
                                        <p:strVal val="visible"/>
                                      </p:to>
                                    </p:set>
                                    <p:anim calcmode="lin" valueType="num">
                                      <p:cBhvr>
                                        <p:cTn id="33" dur="300" fill="hold"/>
                                        <p:tgtEl>
                                          <p:spTgt spid="44"/>
                                        </p:tgtEl>
                                        <p:attrNameLst>
                                          <p:attrName>ppt_w</p:attrName>
                                        </p:attrNameLst>
                                      </p:cBhvr>
                                      <p:tavLst>
                                        <p:tav tm="0">
                                          <p:val>
                                            <p:fltVal val="0"/>
                                          </p:val>
                                        </p:tav>
                                        <p:tav tm="100000">
                                          <p:val>
                                            <p:strVal val="#ppt_w"/>
                                          </p:val>
                                        </p:tav>
                                      </p:tavLst>
                                    </p:anim>
                                    <p:anim calcmode="lin" valueType="num">
                                      <p:cBhvr>
                                        <p:cTn id="34" dur="300" fill="hold"/>
                                        <p:tgtEl>
                                          <p:spTgt spid="44"/>
                                        </p:tgtEl>
                                        <p:attrNameLst>
                                          <p:attrName>ppt_h</p:attrName>
                                        </p:attrNameLst>
                                      </p:cBhvr>
                                      <p:tavLst>
                                        <p:tav tm="0">
                                          <p:val>
                                            <p:fltVal val="0"/>
                                          </p:val>
                                        </p:tav>
                                        <p:tav tm="100000">
                                          <p:val>
                                            <p:strVal val="#ppt_h"/>
                                          </p:val>
                                        </p:tav>
                                      </p:tavLst>
                                    </p:anim>
                                    <p:anim calcmode="lin" valueType="num">
                                      <p:cBhvr>
                                        <p:cTn id="35" dur="300" fill="hold"/>
                                        <p:tgtEl>
                                          <p:spTgt spid="44"/>
                                        </p:tgtEl>
                                        <p:attrNameLst>
                                          <p:attrName>style.rotation</p:attrName>
                                        </p:attrNameLst>
                                      </p:cBhvr>
                                      <p:tavLst>
                                        <p:tav tm="0">
                                          <p:val>
                                            <p:fltVal val="90"/>
                                          </p:val>
                                        </p:tav>
                                        <p:tav tm="100000">
                                          <p:val>
                                            <p:fltVal val="0"/>
                                          </p:val>
                                        </p:tav>
                                      </p:tavLst>
                                    </p:anim>
                                    <p:animEffect transition="in" filter="fade">
                                      <p:cBhvr>
                                        <p:cTn id="36" dur="300"/>
                                        <p:tgtEl>
                                          <p:spTgt spid="44"/>
                                        </p:tgtEl>
                                      </p:cBhvr>
                                    </p:animEffect>
                                  </p:childTnLst>
                                </p:cTn>
                              </p:par>
                            </p:childTnLst>
                          </p:cTn>
                        </p:par>
                        <p:par>
                          <p:cTn id="37" fill="hold">
                            <p:stCondLst>
                              <p:cond delay="3400"/>
                            </p:stCondLst>
                            <p:childTnLst>
                              <p:par>
                                <p:cTn id="38" presetID="22" presetClass="entr" presetSubtype="4" fill="hold" grpId="0" nodeType="afterEffect">
                                  <p:stCondLst>
                                    <p:cond delay="0"/>
                                  </p:stCondLst>
                                  <p:childTnLst>
                                    <p:set>
                                      <p:cBhvr>
                                        <p:cTn id="39" dur="1" fill="hold">
                                          <p:stCondLst>
                                            <p:cond delay="0"/>
                                          </p:stCondLst>
                                        </p:cTn>
                                        <p:tgtEl>
                                          <p:spTgt spid="45"/>
                                        </p:tgtEl>
                                        <p:attrNameLst>
                                          <p:attrName>style.visibility</p:attrName>
                                        </p:attrNameLst>
                                      </p:cBhvr>
                                      <p:to>
                                        <p:strVal val="visible"/>
                                      </p:to>
                                    </p:set>
                                    <p:animEffect transition="in" filter="wipe(down)">
                                      <p:cBhvr>
                                        <p:cTn id="40" dur="500"/>
                                        <p:tgtEl>
                                          <p:spTgt spid="45"/>
                                        </p:tgtEl>
                                      </p:cBhvr>
                                    </p:animEffect>
                                  </p:childTnLst>
                                </p:cTn>
                              </p:par>
                            </p:childTnLst>
                          </p:cTn>
                        </p:par>
                        <p:par>
                          <p:cTn id="41" fill="hold">
                            <p:stCondLst>
                              <p:cond delay="3900"/>
                            </p:stCondLst>
                            <p:childTnLst>
                              <p:par>
                                <p:cTn id="42" presetID="22" presetClass="entr" presetSubtype="8" fill="hold" grpId="0" nodeType="after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left)">
                                      <p:cBhvr>
                                        <p:cTn id="44" dur="500"/>
                                        <p:tgtEl>
                                          <p:spTgt spid="25"/>
                                        </p:tgtEl>
                                      </p:cBhvr>
                                    </p:animEffect>
                                  </p:childTnLst>
                                </p:cTn>
                              </p:par>
                            </p:childTnLst>
                          </p:cTn>
                        </p:par>
                        <p:par>
                          <p:cTn id="45" fill="hold">
                            <p:stCondLst>
                              <p:cond delay="4400"/>
                            </p:stCondLst>
                            <p:childTnLst>
                              <p:par>
                                <p:cTn id="46" presetID="22" presetClass="entr" presetSubtype="4" fill="hold" nodeType="afterEffect">
                                  <p:stCondLst>
                                    <p:cond delay="0"/>
                                  </p:stCondLst>
                                  <p:childTnLst>
                                    <p:set>
                                      <p:cBhvr>
                                        <p:cTn id="47" dur="1" fill="hold">
                                          <p:stCondLst>
                                            <p:cond delay="0"/>
                                          </p:stCondLst>
                                        </p:cTn>
                                        <p:tgtEl>
                                          <p:spTgt spid="32"/>
                                        </p:tgtEl>
                                        <p:attrNameLst>
                                          <p:attrName>style.visibility</p:attrName>
                                        </p:attrNameLst>
                                      </p:cBhvr>
                                      <p:to>
                                        <p:strVal val="visible"/>
                                      </p:to>
                                    </p:set>
                                    <p:animEffect transition="in" filter="wipe(down)">
                                      <p:cBhvr>
                                        <p:cTn id="48" dur="500"/>
                                        <p:tgtEl>
                                          <p:spTgt spid="32"/>
                                        </p:tgtEl>
                                      </p:cBhvr>
                                    </p:animEffect>
                                  </p:childTnLst>
                                </p:cTn>
                              </p:par>
                            </p:childTnLst>
                          </p:cTn>
                        </p:par>
                        <p:par>
                          <p:cTn id="49" fill="hold">
                            <p:stCondLst>
                              <p:cond delay="4900"/>
                            </p:stCondLst>
                            <p:childTnLst>
                              <p:par>
                                <p:cTn id="50" presetID="31" presetClass="entr" presetSubtype="0" fill="hold" grpId="0" nodeType="afterEffect">
                                  <p:stCondLst>
                                    <p:cond delay="0"/>
                                  </p:stCondLst>
                                  <p:childTnLst>
                                    <p:set>
                                      <p:cBhvr>
                                        <p:cTn id="51" dur="1" fill="hold">
                                          <p:stCondLst>
                                            <p:cond delay="0"/>
                                          </p:stCondLst>
                                        </p:cTn>
                                        <p:tgtEl>
                                          <p:spTgt spid="46"/>
                                        </p:tgtEl>
                                        <p:attrNameLst>
                                          <p:attrName>style.visibility</p:attrName>
                                        </p:attrNameLst>
                                      </p:cBhvr>
                                      <p:to>
                                        <p:strVal val="visible"/>
                                      </p:to>
                                    </p:set>
                                    <p:anim calcmode="lin" valueType="num">
                                      <p:cBhvr>
                                        <p:cTn id="52" dur="300" fill="hold"/>
                                        <p:tgtEl>
                                          <p:spTgt spid="46"/>
                                        </p:tgtEl>
                                        <p:attrNameLst>
                                          <p:attrName>ppt_w</p:attrName>
                                        </p:attrNameLst>
                                      </p:cBhvr>
                                      <p:tavLst>
                                        <p:tav tm="0">
                                          <p:val>
                                            <p:fltVal val="0"/>
                                          </p:val>
                                        </p:tav>
                                        <p:tav tm="100000">
                                          <p:val>
                                            <p:strVal val="#ppt_w"/>
                                          </p:val>
                                        </p:tav>
                                      </p:tavLst>
                                    </p:anim>
                                    <p:anim calcmode="lin" valueType="num">
                                      <p:cBhvr>
                                        <p:cTn id="53" dur="300" fill="hold"/>
                                        <p:tgtEl>
                                          <p:spTgt spid="46"/>
                                        </p:tgtEl>
                                        <p:attrNameLst>
                                          <p:attrName>ppt_h</p:attrName>
                                        </p:attrNameLst>
                                      </p:cBhvr>
                                      <p:tavLst>
                                        <p:tav tm="0">
                                          <p:val>
                                            <p:fltVal val="0"/>
                                          </p:val>
                                        </p:tav>
                                        <p:tav tm="100000">
                                          <p:val>
                                            <p:strVal val="#ppt_h"/>
                                          </p:val>
                                        </p:tav>
                                      </p:tavLst>
                                    </p:anim>
                                    <p:anim calcmode="lin" valueType="num">
                                      <p:cBhvr>
                                        <p:cTn id="54" dur="300" fill="hold"/>
                                        <p:tgtEl>
                                          <p:spTgt spid="46"/>
                                        </p:tgtEl>
                                        <p:attrNameLst>
                                          <p:attrName>style.rotation</p:attrName>
                                        </p:attrNameLst>
                                      </p:cBhvr>
                                      <p:tavLst>
                                        <p:tav tm="0">
                                          <p:val>
                                            <p:fltVal val="90"/>
                                          </p:val>
                                        </p:tav>
                                        <p:tav tm="100000">
                                          <p:val>
                                            <p:fltVal val="0"/>
                                          </p:val>
                                        </p:tav>
                                      </p:tavLst>
                                    </p:anim>
                                    <p:animEffect transition="in" filter="fade">
                                      <p:cBhvr>
                                        <p:cTn id="55" dur="300"/>
                                        <p:tgtEl>
                                          <p:spTgt spid="46"/>
                                        </p:tgtEl>
                                      </p:cBhvr>
                                    </p:animEffect>
                                  </p:childTnLst>
                                </p:cTn>
                              </p:par>
                            </p:childTnLst>
                          </p:cTn>
                        </p:par>
                        <p:par>
                          <p:cTn id="56" fill="hold">
                            <p:stCondLst>
                              <p:cond delay="5400"/>
                            </p:stCondLst>
                            <p:childTnLst>
                              <p:par>
                                <p:cTn id="57" presetID="22" presetClass="entr" presetSubtype="4" fill="hold" grpId="0" nodeType="afterEffect">
                                  <p:stCondLst>
                                    <p:cond delay="0"/>
                                  </p:stCondLst>
                                  <p:childTnLst>
                                    <p:set>
                                      <p:cBhvr>
                                        <p:cTn id="58" dur="1" fill="hold">
                                          <p:stCondLst>
                                            <p:cond delay="0"/>
                                          </p:stCondLst>
                                        </p:cTn>
                                        <p:tgtEl>
                                          <p:spTgt spid="47"/>
                                        </p:tgtEl>
                                        <p:attrNameLst>
                                          <p:attrName>style.visibility</p:attrName>
                                        </p:attrNameLst>
                                      </p:cBhvr>
                                      <p:to>
                                        <p:strVal val="visible"/>
                                      </p:to>
                                    </p:set>
                                    <p:animEffect transition="in" filter="wipe(down)">
                                      <p:cBhvr>
                                        <p:cTn id="59" dur="500"/>
                                        <p:tgtEl>
                                          <p:spTgt spid="47"/>
                                        </p:tgtEl>
                                      </p:cBhvr>
                                    </p:animEffect>
                                  </p:childTnLst>
                                </p:cTn>
                              </p:par>
                            </p:childTnLst>
                          </p:cTn>
                        </p:par>
                        <p:par>
                          <p:cTn id="60" fill="hold">
                            <p:stCondLst>
                              <p:cond delay="5900"/>
                            </p:stCondLst>
                            <p:childTnLst>
                              <p:par>
                                <p:cTn id="61" presetID="22" presetClass="entr" presetSubtype="8"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wipe(left)">
                                      <p:cBhvr>
                                        <p:cTn id="63" dur="500"/>
                                        <p:tgtEl>
                                          <p:spTgt spid="26"/>
                                        </p:tgtEl>
                                      </p:cBhvr>
                                    </p:animEffect>
                                  </p:childTnLst>
                                </p:cTn>
                              </p:par>
                            </p:childTnLst>
                          </p:cTn>
                        </p:par>
                        <p:par>
                          <p:cTn id="64" fill="hold">
                            <p:stCondLst>
                              <p:cond delay="6400"/>
                            </p:stCondLst>
                            <p:childTnLst>
                              <p:par>
                                <p:cTn id="65" presetID="22" presetClass="entr" presetSubtype="4" fill="hold" nodeType="afterEffect">
                                  <p:stCondLst>
                                    <p:cond delay="0"/>
                                  </p:stCondLst>
                                  <p:childTnLst>
                                    <p:set>
                                      <p:cBhvr>
                                        <p:cTn id="66" dur="1" fill="hold">
                                          <p:stCondLst>
                                            <p:cond delay="0"/>
                                          </p:stCondLst>
                                        </p:cTn>
                                        <p:tgtEl>
                                          <p:spTgt spid="35"/>
                                        </p:tgtEl>
                                        <p:attrNameLst>
                                          <p:attrName>style.visibility</p:attrName>
                                        </p:attrNameLst>
                                      </p:cBhvr>
                                      <p:to>
                                        <p:strVal val="visible"/>
                                      </p:to>
                                    </p:set>
                                    <p:animEffect transition="in" filter="wipe(down)">
                                      <p:cBhvr>
                                        <p:cTn id="67" dur="500"/>
                                        <p:tgtEl>
                                          <p:spTgt spid="35"/>
                                        </p:tgtEl>
                                      </p:cBhvr>
                                    </p:animEffect>
                                  </p:childTnLst>
                                </p:cTn>
                              </p:par>
                            </p:childTnLst>
                          </p:cTn>
                        </p:par>
                        <p:par>
                          <p:cTn id="68" fill="hold">
                            <p:stCondLst>
                              <p:cond delay="6900"/>
                            </p:stCondLst>
                            <p:childTnLst>
                              <p:par>
                                <p:cTn id="69" presetID="31" presetClass="entr" presetSubtype="0" fill="hold" grpId="0" nodeType="afterEffect">
                                  <p:stCondLst>
                                    <p:cond delay="0"/>
                                  </p:stCondLst>
                                  <p:childTnLst>
                                    <p:set>
                                      <p:cBhvr>
                                        <p:cTn id="70" dur="1" fill="hold">
                                          <p:stCondLst>
                                            <p:cond delay="0"/>
                                          </p:stCondLst>
                                        </p:cTn>
                                        <p:tgtEl>
                                          <p:spTgt spid="48"/>
                                        </p:tgtEl>
                                        <p:attrNameLst>
                                          <p:attrName>style.visibility</p:attrName>
                                        </p:attrNameLst>
                                      </p:cBhvr>
                                      <p:to>
                                        <p:strVal val="visible"/>
                                      </p:to>
                                    </p:set>
                                    <p:anim calcmode="lin" valueType="num">
                                      <p:cBhvr>
                                        <p:cTn id="71" dur="300" fill="hold"/>
                                        <p:tgtEl>
                                          <p:spTgt spid="48"/>
                                        </p:tgtEl>
                                        <p:attrNameLst>
                                          <p:attrName>ppt_w</p:attrName>
                                        </p:attrNameLst>
                                      </p:cBhvr>
                                      <p:tavLst>
                                        <p:tav tm="0">
                                          <p:val>
                                            <p:fltVal val="0"/>
                                          </p:val>
                                        </p:tav>
                                        <p:tav tm="100000">
                                          <p:val>
                                            <p:strVal val="#ppt_w"/>
                                          </p:val>
                                        </p:tav>
                                      </p:tavLst>
                                    </p:anim>
                                    <p:anim calcmode="lin" valueType="num">
                                      <p:cBhvr>
                                        <p:cTn id="72" dur="300" fill="hold"/>
                                        <p:tgtEl>
                                          <p:spTgt spid="48"/>
                                        </p:tgtEl>
                                        <p:attrNameLst>
                                          <p:attrName>ppt_h</p:attrName>
                                        </p:attrNameLst>
                                      </p:cBhvr>
                                      <p:tavLst>
                                        <p:tav tm="0">
                                          <p:val>
                                            <p:fltVal val="0"/>
                                          </p:val>
                                        </p:tav>
                                        <p:tav tm="100000">
                                          <p:val>
                                            <p:strVal val="#ppt_h"/>
                                          </p:val>
                                        </p:tav>
                                      </p:tavLst>
                                    </p:anim>
                                    <p:anim calcmode="lin" valueType="num">
                                      <p:cBhvr>
                                        <p:cTn id="73" dur="300" fill="hold"/>
                                        <p:tgtEl>
                                          <p:spTgt spid="48"/>
                                        </p:tgtEl>
                                        <p:attrNameLst>
                                          <p:attrName>style.rotation</p:attrName>
                                        </p:attrNameLst>
                                      </p:cBhvr>
                                      <p:tavLst>
                                        <p:tav tm="0">
                                          <p:val>
                                            <p:fltVal val="90"/>
                                          </p:val>
                                        </p:tav>
                                        <p:tav tm="100000">
                                          <p:val>
                                            <p:fltVal val="0"/>
                                          </p:val>
                                        </p:tav>
                                      </p:tavLst>
                                    </p:anim>
                                    <p:animEffect transition="in" filter="fade">
                                      <p:cBhvr>
                                        <p:cTn id="74" dur="300"/>
                                        <p:tgtEl>
                                          <p:spTgt spid="48"/>
                                        </p:tgtEl>
                                      </p:cBhvr>
                                    </p:animEffect>
                                  </p:childTnLst>
                                </p:cTn>
                              </p:par>
                            </p:childTnLst>
                          </p:cTn>
                        </p:par>
                        <p:par>
                          <p:cTn id="75" fill="hold">
                            <p:stCondLst>
                              <p:cond delay="7400"/>
                            </p:stCondLst>
                            <p:childTnLst>
                              <p:par>
                                <p:cTn id="76" presetID="22" presetClass="entr" presetSubtype="4" fill="hold" grpId="0" nodeType="afterEffect">
                                  <p:stCondLst>
                                    <p:cond delay="0"/>
                                  </p:stCondLst>
                                  <p:childTnLst>
                                    <p:set>
                                      <p:cBhvr>
                                        <p:cTn id="77" dur="1" fill="hold">
                                          <p:stCondLst>
                                            <p:cond delay="0"/>
                                          </p:stCondLst>
                                        </p:cTn>
                                        <p:tgtEl>
                                          <p:spTgt spid="49"/>
                                        </p:tgtEl>
                                        <p:attrNameLst>
                                          <p:attrName>style.visibility</p:attrName>
                                        </p:attrNameLst>
                                      </p:cBhvr>
                                      <p:to>
                                        <p:strVal val="visible"/>
                                      </p:to>
                                    </p:set>
                                    <p:animEffect transition="in" filter="wipe(down)">
                                      <p:cBhvr>
                                        <p:cTn id="78" dur="500"/>
                                        <p:tgtEl>
                                          <p:spTgt spid="49"/>
                                        </p:tgtEl>
                                      </p:cBhvr>
                                    </p:animEffect>
                                  </p:childTnLst>
                                </p:cTn>
                              </p:par>
                            </p:childTnLst>
                          </p:cTn>
                        </p:par>
                        <p:par>
                          <p:cTn id="79" fill="hold">
                            <p:stCondLst>
                              <p:cond delay="7900"/>
                            </p:stCondLst>
                            <p:childTnLst>
                              <p:par>
                                <p:cTn id="80" presetID="22" presetClass="entr" presetSubtype="8" fill="hold" grpId="0" nodeType="afterEffect">
                                  <p:stCondLst>
                                    <p:cond delay="0"/>
                                  </p:stCondLst>
                                  <p:childTnLst>
                                    <p:set>
                                      <p:cBhvr>
                                        <p:cTn id="81" dur="1" fill="hold">
                                          <p:stCondLst>
                                            <p:cond delay="0"/>
                                          </p:stCondLst>
                                        </p:cTn>
                                        <p:tgtEl>
                                          <p:spTgt spid="27"/>
                                        </p:tgtEl>
                                        <p:attrNameLst>
                                          <p:attrName>style.visibility</p:attrName>
                                        </p:attrNameLst>
                                      </p:cBhvr>
                                      <p:to>
                                        <p:strVal val="visible"/>
                                      </p:to>
                                    </p:set>
                                    <p:animEffect transition="in" filter="wipe(left)">
                                      <p:cBhvr>
                                        <p:cTn id="82" dur="500"/>
                                        <p:tgtEl>
                                          <p:spTgt spid="27"/>
                                        </p:tgtEl>
                                      </p:cBhvr>
                                    </p:animEffect>
                                  </p:childTnLst>
                                </p:cTn>
                              </p:par>
                            </p:childTnLst>
                          </p:cTn>
                        </p:par>
                        <p:par>
                          <p:cTn id="83" fill="hold">
                            <p:stCondLst>
                              <p:cond delay="8400"/>
                            </p:stCondLst>
                            <p:childTnLst>
                              <p:par>
                                <p:cTn id="84" presetID="22" presetClass="entr" presetSubtype="1" fill="hold" nodeType="afterEffect">
                                  <p:stCondLst>
                                    <p:cond delay="0"/>
                                  </p:stCondLst>
                                  <p:childTnLst>
                                    <p:set>
                                      <p:cBhvr>
                                        <p:cTn id="85" dur="1" fill="hold">
                                          <p:stCondLst>
                                            <p:cond delay="0"/>
                                          </p:stCondLst>
                                        </p:cTn>
                                        <p:tgtEl>
                                          <p:spTgt spid="38"/>
                                        </p:tgtEl>
                                        <p:attrNameLst>
                                          <p:attrName>style.visibility</p:attrName>
                                        </p:attrNameLst>
                                      </p:cBhvr>
                                      <p:to>
                                        <p:strVal val="visible"/>
                                      </p:to>
                                    </p:set>
                                    <p:animEffect transition="in" filter="wipe(up)">
                                      <p:cBhvr>
                                        <p:cTn id="86" dur="500"/>
                                        <p:tgtEl>
                                          <p:spTgt spid="38"/>
                                        </p:tgtEl>
                                      </p:cBhvr>
                                    </p:animEffect>
                                  </p:childTnLst>
                                </p:cTn>
                              </p:par>
                            </p:childTnLst>
                          </p:cTn>
                        </p:par>
                        <p:par>
                          <p:cTn id="87" fill="hold">
                            <p:stCondLst>
                              <p:cond delay="8900"/>
                            </p:stCondLst>
                            <p:childTnLst>
                              <p:par>
                                <p:cTn id="88" presetID="31" presetClass="entr" presetSubtype="0" fill="hold" grpId="0" nodeType="afterEffect">
                                  <p:stCondLst>
                                    <p:cond delay="0"/>
                                  </p:stCondLst>
                                  <p:childTnLst>
                                    <p:set>
                                      <p:cBhvr>
                                        <p:cTn id="89" dur="1" fill="hold">
                                          <p:stCondLst>
                                            <p:cond delay="0"/>
                                          </p:stCondLst>
                                        </p:cTn>
                                        <p:tgtEl>
                                          <p:spTgt spid="50"/>
                                        </p:tgtEl>
                                        <p:attrNameLst>
                                          <p:attrName>style.visibility</p:attrName>
                                        </p:attrNameLst>
                                      </p:cBhvr>
                                      <p:to>
                                        <p:strVal val="visible"/>
                                      </p:to>
                                    </p:set>
                                    <p:anim calcmode="lin" valueType="num">
                                      <p:cBhvr>
                                        <p:cTn id="90" dur="300" fill="hold"/>
                                        <p:tgtEl>
                                          <p:spTgt spid="50"/>
                                        </p:tgtEl>
                                        <p:attrNameLst>
                                          <p:attrName>ppt_w</p:attrName>
                                        </p:attrNameLst>
                                      </p:cBhvr>
                                      <p:tavLst>
                                        <p:tav tm="0">
                                          <p:val>
                                            <p:fltVal val="0"/>
                                          </p:val>
                                        </p:tav>
                                        <p:tav tm="100000">
                                          <p:val>
                                            <p:strVal val="#ppt_w"/>
                                          </p:val>
                                        </p:tav>
                                      </p:tavLst>
                                    </p:anim>
                                    <p:anim calcmode="lin" valueType="num">
                                      <p:cBhvr>
                                        <p:cTn id="91" dur="300" fill="hold"/>
                                        <p:tgtEl>
                                          <p:spTgt spid="50"/>
                                        </p:tgtEl>
                                        <p:attrNameLst>
                                          <p:attrName>ppt_h</p:attrName>
                                        </p:attrNameLst>
                                      </p:cBhvr>
                                      <p:tavLst>
                                        <p:tav tm="0">
                                          <p:val>
                                            <p:fltVal val="0"/>
                                          </p:val>
                                        </p:tav>
                                        <p:tav tm="100000">
                                          <p:val>
                                            <p:strVal val="#ppt_h"/>
                                          </p:val>
                                        </p:tav>
                                      </p:tavLst>
                                    </p:anim>
                                    <p:anim calcmode="lin" valueType="num">
                                      <p:cBhvr>
                                        <p:cTn id="92" dur="300" fill="hold"/>
                                        <p:tgtEl>
                                          <p:spTgt spid="50"/>
                                        </p:tgtEl>
                                        <p:attrNameLst>
                                          <p:attrName>style.rotation</p:attrName>
                                        </p:attrNameLst>
                                      </p:cBhvr>
                                      <p:tavLst>
                                        <p:tav tm="0">
                                          <p:val>
                                            <p:fltVal val="90"/>
                                          </p:val>
                                        </p:tav>
                                        <p:tav tm="100000">
                                          <p:val>
                                            <p:fltVal val="0"/>
                                          </p:val>
                                        </p:tav>
                                      </p:tavLst>
                                    </p:anim>
                                    <p:animEffect transition="in" filter="fade">
                                      <p:cBhvr>
                                        <p:cTn id="93" dur="300"/>
                                        <p:tgtEl>
                                          <p:spTgt spid="50"/>
                                        </p:tgtEl>
                                      </p:cBhvr>
                                    </p:animEffect>
                                  </p:childTnLst>
                                </p:cTn>
                              </p:par>
                            </p:childTnLst>
                          </p:cTn>
                        </p:par>
                        <p:par>
                          <p:cTn id="94" fill="hold">
                            <p:stCondLst>
                              <p:cond delay="9400"/>
                            </p:stCondLst>
                            <p:childTnLst>
                              <p:par>
                                <p:cTn id="95" presetID="22" presetClass="entr" presetSubtype="1" fill="hold" grpId="0" nodeType="afterEffect">
                                  <p:stCondLst>
                                    <p:cond delay="0"/>
                                  </p:stCondLst>
                                  <p:childTnLst>
                                    <p:set>
                                      <p:cBhvr>
                                        <p:cTn id="96" dur="1" fill="hold">
                                          <p:stCondLst>
                                            <p:cond delay="0"/>
                                          </p:stCondLst>
                                        </p:cTn>
                                        <p:tgtEl>
                                          <p:spTgt spid="51"/>
                                        </p:tgtEl>
                                        <p:attrNameLst>
                                          <p:attrName>style.visibility</p:attrName>
                                        </p:attrNameLst>
                                      </p:cBhvr>
                                      <p:to>
                                        <p:strVal val="visible"/>
                                      </p:to>
                                    </p:set>
                                    <p:animEffect transition="in" filter="wipe(up)">
                                      <p:cBhvr>
                                        <p:cTn id="97" dur="500"/>
                                        <p:tgtEl>
                                          <p:spTgt spid="51"/>
                                        </p:tgtEl>
                                      </p:cBhvr>
                                    </p:animEffect>
                                  </p:childTnLst>
                                </p:cTn>
                              </p:par>
                            </p:childTnLst>
                          </p:cTn>
                        </p:par>
                        <p:par>
                          <p:cTn id="98" fill="hold">
                            <p:stCondLst>
                              <p:cond delay="9900"/>
                            </p:stCondLst>
                            <p:childTnLst>
                              <p:par>
                                <p:cTn id="99" presetID="22" presetClass="entr" presetSubtype="8" fill="hold" grpId="0" nodeType="afterEffect">
                                  <p:stCondLst>
                                    <p:cond delay="0"/>
                                  </p:stCondLst>
                                  <p:childTnLst>
                                    <p:set>
                                      <p:cBhvr>
                                        <p:cTn id="100" dur="1" fill="hold">
                                          <p:stCondLst>
                                            <p:cond delay="0"/>
                                          </p:stCondLst>
                                        </p:cTn>
                                        <p:tgtEl>
                                          <p:spTgt spid="28"/>
                                        </p:tgtEl>
                                        <p:attrNameLst>
                                          <p:attrName>style.visibility</p:attrName>
                                        </p:attrNameLst>
                                      </p:cBhvr>
                                      <p:to>
                                        <p:strVal val="visible"/>
                                      </p:to>
                                    </p:set>
                                    <p:animEffect transition="in" filter="wipe(left)">
                                      <p:cBhvr>
                                        <p:cTn id="101" dur="500"/>
                                        <p:tgtEl>
                                          <p:spTgt spid="28"/>
                                        </p:tgtEl>
                                      </p:cBhvr>
                                    </p:animEffect>
                                  </p:childTnLst>
                                </p:cTn>
                              </p:par>
                            </p:childTnLst>
                          </p:cTn>
                        </p:par>
                        <p:par>
                          <p:cTn id="102" fill="hold">
                            <p:stCondLst>
                              <p:cond delay="10400"/>
                            </p:stCondLst>
                            <p:childTnLst>
                              <p:par>
                                <p:cTn id="103" presetID="22" presetClass="entr" presetSubtype="1" fill="hold" nodeType="afterEffect">
                                  <p:stCondLst>
                                    <p:cond delay="0"/>
                                  </p:stCondLst>
                                  <p:childTnLst>
                                    <p:set>
                                      <p:cBhvr>
                                        <p:cTn id="104" dur="1" fill="hold">
                                          <p:stCondLst>
                                            <p:cond delay="0"/>
                                          </p:stCondLst>
                                        </p:cTn>
                                        <p:tgtEl>
                                          <p:spTgt spid="41"/>
                                        </p:tgtEl>
                                        <p:attrNameLst>
                                          <p:attrName>style.visibility</p:attrName>
                                        </p:attrNameLst>
                                      </p:cBhvr>
                                      <p:to>
                                        <p:strVal val="visible"/>
                                      </p:to>
                                    </p:set>
                                    <p:animEffect transition="in" filter="wipe(up)">
                                      <p:cBhvr>
                                        <p:cTn id="105" dur="500"/>
                                        <p:tgtEl>
                                          <p:spTgt spid="41"/>
                                        </p:tgtEl>
                                      </p:cBhvr>
                                    </p:animEffect>
                                  </p:childTnLst>
                                </p:cTn>
                              </p:par>
                            </p:childTnLst>
                          </p:cTn>
                        </p:par>
                        <p:par>
                          <p:cTn id="106" fill="hold">
                            <p:stCondLst>
                              <p:cond delay="10900"/>
                            </p:stCondLst>
                            <p:childTnLst>
                              <p:par>
                                <p:cTn id="107" presetID="31" presetClass="entr" presetSubtype="0" fill="hold" grpId="0" nodeType="afterEffect">
                                  <p:stCondLst>
                                    <p:cond delay="0"/>
                                  </p:stCondLst>
                                  <p:childTnLst>
                                    <p:set>
                                      <p:cBhvr>
                                        <p:cTn id="108" dur="1" fill="hold">
                                          <p:stCondLst>
                                            <p:cond delay="0"/>
                                          </p:stCondLst>
                                        </p:cTn>
                                        <p:tgtEl>
                                          <p:spTgt spid="52"/>
                                        </p:tgtEl>
                                        <p:attrNameLst>
                                          <p:attrName>style.visibility</p:attrName>
                                        </p:attrNameLst>
                                      </p:cBhvr>
                                      <p:to>
                                        <p:strVal val="visible"/>
                                      </p:to>
                                    </p:set>
                                    <p:anim calcmode="lin" valueType="num">
                                      <p:cBhvr>
                                        <p:cTn id="109" dur="300" fill="hold"/>
                                        <p:tgtEl>
                                          <p:spTgt spid="52"/>
                                        </p:tgtEl>
                                        <p:attrNameLst>
                                          <p:attrName>ppt_w</p:attrName>
                                        </p:attrNameLst>
                                      </p:cBhvr>
                                      <p:tavLst>
                                        <p:tav tm="0">
                                          <p:val>
                                            <p:fltVal val="0"/>
                                          </p:val>
                                        </p:tav>
                                        <p:tav tm="100000">
                                          <p:val>
                                            <p:strVal val="#ppt_w"/>
                                          </p:val>
                                        </p:tav>
                                      </p:tavLst>
                                    </p:anim>
                                    <p:anim calcmode="lin" valueType="num">
                                      <p:cBhvr>
                                        <p:cTn id="110" dur="300" fill="hold"/>
                                        <p:tgtEl>
                                          <p:spTgt spid="52"/>
                                        </p:tgtEl>
                                        <p:attrNameLst>
                                          <p:attrName>ppt_h</p:attrName>
                                        </p:attrNameLst>
                                      </p:cBhvr>
                                      <p:tavLst>
                                        <p:tav tm="0">
                                          <p:val>
                                            <p:fltVal val="0"/>
                                          </p:val>
                                        </p:tav>
                                        <p:tav tm="100000">
                                          <p:val>
                                            <p:strVal val="#ppt_h"/>
                                          </p:val>
                                        </p:tav>
                                      </p:tavLst>
                                    </p:anim>
                                    <p:anim calcmode="lin" valueType="num">
                                      <p:cBhvr>
                                        <p:cTn id="111" dur="300" fill="hold"/>
                                        <p:tgtEl>
                                          <p:spTgt spid="52"/>
                                        </p:tgtEl>
                                        <p:attrNameLst>
                                          <p:attrName>style.rotation</p:attrName>
                                        </p:attrNameLst>
                                      </p:cBhvr>
                                      <p:tavLst>
                                        <p:tav tm="0">
                                          <p:val>
                                            <p:fltVal val="90"/>
                                          </p:val>
                                        </p:tav>
                                        <p:tav tm="100000">
                                          <p:val>
                                            <p:fltVal val="0"/>
                                          </p:val>
                                        </p:tav>
                                      </p:tavLst>
                                    </p:anim>
                                    <p:animEffect transition="in" filter="fade">
                                      <p:cBhvr>
                                        <p:cTn id="112" dur="300"/>
                                        <p:tgtEl>
                                          <p:spTgt spid="52"/>
                                        </p:tgtEl>
                                      </p:cBhvr>
                                    </p:animEffect>
                                  </p:childTnLst>
                                </p:cTn>
                              </p:par>
                            </p:childTnLst>
                          </p:cTn>
                        </p:par>
                        <p:par>
                          <p:cTn id="113" fill="hold">
                            <p:stCondLst>
                              <p:cond delay="11400"/>
                            </p:stCondLst>
                            <p:childTnLst>
                              <p:par>
                                <p:cTn id="114" presetID="22" presetClass="entr" presetSubtype="1" fill="hold" grpId="0" nodeType="afterEffect">
                                  <p:stCondLst>
                                    <p:cond delay="0"/>
                                  </p:stCondLst>
                                  <p:childTnLst>
                                    <p:set>
                                      <p:cBhvr>
                                        <p:cTn id="115" dur="1" fill="hold">
                                          <p:stCondLst>
                                            <p:cond delay="0"/>
                                          </p:stCondLst>
                                        </p:cTn>
                                        <p:tgtEl>
                                          <p:spTgt spid="53"/>
                                        </p:tgtEl>
                                        <p:attrNameLst>
                                          <p:attrName>style.visibility</p:attrName>
                                        </p:attrNameLst>
                                      </p:cBhvr>
                                      <p:to>
                                        <p:strVal val="visible"/>
                                      </p:to>
                                    </p:set>
                                    <p:animEffect transition="in" filter="wipe(up)">
                                      <p:cBhvr>
                                        <p:cTn id="116"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 grpId="0" animBg="1"/>
      <p:bldP spid="24" grpId="0" animBg="1"/>
      <p:bldP spid="25" grpId="0" animBg="1"/>
      <p:bldP spid="26" grpId="0" animBg="1"/>
      <p:bldP spid="27" grpId="0" animBg="1"/>
      <p:bldP spid="28" grpId="0" animBg="1"/>
      <p:bldP spid="44" grpId="0" animBg="1"/>
      <p:bldP spid="45" grpId="0"/>
      <p:bldP spid="46" grpId="0" animBg="1"/>
      <p:bldP spid="47" grpId="0"/>
      <p:bldP spid="48" grpId="0" animBg="1"/>
      <p:bldP spid="49" grpId="0"/>
      <p:bldP spid="50" grpId="0" animBg="1"/>
      <p:bldP spid="51" grpId="0"/>
      <p:bldP spid="52" grpId="0" animBg="1"/>
      <p:bldP spid="5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77" name="TextBox 76"/>
          <p:cNvSpPr txBox="1"/>
          <p:nvPr/>
        </p:nvSpPr>
        <p:spPr>
          <a:xfrm>
            <a:off x="477742" y="159025"/>
            <a:ext cx="1569636" cy="369320"/>
          </a:xfrm>
          <a:prstGeom prst="rect">
            <a:avLst/>
          </a:prstGeom>
          <a:noFill/>
        </p:spPr>
        <p:txBody>
          <a:bodyPr wrap="none" lIns="91428" tIns="45714" rIns="91428" bIns="45714" rtlCol="0">
            <a:spAutoFit/>
          </a:bodyPr>
          <a:lstStyle/>
          <a:p>
            <a:r>
              <a:rPr lang="zh-CN" altLang="en-US" dirty="0">
                <a:solidFill>
                  <a:srgbClr val="333333"/>
                </a:solidFill>
                <a:latin typeface="微软雅黑" panose="020B0503020204020204" pitchFamily="34" charset="-122"/>
                <a:ea typeface="微软雅黑" panose="020B0503020204020204" pitchFamily="34" charset="-122"/>
              </a:rPr>
              <a:t>培训学习情况</a:t>
            </a:r>
            <a:endParaRPr lang="zh-CN" altLang="en-US" dirty="0">
              <a:solidFill>
                <a:srgbClr val="333333"/>
              </a:solidFill>
              <a:latin typeface="微软雅黑" panose="020B0503020204020204" pitchFamily="34" charset="-122"/>
              <a:ea typeface="微软雅黑" panose="020B0503020204020204" pitchFamily="34" charset="-122"/>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7" name="TextBox 6"/>
          <p:cNvSpPr txBox="1"/>
          <p:nvPr/>
        </p:nvSpPr>
        <p:spPr>
          <a:xfrm>
            <a:off x="6602438" y="1556792"/>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8" name="TextBox 7"/>
          <p:cNvSpPr txBox="1"/>
          <p:nvPr/>
        </p:nvSpPr>
        <p:spPr>
          <a:xfrm>
            <a:off x="6589739" y="1954780"/>
            <a:ext cx="4680520" cy="830997"/>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endParaRPr lang="zh-CN" altLang="en-US" sz="1600" dirty="0">
              <a:solidFill>
                <a:schemeClr val="tx2"/>
              </a:solidFill>
              <a:latin typeface="+mn-ea"/>
              <a:ea typeface="+mn-ea"/>
            </a:endParaRPr>
          </a:p>
        </p:txBody>
      </p:sp>
      <p:cxnSp>
        <p:nvCxnSpPr>
          <p:cNvPr id="9" name="直接连接符 8"/>
          <p:cNvCxnSpPr/>
          <p:nvPr/>
        </p:nvCxnSpPr>
        <p:spPr bwMode="auto">
          <a:xfrm flipH="1">
            <a:off x="6602561" y="1940620"/>
            <a:ext cx="4608512" cy="0"/>
          </a:xfrm>
          <a:prstGeom prst="lin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TextBox 9"/>
          <p:cNvSpPr txBox="1"/>
          <p:nvPr/>
        </p:nvSpPr>
        <p:spPr>
          <a:xfrm>
            <a:off x="6602438" y="2966492"/>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11" name="TextBox 10"/>
          <p:cNvSpPr txBox="1"/>
          <p:nvPr/>
        </p:nvSpPr>
        <p:spPr>
          <a:xfrm>
            <a:off x="6589739" y="3364480"/>
            <a:ext cx="4680520" cy="830997"/>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endParaRPr lang="zh-CN" altLang="en-US" sz="1600" dirty="0">
              <a:solidFill>
                <a:schemeClr val="tx2"/>
              </a:solidFill>
              <a:latin typeface="+mn-ea"/>
              <a:ea typeface="+mn-ea"/>
            </a:endParaRPr>
          </a:p>
        </p:txBody>
      </p:sp>
      <p:cxnSp>
        <p:nvCxnSpPr>
          <p:cNvPr id="12" name="直接连接符 11"/>
          <p:cNvCxnSpPr/>
          <p:nvPr/>
        </p:nvCxnSpPr>
        <p:spPr bwMode="auto">
          <a:xfrm flipH="1">
            <a:off x="6602561" y="3350320"/>
            <a:ext cx="4608512" cy="0"/>
          </a:xfrm>
          <a:prstGeom prst="lin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TextBox 12"/>
          <p:cNvSpPr txBox="1"/>
          <p:nvPr/>
        </p:nvSpPr>
        <p:spPr>
          <a:xfrm>
            <a:off x="6602438" y="4363492"/>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14" name="TextBox 13"/>
          <p:cNvSpPr txBox="1"/>
          <p:nvPr/>
        </p:nvSpPr>
        <p:spPr>
          <a:xfrm>
            <a:off x="6589739" y="4761479"/>
            <a:ext cx="4680520" cy="830997"/>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endParaRPr lang="zh-CN" altLang="en-US" sz="1600" dirty="0">
              <a:solidFill>
                <a:schemeClr val="tx2"/>
              </a:solidFill>
              <a:latin typeface="+mn-ea"/>
              <a:ea typeface="+mn-ea"/>
            </a:endParaRPr>
          </a:p>
        </p:txBody>
      </p:sp>
      <p:cxnSp>
        <p:nvCxnSpPr>
          <p:cNvPr id="15" name="直接连接符 14"/>
          <p:cNvCxnSpPr/>
          <p:nvPr/>
        </p:nvCxnSpPr>
        <p:spPr bwMode="auto">
          <a:xfrm flipH="1">
            <a:off x="6602561" y="4747320"/>
            <a:ext cx="4608512" cy="0"/>
          </a:xfrm>
          <a:prstGeom prst="lin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1026" name="Picture 2" descr="C:\Documents and Settings\Administrator\My Documents\11664993_113400201185_2.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23076" y="1268763"/>
            <a:ext cx="6266662" cy="53207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496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00"/>
                            </p:stCondLst>
                            <p:childTnLst>
                              <p:par>
                                <p:cTn id="23" presetID="42" presetClass="entr" presetSubtype="0" fill="hold" nodeType="afterEffect">
                                  <p:stCondLst>
                                    <p:cond delay="0"/>
                                  </p:stCondLst>
                                  <p:childTnLst>
                                    <p:set>
                                      <p:cBhvr>
                                        <p:cTn id="24" dur="1" fill="hold">
                                          <p:stCondLst>
                                            <p:cond delay="0"/>
                                          </p:stCondLst>
                                        </p:cTn>
                                        <p:tgtEl>
                                          <p:spTgt spid="1026"/>
                                        </p:tgtEl>
                                        <p:attrNameLst>
                                          <p:attrName>style.visibility</p:attrName>
                                        </p:attrNameLst>
                                      </p:cBhvr>
                                      <p:to>
                                        <p:strVal val="visible"/>
                                      </p:to>
                                    </p:set>
                                    <p:animEffect transition="in" filter="fade">
                                      <p:cBhvr>
                                        <p:cTn id="25" dur="1000"/>
                                        <p:tgtEl>
                                          <p:spTgt spid="1026"/>
                                        </p:tgtEl>
                                      </p:cBhvr>
                                    </p:animEffect>
                                    <p:anim calcmode="lin" valueType="num">
                                      <p:cBhvr>
                                        <p:cTn id="26" dur="1000" fill="hold"/>
                                        <p:tgtEl>
                                          <p:spTgt spid="1026"/>
                                        </p:tgtEl>
                                        <p:attrNameLst>
                                          <p:attrName>ppt_x</p:attrName>
                                        </p:attrNameLst>
                                      </p:cBhvr>
                                      <p:tavLst>
                                        <p:tav tm="0">
                                          <p:val>
                                            <p:strVal val="#ppt_x"/>
                                          </p:val>
                                        </p:tav>
                                        <p:tav tm="100000">
                                          <p:val>
                                            <p:strVal val="#ppt_x"/>
                                          </p:val>
                                        </p:tav>
                                      </p:tavLst>
                                    </p:anim>
                                    <p:anim calcmode="lin" valueType="num">
                                      <p:cBhvr>
                                        <p:cTn id="27" dur="1000" fill="hold"/>
                                        <p:tgtEl>
                                          <p:spTgt spid="1026"/>
                                        </p:tgtEl>
                                        <p:attrNameLst>
                                          <p:attrName>ppt_y</p:attrName>
                                        </p:attrNameLst>
                                      </p:cBhvr>
                                      <p:tavLst>
                                        <p:tav tm="0">
                                          <p:val>
                                            <p:strVal val="#ppt_y+.1"/>
                                          </p:val>
                                        </p:tav>
                                        <p:tav tm="100000">
                                          <p:val>
                                            <p:strVal val="#ppt_y"/>
                                          </p:val>
                                        </p:tav>
                                      </p:tavLst>
                                    </p:anim>
                                  </p:childTnLst>
                                </p:cTn>
                              </p:par>
                            </p:childTnLst>
                          </p:cTn>
                        </p:par>
                        <p:par>
                          <p:cTn id="28" fill="hold">
                            <p:stCondLst>
                              <p:cond delay="2900"/>
                            </p:stCondLst>
                            <p:childTnLst>
                              <p:par>
                                <p:cTn id="29" presetID="2" presetClass="entr" presetSubtype="2"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1+#ppt_w/2"/>
                                          </p:val>
                                        </p:tav>
                                        <p:tav tm="100000">
                                          <p:val>
                                            <p:strVal val="#ppt_x"/>
                                          </p:val>
                                        </p:tav>
                                      </p:tavLst>
                                    </p:anim>
                                    <p:anim calcmode="lin" valueType="num">
                                      <p:cBhvr additive="base">
                                        <p:cTn id="32" dur="500" fill="hold"/>
                                        <p:tgtEl>
                                          <p:spTgt spid="9"/>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1+#ppt_w/2"/>
                                          </p:val>
                                        </p:tav>
                                        <p:tav tm="100000">
                                          <p:val>
                                            <p:strVal val="#ppt_x"/>
                                          </p:val>
                                        </p:tav>
                                      </p:tavLst>
                                    </p:anim>
                                    <p:anim calcmode="lin" valueType="num">
                                      <p:cBhvr additive="base">
                                        <p:cTn id="36" dur="500" fill="hold"/>
                                        <p:tgtEl>
                                          <p:spTgt spid="12"/>
                                        </p:tgtEl>
                                        <p:attrNameLst>
                                          <p:attrName>ppt_y</p:attrName>
                                        </p:attrNameLst>
                                      </p:cBhvr>
                                      <p:tavLst>
                                        <p:tav tm="0">
                                          <p:val>
                                            <p:strVal val="#ppt_y"/>
                                          </p:val>
                                        </p:tav>
                                        <p:tav tm="100000">
                                          <p:val>
                                            <p:strVal val="#ppt_y"/>
                                          </p:val>
                                        </p:tav>
                                      </p:tavLst>
                                    </p:anim>
                                  </p:childTnLst>
                                </p:cTn>
                              </p:par>
                              <p:par>
                                <p:cTn id="37" presetID="2" presetClass="entr" presetSubtype="2"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1+#ppt_w/2"/>
                                          </p:val>
                                        </p:tav>
                                        <p:tav tm="100000">
                                          <p:val>
                                            <p:strVal val="#ppt_x"/>
                                          </p:val>
                                        </p:tav>
                                      </p:tavLst>
                                    </p:anim>
                                    <p:anim calcmode="lin" valueType="num">
                                      <p:cBhvr additive="base">
                                        <p:cTn id="40" dur="500" fill="hold"/>
                                        <p:tgtEl>
                                          <p:spTgt spid="15"/>
                                        </p:tgtEl>
                                        <p:attrNameLst>
                                          <p:attrName>ppt_y</p:attrName>
                                        </p:attrNameLst>
                                      </p:cBhvr>
                                      <p:tavLst>
                                        <p:tav tm="0">
                                          <p:val>
                                            <p:strVal val="#ppt_y"/>
                                          </p:val>
                                        </p:tav>
                                        <p:tav tm="100000">
                                          <p:val>
                                            <p:strVal val="#ppt_y"/>
                                          </p:val>
                                        </p:tav>
                                      </p:tavLst>
                                    </p:anim>
                                  </p:childTnLst>
                                </p:cTn>
                              </p:par>
                            </p:childTnLst>
                          </p:cTn>
                        </p:par>
                        <p:par>
                          <p:cTn id="41" fill="hold">
                            <p:stCondLst>
                              <p:cond delay="3400"/>
                            </p:stCondLst>
                            <p:childTnLst>
                              <p:par>
                                <p:cTn id="42" presetID="31" presetClass="entr" presetSubtype="0"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 calcmode="lin" valueType="num">
                                      <p:cBhvr>
                                        <p:cTn id="44" dur="500" fill="hold"/>
                                        <p:tgtEl>
                                          <p:spTgt spid="7"/>
                                        </p:tgtEl>
                                        <p:attrNameLst>
                                          <p:attrName>ppt_w</p:attrName>
                                        </p:attrNameLst>
                                      </p:cBhvr>
                                      <p:tavLst>
                                        <p:tav tm="0">
                                          <p:val>
                                            <p:fltVal val="0"/>
                                          </p:val>
                                        </p:tav>
                                        <p:tav tm="100000">
                                          <p:val>
                                            <p:strVal val="#ppt_w"/>
                                          </p:val>
                                        </p:tav>
                                      </p:tavLst>
                                    </p:anim>
                                    <p:anim calcmode="lin" valueType="num">
                                      <p:cBhvr>
                                        <p:cTn id="45" dur="500" fill="hold"/>
                                        <p:tgtEl>
                                          <p:spTgt spid="7"/>
                                        </p:tgtEl>
                                        <p:attrNameLst>
                                          <p:attrName>ppt_h</p:attrName>
                                        </p:attrNameLst>
                                      </p:cBhvr>
                                      <p:tavLst>
                                        <p:tav tm="0">
                                          <p:val>
                                            <p:fltVal val="0"/>
                                          </p:val>
                                        </p:tav>
                                        <p:tav tm="100000">
                                          <p:val>
                                            <p:strVal val="#ppt_h"/>
                                          </p:val>
                                        </p:tav>
                                      </p:tavLst>
                                    </p:anim>
                                    <p:anim calcmode="lin" valueType="num">
                                      <p:cBhvr>
                                        <p:cTn id="46" dur="500" fill="hold"/>
                                        <p:tgtEl>
                                          <p:spTgt spid="7"/>
                                        </p:tgtEl>
                                        <p:attrNameLst>
                                          <p:attrName>style.rotation</p:attrName>
                                        </p:attrNameLst>
                                      </p:cBhvr>
                                      <p:tavLst>
                                        <p:tav tm="0">
                                          <p:val>
                                            <p:fltVal val="90"/>
                                          </p:val>
                                        </p:tav>
                                        <p:tav tm="100000">
                                          <p:val>
                                            <p:fltVal val="0"/>
                                          </p:val>
                                        </p:tav>
                                      </p:tavLst>
                                    </p:anim>
                                    <p:animEffect transition="in" filter="fade">
                                      <p:cBhvr>
                                        <p:cTn id="47" dur="500"/>
                                        <p:tgtEl>
                                          <p:spTgt spid="7"/>
                                        </p:tgtEl>
                                      </p:cBhvr>
                                    </p:animEffect>
                                  </p:childTnLst>
                                </p:cTn>
                              </p:par>
                              <p:par>
                                <p:cTn id="48" presetID="31" presetClass="entr" presetSubtype="0" fill="hold" grpId="0" nodeType="withEffect">
                                  <p:stCondLst>
                                    <p:cond delay="0"/>
                                  </p:stCondLst>
                                  <p:childTnLst>
                                    <p:set>
                                      <p:cBhvr>
                                        <p:cTn id="49" dur="1" fill="hold">
                                          <p:stCondLst>
                                            <p:cond delay="0"/>
                                          </p:stCondLst>
                                        </p:cTn>
                                        <p:tgtEl>
                                          <p:spTgt spid="10"/>
                                        </p:tgtEl>
                                        <p:attrNameLst>
                                          <p:attrName>style.visibility</p:attrName>
                                        </p:attrNameLst>
                                      </p:cBhvr>
                                      <p:to>
                                        <p:strVal val="visible"/>
                                      </p:to>
                                    </p:set>
                                    <p:anim calcmode="lin" valueType="num">
                                      <p:cBhvr>
                                        <p:cTn id="50" dur="500" fill="hold"/>
                                        <p:tgtEl>
                                          <p:spTgt spid="10"/>
                                        </p:tgtEl>
                                        <p:attrNameLst>
                                          <p:attrName>ppt_w</p:attrName>
                                        </p:attrNameLst>
                                      </p:cBhvr>
                                      <p:tavLst>
                                        <p:tav tm="0">
                                          <p:val>
                                            <p:fltVal val="0"/>
                                          </p:val>
                                        </p:tav>
                                        <p:tav tm="100000">
                                          <p:val>
                                            <p:strVal val="#ppt_w"/>
                                          </p:val>
                                        </p:tav>
                                      </p:tavLst>
                                    </p:anim>
                                    <p:anim calcmode="lin" valueType="num">
                                      <p:cBhvr>
                                        <p:cTn id="51" dur="500" fill="hold"/>
                                        <p:tgtEl>
                                          <p:spTgt spid="10"/>
                                        </p:tgtEl>
                                        <p:attrNameLst>
                                          <p:attrName>ppt_h</p:attrName>
                                        </p:attrNameLst>
                                      </p:cBhvr>
                                      <p:tavLst>
                                        <p:tav tm="0">
                                          <p:val>
                                            <p:fltVal val="0"/>
                                          </p:val>
                                        </p:tav>
                                        <p:tav tm="100000">
                                          <p:val>
                                            <p:strVal val="#ppt_h"/>
                                          </p:val>
                                        </p:tav>
                                      </p:tavLst>
                                    </p:anim>
                                    <p:anim calcmode="lin" valueType="num">
                                      <p:cBhvr>
                                        <p:cTn id="52" dur="500" fill="hold"/>
                                        <p:tgtEl>
                                          <p:spTgt spid="10"/>
                                        </p:tgtEl>
                                        <p:attrNameLst>
                                          <p:attrName>style.rotation</p:attrName>
                                        </p:attrNameLst>
                                      </p:cBhvr>
                                      <p:tavLst>
                                        <p:tav tm="0">
                                          <p:val>
                                            <p:fltVal val="90"/>
                                          </p:val>
                                        </p:tav>
                                        <p:tav tm="100000">
                                          <p:val>
                                            <p:fltVal val="0"/>
                                          </p:val>
                                        </p:tav>
                                      </p:tavLst>
                                    </p:anim>
                                    <p:animEffect transition="in" filter="fade">
                                      <p:cBhvr>
                                        <p:cTn id="53" dur="500"/>
                                        <p:tgtEl>
                                          <p:spTgt spid="10"/>
                                        </p:tgtEl>
                                      </p:cBhvr>
                                    </p:animEffect>
                                  </p:childTnLst>
                                </p:cTn>
                              </p:par>
                              <p:par>
                                <p:cTn id="54" presetID="31" presetClass="entr" presetSubtype="0" fill="hold" grpId="0" nodeType="withEffect">
                                  <p:stCondLst>
                                    <p:cond delay="0"/>
                                  </p:stCondLst>
                                  <p:childTnLst>
                                    <p:set>
                                      <p:cBhvr>
                                        <p:cTn id="55" dur="1" fill="hold">
                                          <p:stCondLst>
                                            <p:cond delay="0"/>
                                          </p:stCondLst>
                                        </p:cTn>
                                        <p:tgtEl>
                                          <p:spTgt spid="13"/>
                                        </p:tgtEl>
                                        <p:attrNameLst>
                                          <p:attrName>style.visibility</p:attrName>
                                        </p:attrNameLst>
                                      </p:cBhvr>
                                      <p:to>
                                        <p:strVal val="visible"/>
                                      </p:to>
                                    </p:set>
                                    <p:anim calcmode="lin" valueType="num">
                                      <p:cBhvr>
                                        <p:cTn id="56" dur="500" fill="hold"/>
                                        <p:tgtEl>
                                          <p:spTgt spid="13"/>
                                        </p:tgtEl>
                                        <p:attrNameLst>
                                          <p:attrName>ppt_w</p:attrName>
                                        </p:attrNameLst>
                                      </p:cBhvr>
                                      <p:tavLst>
                                        <p:tav tm="0">
                                          <p:val>
                                            <p:fltVal val="0"/>
                                          </p:val>
                                        </p:tav>
                                        <p:tav tm="100000">
                                          <p:val>
                                            <p:strVal val="#ppt_w"/>
                                          </p:val>
                                        </p:tav>
                                      </p:tavLst>
                                    </p:anim>
                                    <p:anim calcmode="lin" valueType="num">
                                      <p:cBhvr>
                                        <p:cTn id="57" dur="500" fill="hold"/>
                                        <p:tgtEl>
                                          <p:spTgt spid="13"/>
                                        </p:tgtEl>
                                        <p:attrNameLst>
                                          <p:attrName>ppt_h</p:attrName>
                                        </p:attrNameLst>
                                      </p:cBhvr>
                                      <p:tavLst>
                                        <p:tav tm="0">
                                          <p:val>
                                            <p:fltVal val="0"/>
                                          </p:val>
                                        </p:tav>
                                        <p:tav tm="100000">
                                          <p:val>
                                            <p:strVal val="#ppt_h"/>
                                          </p:val>
                                        </p:tav>
                                      </p:tavLst>
                                    </p:anim>
                                    <p:anim calcmode="lin" valueType="num">
                                      <p:cBhvr>
                                        <p:cTn id="58" dur="500" fill="hold"/>
                                        <p:tgtEl>
                                          <p:spTgt spid="13"/>
                                        </p:tgtEl>
                                        <p:attrNameLst>
                                          <p:attrName>style.rotation</p:attrName>
                                        </p:attrNameLst>
                                      </p:cBhvr>
                                      <p:tavLst>
                                        <p:tav tm="0">
                                          <p:val>
                                            <p:fltVal val="90"/>
                                          </p:val>
                                        </p:tav>
                                        <p:tav tm="100000">
                                          <p:val>
                                            <p:fltVal val="0"/>
                                          </p:val>
                                        </p:tav>
                                      </p:tavLst>
                                    </p:anim>
                                    <p:animEffect transition="in" filter="fade">
                                      <p:cBhvr>
                                        <p:cTn id="59" dur="500"/>
                                        <p:tgtEl>
                                          <p:spTgt spid="13"/>
                                        </p:tgtEl>
                                      </p:cBhvr>
                                    </p:animEffect>
                                  </p:childTnLst>
                                </p:cTn>
                              </p:par>
                            </p:childTnLst>
                          </p:cTn>
                        </p:par>
                        <p:par>
                          <p:cTn id="60" fill="hold">
                            <p:stCondLst>
                              <p:cond delay="3900"/>
                            </p:stCondLst>
                            <p:childTnLst>
                              <p:par>
                                <p:cTn id="61" presetID="22" presetClass="entr" presetSubtype="1" fill="hold" grpId="0" nodeType="afterEffect">
                                  <p:stCondLst>
                                    <p:cond delay="0"/>
                                  </p:stCondLst>
                                  <p:childTnLst>
                                    <p:set>
                                      <p:cBhvr>
                                        <p:cTn id="62" dur="1" fill="hold">
                                          <p:stCondLst>
                                            <p:cond delay="0"/>
                                          </p:stCondLst>
                                        </p:cTn>
                                        <p:tgtEl>
                                          <p:spTgt spid="8"/>
                                        </p:tgtEl>
                                        <p:attrNameLst>
                                          <p:attrName>style.visibility</p:attrName>
                                        </p:attrNameLst>
                                      </p:cBhvr>
                                      <p:to>
                                        <p:strVal val="visible"/>
                                      </p:to>
                                    </p:set>
                                    <p:animEffect transition="in" filter="wipe(up)">
                                      <p:cBhvr>
                                        <p:cTn id="63" dur="500"/>
                                        <p:tgtEl>
                                          <p:spTgt spid="8"/>
                                        </p:tgtEl>
                                      </p:cBhvr>
                                    </p:animEffect>
                                  </p:childTnLst>
                                </p:cTn>
                              </p:par>
                              <p:par>
                                <p:cTn id="64" presetID="22" presetClass="entr" presetSubtype="1"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Effect transition="in" filter="wipe(up)">
                                      <p:cBhvr>
                                        <p:cTn id="66" dur="500"/>
                                        <p:tgtEl>
                                          <p:spTgt spid="11"/>
                                        </p:tgtEl>
                                      </p:cBhvr>
                                    </p:animEffect>
                                  </p:childTnLst>
                                </p:cTn>
                              </p:par>
                              <p:par>
                                <p:cTn id="67" presetID="22" presetClass="entr" presetSubtype="1" fill="hold" grpId="0" nodeType="withEffect">
                                  <p:stCondLst>
                                    <p:cond delay="0"/>
                                  </p:stCondLst>
                                  <p:childTnLst>
                                    <p:set>
                                      <p:cBhvr>
                                        <p:cTn id="68" dur="1" fill="hold">
                                          <p:stCondLst>
                                            <p:cond delay="0"/>
                                          </p:stCondLst>
                                        </p:cTn>
                                        <p:tgtEl>
                                          <p:spTgt spid="14"/>
                                        </p:tgtEl>
                                        <p:attrNameLst>
                                          <p:attrName>style.visibility</p:attrName>
                                        </p:attrNameLst>
                                      </p:cBhvr>
                                      <p:to>
                                        <p:strVal val="visible"/>
                                      </p:to>
                                    </p:set>
                                    <p:animEffect transition="in" filter="wipe(up)">
                                      <p:cBhvr>
                                        <p:cTn id="6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 grpId="0" animBg="1"/>
      <p:bldP spid="7" grpId="0"/>
      <p:bldP spid="8" grpId="0"/>
      <p:bldP spid="10" grpId="0"/>
      <p:bldP spid="11" grpId="0"/>
      <p:bldP spid="1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bwMode="auto">
          <a:xfrm>
            <a:off x="4010149" y="2399272"/>
            <a:ext cx="5866298" cy="646331"/>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TextBox 6"/>
          <p:cNvSpPr txBox="1"/>
          <p:nvPr/>
        </p:nvSpPr>
        <p:spPr>
          <a:xfrm>
            <a:off x="4010149" y="2379096"/>
            <a:ext cx="5866298" cy="646331"/>
          </a:xfrm>
          <a:prstGeom prst="rect">
            <a:avLst/>
          </a:prstGeom>
          <a:noFill/>
        </p:spPr>
        <p:txBody>
          <a:bodyPr wrap="square" lIns="91428" tIns="45714" rIns="91428" bIns="45714" rtlCol="0">
            <a:spAutoFit/>
          </a:bodyPr>
          <a:lstStyle/>
          <a:p>
            <a:r>
              <a:rPr lang="zh-CN" altLang="en-US" sz="3600" b="1" dirty="0">
                <a:solidFill>
                  <a:srgbClr val="F8F8F8"/>
                </a:solidFill>
                <a:latin typeface="微软雅黑" panose="020B0503020204020204" pitchFamily="34" charset="-122"/>
                <a:ea typeface="微软雅黑" panose="020B0503020204020204" pitchFamily="34" charset="-122"/>
              </a:rPr>
              <a:t>二、取得成绩的原因和经验</a:t>
            </a:r>
            <a:endParaRPr lang="zh-CN" altLang="en-US" sz="3600" b="1" dirty="0">
              <a:solidFill>
                <a:srgbClr val="F8F8F8"/>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bwMode="auto">
          <a:xfrm flipV="1">
            <a:off x="3754616" y="2276874"/>
            <a:ext cx="0" cy="235247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3" name="组合 12"/>
          <p:cNvGrpSpPr/>
          <p:nvPr/>
        </p:nvGrpSpPr>
        <p:grpSpPr>
          <a:xfrm>
            <a:off x="4010147" y="3212600"/>
            <a:ext cx="2417322" cy="400111"/>
            <a:chOff x="3276600" y="3624263"/>
            <a:chExt cx="1930625" cy="319553"/>
          </a:xfrm>
        </p:grpSpPr>
        <p:grpSp>
          <p:nvGrpSpPr>
            <p:cNvPr id="14" name="Group 10"/>
            <p:cNvGrpSpPr/>
            <p:nvPr/>
          </p:nvGrpSpPr>
          <p:grpSpPr bwMode="auto">
            <a:xfrm>
              <a:off x="3276600" y="3649663"/>
              <a:ext cx="282575" cy="282575"/>
              <a:chOff x="0" y="0"/>
              <a:chExt cx="2494" cy="2494"/>
            </a:xfrm>
          </p:grpSpPr>
          <p:sp>
            <p:nvSpPr>
              <p:cNvPr id="17"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18"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15" name="Text Box 13"/>
            <p:cNvSpPr txBox="1">
              <a:spLocks noChangeArrowheads="1"/>
            </p:cNvSpPr>
            <p:nvPr/>
          </p:nvSpPr>
          <p:spPr bwMode="auto">
            <a:xfrm>
              <a:off x="3625850" y="3624263"/>
              <a:ext cx="1581375"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宏观环境的利好</a:t>
              </a:r>
              <a:endParaRPr lang="zh-CN" altLang="en-US" sz="2000" dirty="0">
                <a:solidFill>
                  <a:srgbClr val="333333"/>
                </a:solidFill>
                <a:ea typeface="微软雅黑" panose="020B0503020204020204" pitchFamily="34" charset="-122"/>
              </a:endParaRPr>
            </a:p>
          </p:txBody>
        </p:sp>
      </p:grpSp>
      <p:grpSp>
        <p:nvGrpSpPr>
          <p:cNvPr id="20" name="组合 19"/>
          <p:cNvGrpSpPr/>
          <p:nvPr/>
        </p:nvGrpSpPr>
        <p:grpSpPr>
          <a:xfrm>
            <a:off x="4010152" y="3620149"/>
            <a:ext cx="2930284" cy="400111"/>
            <a:chOff x="3276600" y="3624263"/>
            <a:chExt cx="2340307" cy="319553"/>
          </a:xfrm>
        </p:grpSpPr>
        <p:grpSp>
          <p:nvGrpSpPr>
            <p:cNvPr id="21" name="Group 10"/>
            <p:cNvGrpSpPr/>
            <p:nvPr/>
          </p:nvGrpSpPr>
          <p:grpSpPr bwMode="auto">
            <a:xfrm>
              <a:off x="3276600" y="3649663"/>
              <a:ext cx="282575" cy="282575"/>
              <a:chOff x="0" y="0"/>
              <a:chExt cx="2494" cy="2494"/>
            </a:xfrm>
          </p:grpSpPr>
          <p:sp>
            <p:nvSpPr>
              <p:cNvPr id="23"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24"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22" name="Text Box 13"/>
            <p:cNvSpPr txBox="1">
              <a:spLocks noChangeArrowheads="1"/>
            </p:cNvSpPr>
            <p:nvPr/>
          </p:nvSpPr>
          <p:spPr bwMode="auto">
            <a:xfrm>
              <a:off x="3625850" y="3624263"/>
              <a:ext cx="1991057"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公司给予的大力支持</a:t>
              </a:r>
              <a:endParaRPr lang="zh-CN" altLang="en-US" sz="2000" dirty="0">
                <a:solidFill>
                  <a:srgbClr val="333333"/>
                </a:solidFill>
                <a:ea typeface="微软雅黑" panose="020B0503020204020204" pitchFamily="34" charset="-122"/>
              </a:endParaRPr>
            </a:p>
          </p:txBody>
        </p:sp>
      </p:grpSp>
      <p:grpSp>
        <p:nvGrpSpPr>
          <p:cNvPr id="19" name="组合 18"/>
          <p:cNvGrpSpPr/>
          <p:nvPr/>
        </p:nvGrpSpPr>
        <p:grpSpPr>
          <a:xfrm>
            <a:off x="4010149" y="4039251"/>
            <a:ext cx="2417322" cy="400111"/>
            <a:chOff x="3276600" y="3624263"/>
            <a:chExt cx="1930625" cy="319553"/>
          </a:xfrm>
        </p:grpSpPr>
        <p:grpSp>
          <p:nvGrpSpPr>
            <p:cNvPr id="25" name="Group 10"/>
            <p:cNvGrpSpPr/>
            <p:nvPr/>
          </p:nvGrpSpPr>
          <p:grpSpPr bwMode="auto">
            <a:xfrm>
              <a:off x="3276600" y="3649663"/>
              <a:ext cx="282575" cy="282575"/>
              <a:chOff x="0" y="0"/>
              <a:chExt cx="2494" cy="2494"/>
            </a:xfrm>
          </p:grpSpPr>
          <p:sp>
            <p:nvSpPr>
              <p:cNvPr id="27"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28"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26" name="Text Box 13"/>
            <p:cNvSpPr txBox="1">
              <a:spLocks noChangeArrowheads="1"/>
            </p:cNvSpPr>
            <p:nvPr/>
          </p:nvSpPr>
          <p:spPr bwMode="auto">
            <a:xfrm>
              <a:off x="3625850" y="3624263"/>
              <a:ext cx="1581375"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竞争对手的失误</a:t>
              </a:r>
              <a:endParaRPr lang="zh-CN" altLang="en-US" sz="2000" dirty="0">
                <a:solidFill>
                  <a:srgbClr val="333333"/>
                </a:solidFill>
                <a:ea typeface="微软雅黑" panose="020B0503020204020204" pitchFamily="34" charset="-122"/>
              </a:endParaRPr>
            </a:p>
          </p:txBody>
        </p:sp>
      </p:grpSp>
      <p:grpSp>
        <p:nvGrpSpPr>
          <p:cNvPr id="29" name="组合 28"/>
          <p:cNvGrpSpPr/>
          <p:nvPr/>
        </p:nvGrpSpPr>
        <p:grpSpPr>
          <a:xfrm>
            <a:off x="7202650" y="3244401"/>
            <a:ext cx="2673804" cy="400111"/>
            <a:chOff x="3276600" y="3624263"/>
            <a:chExt cx="2135466" cy="319553"/>
          </a:xfrm>
        </p:grpSpPr>
        <p:grpSp>
          <p:nvGrpSpPr>
            <p:cNvPr id="30" name="Group 10"/>
            <p:cNvGrpSpPr/>
            <p:nvPr/>
          </p:nvGrpSpPr>
          <p:grpSpPr bwMode="auto">
            <a:xfrm>
              <a:off x="3276600" y="3649663"/>
              <a:ext cx="282575" cy="282575"/>
              <a:chOff x="0" y="0"/>
              <a:chExt cx="2494" cy="2494"/>
            </a:xfrm>
          </p:grpSpPr>
          <p:sp>
            <p:nvSpPr>
              <p:cNvPr id="32"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33"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31" name="Text Box 13"/>
            <p:cNvSpPr txBox="1">
              <a:spLocks noChangeArrowheads="1"/>
            </p:cNvSpPr>
            <p:nvPr/>
          </p:nvSpPr>
          <p:spPr bwMode="auto">
            <a:xfrm>
              <a:off x="3625850" y="3624263"/>
              <a:ext cx="1786216"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自身对目标的重视</a:t>
              </a:r>
              <a:endParaRPr lang="zh-CN" altLang="en-US" sz="2000" dirty="0">
                <a:solidFill>
                  <a:srgbClr val="333333"/>
                </a:solidFill>
                <a:ea typeface="微软雅黑" panose="020B0503020204020204" pitchFamily="34" charset="-122"/>
              </a:endParaRPr>
            </a:p>
          </p:txBody>
        </p:sp>
      </p:grpSp>
      <p:grpSp>
        <p:nvGrpSpPr>
          <p:cNvPr id="34" name="组合 33"/>
          <p:cNvGrpSpPr/>
          <p:nvPr/>
        </p:nvGrpSpPr>
        <p:grpSpPr>
          <a:xfrm>
            <a:off x="7202641" y="3639142"/>
            <a:ext cx="2417322" cy="400111"/>
            <a:chOff x="3276600" y="3624263"/>
            <a:chExt cx="1930625" cy="319553"/>
          </a:xfrm>
        </p:grpSpPr>
        <p:grpSp>
          <p:nvGrpSpPr>
            <p:cNvPr id="35" name="Group 10"/>
            <p:cNvGrpSpPr/>
            <p:nvPr/>
          </p:nvGrpSpPr>
          <p:grpSpPr bwMode="auto">
            <a:xfrm>
              <a:off x="3276600" y="3649663"/>
              <a:ext cx="282575" cy="282575"/>
              <a:chOff x="0" y="0"/>
              <a:chExt cx="2494" cy="2494"/>
            </a:xfrm>
          </p:grpSpPr>
          <p:sp>
            <p:nvSpPr>
              <p:cNvPr id="37"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38"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36" name="Text Box 13"/>
            <p:cNvSpPr txBox="1">
              <a:spLocks noChangeArrowheads="1"/>
            </p:cNvSpPr>
            <p:nvPr/>
          </p:nvSpPr>
          <p:spPr bwMode="auto">
            <a:xfrm>
              <a:off x="3625850" y="3624263"/>
              <a:ext cx="1581375"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自身能力的提升</a:t>
              </a:r>
              <a:endParaRPr lang="zh-CN" altLang="en-US" sz="2000" dirty="0">
                <a:solidFill>
                  <a:srgbClr val="333333"/>
                </a:solidFill>
                <a:ea typeface="微软雅黑" panose="020B0503020204020204" pitchFamily="34" charset="-122"/>
              </a:endParaRPr>
            </a:p>
          </p:txBody>
        </p:sp>
      </p:grpSp>
      <p:grpSp>
        <p:nvGrpSpPr>
          <p:cNvPr id="40" name="组合 39"/>
          <p:cNvGrpSpPr/>
          <p:nvPr/>
        </p:nvGrpSpPr>
        <p:grpSpPr>
          <a:xfrm>
            <a:off x="7202648" y="4043435"/>
            <a:ext cx="2930284" cy="400111"/>
            <a:chOff x="3276600" y="3624263"/>
            <a:chExt cx="2340307" cy="319553"/>
          </a:xfrm>
        </p:grpSpPr>
        <p:grpSp>
          <p:nvGrpSpPr>
            <p:cNvPr id="41" name="Group 10"/>
            <p:cNvGrpSpPr/>
            <p:nvPr/>
          </p:nvGrpSpPr>
          <p:grpSpPr bwMode="auto">
            <a:xfrm>
              <a:off x="3276600" y="3649663"/>
              <a:ext cx="282575" cy="282575"/>
              <a:chOff x="0" y="0"/>
              <a:chExt cx="2494" cy="2494"/>
            </a:xfrm>
          </p:grpSpPr>
          <p:sp>
            <p:nvSpPr>
              <p:cNvPr id="43"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44"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42" name="Text Box 13"/>
            <p:cNvSpPr txBox="1">
              <a:spLocks noChangeArrowheads="1"/>
            </p:cNvSpPr>
            <p:nvPr/>
          </p:nvSpPr>
          <p:spPr bwMode="auto">
            <a:xfrm>
              <a:off x="3625850" y="3624263"/>
              <a:ext cx="1991057"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对市场前瞻性的认识</a:t>
              </a:r>
              <a:endParaRPr lang="zh-CN" altLang="en-US" sz="2000" dirty="0">
                <a:solidFill>
                  <a:srgbClr val="333333"/>
                </a:solidFill>
                <a:ea typeface="微软雅黑" panose="020B0503020204020204" pitchFamily="34" charset="-122"/>
              </a:endParaRPr>
            </a:p>
          </p:txBody>
        </p:sp>
      </p:grpSp>
      <p:sp>
        <p:nvSpPr>
          <p:cNvPr id="39" name="Freeform 6"/>
          <p:cNvSpPr/>
          <p:nvPr/>
        </p:nvSpPr>
        <p:spPr bwMode="auto">
          <a:xfrm flipH="1">
            <a:off x="8955" y="2165427"/>
            <a:ext cx="1636805" cy="2527151"/>
          </a:xfrm>
          <a:custGeom>
            <a:avLst/>
            <a:gdLst/>
            <a:ahLst/>
            <a:cxnLst/>
            <a:rect l="l" t="t" r="r" b="b"/>
            <a:pathLst>
              <a:path w="1636805" h="2527151">
                <a:moveTo>
                  <a:pt x="1636805" y="0"/>
                </a:moveTo>
                <a:lnTo>
                  <a:pt x="157161" y="0"/>
                </a:lnTo>
                <a:cubicBezTo>
                  <a:pt x="479113" y="297673"/>
                  <a:pt x="680524" y="725002"/>
                  <a:pt x="680524" y="1199898"/>
                </a:cubicBezTo>
                <a:cubicBezTo>
                  <a:pt x="680524" y="1746911"/>
                  <a:pt x="411976" y="2231780"/>
                  <a:pt x="0" y="2527151"/>
                </a:cubicBezTo>
                <a:lnTo>
                  <a:pt x="1636805"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45" name="Freeform 6"/>
          <p:cNvSpPr/>
          <p:nvPr/>
        </p:nvSpPr>
        <p:spPr bwMode="auto">
          <a:xfrm flipH="1">
            <a:off x="11162272" y="2165427"/>
            <a:ext cx="1034493" cy="25271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grpSp>
        <p:nvGrpSpPr>
          <p:cNvPr id="46" name="组合 45"/>
          <p:cNvGrpSpPr>
            <a:grpSpLocks noChangeAspect="1"/>
          </p:cNvGrpSpPr>
          <p:nvPr/>
        </p:nvGrpSpPr>
        <p:grpSpPr>
          <a:xfrm>
            <a:off x="1241552" y="2354839"/>
            <a:ext cx="2095406" cy="2124000"/>
            <a:chOff x="7772329" y="-1123557"/>
            <a:chExt cx="465708" cy="472063"/>
          </a:xfrm>
          <a:solidFill>
            <a:schemeClr val="tx1"/>
          </a:solidFill>
        </p:grpSpPr>
        <p:sp>
          <p:nvSpPr>
            <p:cNvPr id="47" name="Freeform 5"/>
            <p:cNvSpPr>
              <a:spLocks noEditPoints="1"/>
            </p:cNvSpPr>
            <p:nvPr/>
          </p:nvSpPr>
          <p:spPr bwMode="auto">
            <a:xfrm>
              <a:off x="7866603" y="-1084628"/>
              <a:ext cx="277160" cy="398943"/>
            </a:xfrm>
            <a:custGeom>
              <a:avLst/>
              <a:gdLst>
                <a:gd name="T0" fmla="*/ 370 w 780"/>
                <a:gd name="T1" fmla="*/ 732 h 1139"/>
                <a:gd name="T2" fmla="*/ 498 w 780"/>
                <a:gd name="T3" fmla="*/ 660 h 1139"/>
                <a:gd name="T4" fmla="*/ 578 w 780"/>
                <a:gd name="T5" fmla="*/ 682 h 1139"/>
                <a:gd name="T6" fmla="*/ 653 w 780"/>
                <a:gd name="T7" fmla="*/ 535 h 1139"/>
                <a:gd name="T8" fmla="*/ 709 w 780"/>
                <a:gd name="T9" fmla="*/ 494 h 1139"/>
                <a:gd name="T10" fmla="*/ 711 w 780"/>
                <a:gd name="T11" fmla="*/ 316 h 1139"/>
                <a:gd name="T12" fmla="*/ 657 w 780"/>
                <a:gd name="T13" fmla="*/ 274 h 1139"/>
                <a:gd name="T14" fmla="*/ 596 w 780"/>
                <a:gd name="T15" fmla="*/ 128 h 1139"/>
                <a:gd name="T16" fmla="*/ 531 w 780"/>
                <a:gd name="T17" fmla="*/ 141 h 1139"/>
                <a:gd name="T18" fmla="*/ 409 w 780"/>
                <a:gd name="T19" fmla="*/ 69 h 1139"/>
                <a:gd name="T20" fmla="*/ 380 w 780"/>
                <a:gd name="T21" fmla="*/ 69 h 1139"/>
                <a:gd name="T22" fmla="*/ 289 w 780"/>
                <a:gd name="T23" fmla="*/ 140 h 1139"/>
                <a:gd name="T24" fmla="*/ 260 w 780"/>
                <a:gd name="T25" fmla="*/ 132 h 1139"/>
                <a:gd name="T26" fmla="*/ 187 w 780"/>
                <a:gd name="T27" fmla="*/ 138 h 1139"/>
                <a:gd name="T28" fmla="*/ 80 w 780"/>
                <a:gd name="T29" fmla="*/ 280 h 1139"/>
                <a:gd name="T30" fmla="*/ 99 w 780"/>
                <a:gd name="T31" fmla="*/ 346 h 1139"/>
                <a:gd name="T32" fmla="*/ 64 w 780"/>
                <a:gd name="T33" fmla="*/ 501 h 1139"/>
                <a:gd name="T34" fmla="*/ 181 w 780"/>
                <a:gd name="T35" fmla="*/ 609 h 1139"/>
                <a:gd name="T36" fmla="*/ 194 w 780"/>
                <a:gd name="T37" fmla="*/ 676 h 1139"/>
                <a:gd name="T38" fmla="*/ 272 w 780"/>
                <a:gd name="T39" fmla="*/ 657 h 1139"/>
                <a:gd name="T40" fmla="*/ 294 w 780"/>
                <a:gd name="T41" fmla="*/ 726 h 1139"/>
                <a:gd name="T42" fmla="*/ 221 w 780"/>
                <a:gd name="T43" fmla="*/ 731 h 1139"/>
                <a:gd name="T44" fmla="*/ 121 w 780"/>
                <a:gd name="T45" fmla="*/ 608 h 1139"/>
                <a:gd name="T46" fmla="*/ 7 w 780"/>
                <a:gd name="T47" fmla="*/ 519 h 1139"/>
                <a:gd name="T48" fmla="*/ 51 w 780"/>
                <a:gd name="T49" fmla="*/ 381 h 1139"/>
                <a:gd name="T50" fmla="*/ 64 w 780"/>
                <a:gd name="T51" fmla="*/ 223 h 1139"/>
                <a:gd name="T52" fmla="*/ 127 w 780"/>
                <a:gd name="T53" fmla="*/ 138 h 1139"/>
                <a:gd name="T54" fmla="*/ 276 w 780"/>
                <a:gd name="T55" fmla="*/ 75 h 1139"/>
                <a:gd name="T56" fmla="*/ 298 w 780"/>
                <a:gd name="T57" fmla="*/ 81 h 1139"/>
                <a:gd name="T58" fmla="*/ 394 w 780"/>
                <a:gd name="T59" fmla="*/ 0 h 1139"/>
                <a:gd name="T60" fmla="*/ 508 w 780"/>
                <a:gd name="T61" fmla="*/ 85 h 1139"/>
                <a:gd name="T62" fmla="*/ 638 w 780"/>
                <a:gd name="T63" fmla="*/ 87 h 1139"/>
                <a:gd name="T64" fmla="*/ 675 w 780"/>
                <a:gd name="T65" fmla="*/ 217 h 1139"/>
                <a:gd name="T66" fmla="*/ 758 w 780"/>
                <a:gd name="T67" fmla="*/ 353 h 1139"/>
                <a:gd name="T68" fmla="*/ 756 w 780"/>
                <a:gd name="T69" fmla="*/ 459 h 1139"/>
                <a:gd name="T70" fmla="*/ 670 w 780"/>
                <a:gd name="T71" fmla="*/ 592 h 1139"/>
                <a:gd name="T72" fmla="*/ 578 w 780"/>
                <a:gd name="T73" fmla="*/ 741 h 1139"/>
                <a:gd name="T74" fmla="*/ 498 w 780"/>
                <a:gd name="T75" fmla="*/ 719 h 1139"/>
                <a:gd name="T76" fmla="*/ 385 w 780"/>
                <a:gd name="T77" fmla="*/ 801 h 1139"/>
                <a:gd name="T78" fmla="*/ 388 w 780"/>
                <a:gd name="T79" fmla="*/ 615 h 1139"/>
                <a:gd name="T80" fmla="*/ 388 w 780"/>
                <a:gd name="T81" fmla="*/ 650 h 1139"/>
                <a:gd name="T82" fmla="*/ 626 w 780"/>
                <a:gd name="T83" fmla="*/ 413 h 1139"/>
                <a:gd name="T84" fmla="*/ 388 w 780"/>
                <a:gd name="T85" fmla="*/ 583 h 1139"/>
                <a:gd name="T86" fmla="*/ 559 w 780"/>
                <a:gd name="T87" fmla="*/ 413 h 1139"/>
                <a:gd name="T88" fmla="*/ 533 w 780"/>
                <a:gd name="T89" fmla="*/ 780 h 1139"/>
                <a:gd name="T90" fmla="*/ 432 w 780"/>
                <a:gd name="T91" fmla="*/ 838 h 1139"/>
                <a:gd name="T92" fmla="*/ 515 w 780"/>
                <a:gd name="T93" fmla="*/ 1003 h 1139"/>
                <a:gd name="T94" fmla="*/ 669 w 780"/>
                <a:gd name="T95" fmla="*/ 1091 h 1139"/>
                <a:gd name="T96" fmla="*/ 283 w 780"/>
                <a:gd name="T97" fmla="*/ 792 h 1139"/>
                <a:gd name="T98" fmla="*/ 195 w 780"/>
                <a:gd name="T99" fmla="*/ 783 h 1139"/>
                <a:gd name="T100" fmla="*/ 136 w 780"/>
                <a:gd name="T101" fmla="*/ 1118 h 1139"/>
                <a:gd name="T102" fmla="*/ 361 w 780"/>
                <a:gd name="T103" fmla="*/ 1103 h 1139"/>
                <a:gd name="T104" fmla="*/ 385 w 780"/>
                <a:gd name="T105" fmla="*/ 8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80" h="1139">
                  <a:moveTo>
                    <a:pt x="272" y="657"/>
                  </a:moveTo>
                  <a:cubicBezTo>
                    <a:pt x="300" y="657"/>
                    <a:pt x="328" y="671"/>
                    <a:pt x="343" y="693"/>
                  </a:cubicBezTo>
                  <a:lnTo>
                    <a:pt x="370" y="732"/>
                  </a:lnTo>
                  <a:cubicBezTo>
                    <a:pt x="379" y="745"/>
                    <a:pt x="391" y="745"/>
                    <a:pt x="400" y="733"/>
                  </a:cubicBezTo>
                  <a:lnTo>
                    <a:pt x="428" y="694"/>
                  </a:lnTo>
                  <a:cubicBezTo>
                    <a:pt x="443" y="673"/>
                    <a:pt x="470" y="660"/>
                    <a:pt x="498" y="660"/>
                  </a:cubicBezTo>
                  <a:cubicBezTo>
                    <a:pt x="507" y="660"/>
                    <a:pt x="516" y="661"/>
                    <a:pt x="524" y="664"/>
                  </a:cubicBezTo>
                  <a:lnTo>
                    <a:pt x="569" y="680"/>
                  </a:lnTo>
                  <a:cubicBezTo>
                    <a:pt x="572" y="681"/>
                    <a:pt x="575" y="682"/>
                    <a:pt x="578" y="682"/>
                  </a:cubicBezTo>
                  <a:cubicBezTo>
                    <a:pt x="591" y="682"/>
                    <a:pt x="593" y="670"/>
                    <a:pt x="593" y="663"/>
                  </a:cubicBezTo>
                  <a:lnTo>
                    <a:pt x="593" y="615"/>
                  </a:lnTo>
                  <a:cubicBezTo>
                    <a:pt x="593" y="580"/>
                    <a:pt x="620" y="545"/>
                    <a:pt x="653" y="535"/>
                  </a:cubicBezTo>
                  <a:lnTo>
                    <a:pt x="699" y="521"/>
                  </a:lnTo>
                  <a:cubicBezTo>
                    <a:pt x="706" y="519"/>
                    <a:pt x="711" y="515"/>
                    <a:pt x="713" y="511"/>
                  </a:cubicBezTo>
                  <a:cubicBezTo>
                    <a:pt x="715" y="506"/>
                    <a:pt x="713" y="500"/>
                    <a:pt x="709" y="494"/>
                  </a:cubicBezTo>
                  <a:lnTo>
                    <a:pt x="680" y="455"/>
                  </a:lnTo>
                  <a:cubicBezTo>
                    <a:pt x="660" y="426"/>
                    <a:pt x="660" y="383"/>
                    <a:pt x="682" y="355"/>
                  </a:cubicBezTo>
                  <a:lnTo>
                    <a:pt x="711" y="316"/>
                  </a:lnTo>
                  <a:cubicBezTo>
                    <a:pt x="716" y="311"/>
                    <a:pt x="717" y="304"/>
                    <a:pt x="716" y="300"/>
                  </a:cubicBezTo>
                  <a:cubicBezTo>
                    <a:pt x="715" y="295"/>
                    <a:pt x="710" y="291"/>
                    <a:pt x="703" y="288"/>
                  </a:cubicBezTo>
                  <a:lnTo>
                    <a:pt x="657" y="274"/>
                  </a:lnTo>
                  <a:cubicBezTo>
                    <a:pt x="624" y="263"/>
                    <a:pt x="598" y="227"/>
                    <a:pt x="599" y="192"/>
                  </a:cubicBezTo>
                  <a:lnTo>
                    <a:pt x="600" y="144"/>
                  </a:lnTo>
                  <a:cubicBezTo>
                    <a:pt x="601" y="137"/>
                    <a:pt x="599" y="132"/>
                    <a:pt x="596" y="128"/>
                  </a:cubicBezTo>
                  <a:cubicBezTo>
                    <a:pt x="593" y="125"/>
                    <a:pt x="588" y="125"/>
                    <a:pt x="585" y="125"/>
                  </a:cubicBezTo>
                  <a:cubicBezTo>
                    <a:pt x="583" y="125"/>
                    <a:pt x="580" y="125"/>
                    <a:pt x="577" y="126"/>
                  </a:cubicBezTo>
                  <a:lnTo>
                    <a:pt x="531" y="141"/>
                  </a:lnTo>
                  <a:cubicBezTo>
                    <a:pt x="524" y="143"/>
                    <a:pt x="516" y="144"/>
                    <a:pt x="508" y="144"/>
                  </a:cubicBezTo>
                  <a:cubicBezTo>
                    <a:pt x="479" y="144"/>
                    <a:pt x="451" y="130"/>
                    <a:pt x="436" y="108"/>
                  </a:cubicBezTo>
                  <a:lnTo>
                    <a:pt x="409" y="69"/>
                  </a:lnTo>
                  <a:cubicBezTo>
                    <a:pt x="405" y="63"/>
                    <a:pt x="400" y="59"/>
                    <a:pt x="394" y="59"/>
                  </a:cubicBezTo>
                  <a:cubicBezTo>
                    <a:pt x="388" y="59"/>
                    <a:pt x="386" y="59"/>
                    <a:pt x="381" y="67"/>
                  </a:cubicBezTo>
                  <a:lnTo>
                    <a:pt x="380" y="69"/>
                  </a:lnTo>
                  <a:cubicBezTo>
                    <a:pt x="368" y="87"/>
                    <a:pt x="352" y="110"/>
                    <a:pt x="339" y="123"/>
                  </a:cubicBezTo>
                  <a:cubicBezTo>
                    <a:pt x="331" y="131"/>
                    <a:pt x="318" y="141"/>
                    <a:pt x="301" y="141"/>
                  </a:cubicBezTo>
                  <a:cubicBezTo>
                    <a:pt x="296" y="141"/>
                    <a:pt x="292" y="141"/>
                    <a:pt x="289" y="140"/>
                  </a:cubicBezTo>
                  <a:lnTo>
                    <a:pt x="285" y="140"/>
                  </a:lnTo>
                  <a:lnTo>
                    <a:pt x="282" y="138"/>
                  </a:lnTo>
                  <a:cubicBezTo>
                    <a:pt x="276" y="136"/>
                    <a:pt x="268" y="134"/>
                    <a:pt x="260" y="132"/>
                  </a:cubicBezTo>
                  <a:cubicBezTo>
                    <a:pt x="248" y="128"/>
                    <a:pt x="227" y="122"/>
                    <a:pt x="224" y="122"/>
                  </a:cubicBezTo>
                  <a:cubicBezTo>
                    <a:pt x="215" y="120"/>
                    <a:pt x="205" y="118"/>
                    <a:pt x="202" y="118"/>
                  </a:cubicBezTo>
                  <a:cubicBezTo>
                    <a:pt x="191" y="118"/>
                    <a:pt x="187" y="128"/>
                    <a:pt x="187" y="138"/>
                  </a:cubicBezTo>
                  <a:lnTo>
                    <a:pt x="187" y="186"/>
                  </a:lnTo>
                  <a:cubicBezTo>
                    <a:pt x="187" y="221"/>
                    <a:pt x="160" y="256"/>
                    <a:pt x="126" y="266"/>
                  </a:cubicBezTo>
                  <a:lnTo>
                    <a:pt x="80" y="280"/>
                  </a:lnTo>
                  <a:cubicBezTo>
                    <a:pt x="73" y="282"/>
                    <a:pt x="68" y="286"/>
                    <a:pt x="67" y="290"/>
                  </a:cubicBezTo>
                  <a:cubicBezTo>
                    <a:pt x="65" y="295"/>
                    <a:pt x="67" y="301"/>
                    <a:pt x="71" y="307"/>
                  </a:cubicBezTo>
                  <a:lnTo>
                    <a:pt x="99" y="346"/>
                  </a:lnTo>
                  <a:cubicBezTo>
                    <a:pt x="120" y="375"/>
                    <a:pt x="119" y="419"/>
                    <a:pt x="98" y="446"/>
                  </a:cubicBezTo>
                  <a:lnTo>
                    <a:pt x="68" y="485"/>
                  </a:lnTo>
                  <a:cubicBezTo>
                    <a:pt x="64" y="490"/>
                    <a:pt x="62" y="496"/>
                    <a:pt x="64" y="501"/>
                  </a:cubicBezTo>
                  <a:cubicBezTo>
                    <a:pt x="65" y="506"/>
                    <a:pt x="70" y="510"/>
                    <a:pt x="77" y="513"/>
                  </a:cubicBezTo>
                  <a:lnTo>
                    <a:pt x="123" y="527"/>
                  </a:lnTo>
                  <a:cubicBezTo>
                    <a:pt x="156" y="538"/>
                    <a:pt x="181" y="574"/>
                    <a:pt x="181" y="609"/>
                  </a:cubicBezTo>
                  <a:lnTo>
                    <a:pt x="179" y="657"/>
                  </a:lnTo>
                  <a:cubicBezTo>
                    <a:pt x="179" y="664"/>
                    <a:pt x="181" y="669"/>
                    <a:pt x="184" y="672"/>
                  </a:cubicBezTo>
                  <a:cubicBezTo>
                    <a:pt x="187" y="676"/>
                    <a:pt x="191" y="676"/>
                    <a:pt x="194" y="676"/>
                  </a:cubicBezTo>
                  <a:cubicBezTo>
                    <a:pt x="197" y="676"/>
                    <a:pt x="200" y="676"/>
                    <a:pt x="203" y="675"/>
                  </a:cubicBezTo>
                  <a:lnTo>
                    <a:pt x="248" y="660"/>
                  </a:lnTo>
                  <a:cubicBezTo>
                    <a:pt x="256" y="658"/>
                    <a:pt x="264" y="657"/>
                    <a:pt x="272" y="657"/>
                  </a:cubicBezTo>
                  <a:close/>
                  <a:moveTo>
                    <a:pt x="385" y="801"/>
                  </a:moveTo>
                  <a:cubicBezTo>
                    <a:pt x="360" y="801"/>
                    <a:pt x="337" y="788"/>
                    <a:pt x="322" y="765"/>
                  </a:cubicBezTo>
                  <a:lnTo>
                    <a:pt x="294" y="726"/>
                  </a:lnTo>
                  <a:cubicBezTo>
                    <a:pt x="291" y="721"/>
                    <a:pt x="282" y="716"/>
                    <a:pt x="272" y="716"/>
                  </a:cubicBezTo>
                  <a:cubicBezTo>
                    <a:pt x="270" y="716"/>
                    <a:pt x="268" y="716"/>
                    <a:pt x="266" y="716"/>
                  </a:cubicBezTo>
                  <a:lnTo>
                    <a:pt x="221" y="731"/>
                  </a:lnTo>
                  <a:cubicBezTo>
                    <a:pt x="192" y="741"/>
                    <a:pt x="161" y="734"/>
                    <a:pt x="141" y="714"/>
                  </a:cubicBezTo>
                  <a:cubicBezTo>
                    <a:pt x="127" y="699"/>
                    <a:pt x="119" y="678"/>
                    <a:pt x="120" y="656"/>
                  </a:cubicBezTo>
                  <a:lnTo>
                    <a:pt x="121" y="608"/>
                  </a:lnTo>
                  <a:cubicBezTo>
                    <a:pt x="122" y="599"/>
                    <a:pt x="113" y="586"/>
                    <a:pt x="104" y="584"/>
                  </a:cubicBezTo>
                  <a:lnTo>
                    <a:pt x="59" y="569"/>
                  </a:lnTo>
                  <a:cubicBezTo>
                    <a:pt x="33" y="560"/>
                    <a:pt x="14" y="542"/>
                    <a:pt x="7" y="519"/>
                  </a:cubicBezTo>
                  <a:cubicBezTo>
                    <a:pt x="0" y="496"/>
                    <a:pt x="5" y="470"/>
                    <a:pt x="22" y="448"/>
                  </a:cubicBezTo>
                  <a:lnTo>
                    <a:pt x="51" y="410"/>
                  </a:lnTo>
                  <a:cubicBezTo>
                    <a:pt x="56" y="403"/>
                    <a:pt x="57" y="388"/>
                    <a:pt x="51" y="381"/>
                  </a:cubicBezTo>
                  <a:lnTo>
                    <a:pt x="23" y="342"/>
                  </a:lnTo>
                  <a:cubicBezTo>
                    <a:pt x="7" y="320"/>
                    <a:pt x="3" y="295"/>
                    <a:pt x="11" y="271"/>
                  </a:cubicBezTo>
                  <a:cubicBezTo>
                    <a:pt x="19" y="248"/>
                    <a:pt x="38" y="230"/>
                    <a:pt x="64" y="223"/>
                  </a:cubicBezTo>
                  <a:lnTo>
                    <a:pt x="110" y="209"/>
                  </a:lnTo>
                  <a:cubicBezTo>
                    <a:pt x="118" y="207"/>
                    <a:pt x="127" y="195"/>
                    <a:pt x="127" y="186"/>
                  </a:cubicBezTo>
                  <a:lnTo>
                    <a:pt x="127" y="138"/>
                  </a:lnTo>
                  <a:cubicBezTo>
                    <a:pt x="127" y="93"/>
                    <a:pt x="160" y="59"/>
                    <a:pt x="202" y="59"/>
                  </a:cubicBezTo>
                  <a:cubicBezTo>
                    <a:pt x="212" y="59"/>
                    <a:pt x="228" y="62"/>
                    <a:pt x="236" y="64"/>
                  </a:cubicBezTo>
                  <a:cubicBezTo>
                    <a:pt x="240" y="65"/>
                    <a:pt x="252" y="68"/>
                    <a:pt x="276" y="75"/>
                  </a:cubicBezTo>
                  <a:cubicBezTo>
                    <a:pt x="284" y="77"/>
                    <a:pt x="292" y="79"/>
                    <a:pt x="297" y="81"/>
                  </a:cubicBezTo>
                  <a:lnTo>
                    <a:pt x="298" y="81"/>
                  </a:lnTo>
                  <a:cubicBezTo>
                    <a:pt x="298" y="81"/>
                    <a:pt x="298" y="81"/>
                    <a:pt x="298" y="81"/>
                  </a:cubicBezTo>
                  <a:cubicBezTo>
                    <a:pt x="305" y="74"/>
                    <a:pt x="315" y="60"/>
                    <a:pt x="330" y="37"/>
                  </a:cubicBezTo>
                  <a:lnTo>
                    <a:pt x="331" y="35"/>
                  </a:lnTo>
                  <a:cubicBezTo>
                    <a:pt x="346" y="12"/>
                    <a:pt x="367" y="0"/>
                    <a:pt x="394" y="0"/>
                  </a:cubicBezTo>
                  <a:cubicBezTo>
                    <a:pt x="420" y="0"/>
                    <a:pt x="443" y="13"/>
                    <a:pt x="458" y="36"/>
                  </a:cubicBezTo>
                  <a:lnTo>
                    <a:pt x="485" y="75"/>
                  </a:lnTo>
                  <a:cubicBezTo>
                    <a:pt x="489" y="80"/>
                    <a:pt x="498" y="85"/>
                    <a:pt x="508" y="85"/>
                  </a:cubicBezTo>
                  <a:cubicBezTo>
                    <a:pt x="510" y="85"/>
                    <a:pt x="512" y="85"/>
                    <a:pt x="513" y="85"/>
                  </a:cubicBezTo>
                  <a:lnTo>
                    <a:pt x="559" y="70"/>
                  </a:lnTo>
                  <a:cubicBezTo>
                    <a:pt x="588" y="60"/>
                    <a:pt x="619" y="67"/>
                    <a:pt x="638" y="87"/>
                  </a:cubicBezTo>
                  <a:cubicBezTo>
                    <a:pt x="653" y="102"/>
                    <a:pt x="660" y="123"/>
                    <a:pt x="659" y="145"/>
                  </a:cubicBezTo>
                  <a:lnTo>
                    <a:pt x="658" y="193"/>
                  </a:lnTo>
                  <a:cubicBezTo>
                    <a:pt x="658" y="202"/>
                    <a:pt x="667" y="215"/>
                    <a:pt x="675" y="217"/>
                  </a:cubicBezTo>
                  <a:lnTo>
                    <a:pt x="721" y="232"/>
                  </a:lnTo>
                  <a:cubicBezTo>
                    <a:pt x="746" y="241"/>
                    <a:pt x="765" y="259"/>
                    <a:pt x="772" y="282"/>
                  </a:cubicBezTo>
                  <a:cubicBezTo>
                    <a:pt x="780" y="306"/>
                    <a:pt x="774" y="331"/>
                    <a:pt x="758" y="353"/>
                  </a:cubicBezTo>
                  <a:lnTo>
                    <a:pt x="729" y="391"/>
                  </a:lnTo>
                  <a:cubicBezTo>
                    <a:pt x="723" y="398"/>
                    <a:pt x="723" y="413"/>
                    <a:pt x="728" y="420"/>
                  </a:cubicBezTo>
                  <a:lnTo>
                    <a:pt x="756" y="459"/>
                  </a:lnTo>
                  <a:cubicBezTo>
                    <a:pt x="772" y="481"/>
                    <a:pt x="777" y="507"/>
                    <a:pt x="769" y="530"/>
                  </a:cubicBezTo>
                  <a:cubicBezTo>
                    <a:pt x="761" y="553"/>
                    <a:pt x="742" y="570"/>
                    <a:pt x="716" y="578"/>
                  </a:cubicBezTo>
                  <a:lnTo>
                    <a:pt x="670" y="592"/>
                  </a:lnTo>
                  <a:cubicBezTo>
                    <a:pt x="661" y="594"/>
                    <a:pt x="652" y="606"/>
                    <a:pt x="652" y="615"/>
                  </a:cubicBezTo>
                  <a:lnTo>
                    <a:pt x="652" y="663"/>
                  </a:lnTo>
                  <a:cubicBezTo>
                    <a:pt x="652" y="708"/>
                    <a:pt x="621" y="741"/>
                    <a:pt x="578" y="741"/>
                  </a:cubicBezTo>
                  <a:cubicBezTo>
                    <a:pt x="568" y="741"/>
                    <a:pt x="558" y="739"/>
                    <a:pt x="549" y="736"/>
                  </a:cubicBezTo>
                  <a:lnTo>
                    <a:pt x="504" y="720"/>
                  </a:lnTo>
                  <a:cubicBezTo>
                    <a:pt x="502" y="719"/>
                    <a:pt x="500" y="719"/>
                    <a:pt x="498" y="719"/>
                  </a:cubicBezTo>
                  <a:cubicBezTo>
                    <a:pt x="488" y="719"/>
                    <a:pt x="479" y="724"/>
                    <a:pt x="476" y="728"/>
                  </a:cubicBezTo>
                  <a:lnTo>
                    <a:pt x="448" y="767"/>
                  </a:lnTo>
                  <a:cubicBezTo>
                    <a:pt x="432" y="789"/>
                    <a:pt x="410" y="801"/>
                    <a:pt x="385" y="801"/>
                  </a:cubicBezTo>
                  <a:close/>
                  <a:moveTo>
                    <a:pt x="388" y="210"/>
                  </a:moveTo>
                  <a:cubicBezTo>
                    <a:pt x="277" y="210"/>
                    <a:pt x="186" y="301"/>
                    <a:pt x="186" y="413"/>
                  </a:cubicBezTo>
                  <a:cubicBezTo>
                    <a:pt x="186" y="524"/>
                    <a:pt x="277" y="615"/>
                    <a:pt x="388" y="615"/>
                  </a:cubicBezTo>
                  <a:cubicBezTo>
                    <a:pt x="500" y="615"/>
                    <a:pt x="590" y="524"/>
                    <a:pt x="590" y="413"/>
                  </a:cubicBezTo>
                  <a:cubicBezTo>
                    <a:pt x="590" y="301"/>
                    <a:pt x="500" y="210"/>
                    <a:pt x="388" y="210"/>
                  </a:cubicBezTo>
                  <a:close/>
                  <a:moveTo>
                    <a:pt x="388" y="650"/>
                  </a:moveTo>
                  <a:cubicBezTo>
                    <a:pt x="257" y="650"/>
                    <a:pt x="150" y="544"/>
                    <a:pt x="150" y="413"/>
                  </a:cubicBezTo>
                  <a:cubicBezTo>
                    <a:pt x="150" y="282"/>
                    <a:pt x="257" y="175"/>
                    <a:pt x="388" y="175"/>
                  </a:cubicBezTo>
                  <a:cubicBezTo>
                    <a:pt x="519" y="175"/>
                    <a:pt x="626" y="282"/>
                    <a:pt x="626" y="413"/>
                  </a:cubicBezTo>
                  <a:cubicBezTo>
                    <a:pt x="626" y="544"/>
                    <a:pt x="519" y="650"/>
                    <a:pt x="388" y="650"/>
                  </a:cubicBezTo>
                  <a:close/>
                  <a:moveTo>
                    <a:pt x="559" y="413"/>
                  </a:moveTo>
                  <a:cubicBezTo>
                    <a:pt x="559" y="507"/>
                    <a:pt x="482" y="583"/>
                    <a:pt x="388" y="583"/>
                  </a:cubicBezTo>
                  <a:cubicBezTo>
                    <a:pt x="294" y="583"/>
                    <a:pt x="218" y="507"/>
                    <a:pt x="218" y="413"/>
                  </a:cubicBezTo>
                  <a:cubicBezTo>
                    <a:pt x="218" y="319"/>
                    <a:pt x="294" y="242"/>
                    <a:pt x="388" y="242"/>
                  </a:cubicBezTo>
                  <a:cubicBezTo>
                    <a:pt x="482" y="242"/>
                    <a:pt x="559" y="319"/>
                    <a:pt x="559" y="413"/>
                  </a:cubicBezTo>
                  <a:close/>
                  <a:moveTo>
                    <a:pt x="581" y="788"/>
                  </a:moveTo>
                  <a:cubicBezTo>
                    <a:pt x="580" y="788"/>
                    <a:pt x="579" y="788"/>
                    <a:pt x="578" y="788"/>
                  </a:cubicBezTo>
                  <a:cubicBezTo>
                    <a:pt x="563" y="788"/>
                    <a:pt x="548" y="786"/>
                    <a:pt x="533" y="780"/>
                  </a:cubicBezTo>
                  <a:lnTo>
                    <a:pt x="504" y="770"/>
                  </a:lnTo>
                  <a:lnTo>
                    <a:pt x="486" y="795"/>
                  </a:lnTo>
                  <a:cubicBezTo>
                    <a:pt x="472" y="815"/>
                    <a:pt x="453" y="829"/>
                    <a:pt x="432" y="838"/>
                  </a:cubicBezTo>
                  <a:lnTo>
                    <a:pt x="447" y="1075"/>
                  </a:lnTo>
                  <a:cubicBezTo>
                    <a:pt x="448" y="1094"/>
                    <a:pt x="457" y="1096"/>
                    <a:pt x="467" y="1080"/>
                  </a:cubicBezTo>
                  <a:lnTo>
                    <a:pt x="515" y="1003"/>
                  </a:lnTo>
                  <a:cubicBezTo>
                    <a:pt x="525" y="987"/>
                    <a:pt x="544" y="985"/>
                    <a:pt x="557" y="998"/>
                  </a:cubicBezTo>
                  <a:lnTo>
                    <a:pt x="654" y="1099"/>
                  </a:lnTo>
                  <a:cubicBezTo>
                    <a:pt x="667" y="1113"/>
                    <a:pt x="674" y="1109"/>
                    <a:pt x="669" y="1091"/>
                  </a:cubicBezTo>
                  <a:cubicBezTo>
                    <a:pt x="669" y="1091"/>
                    <a:pt x="608" y="880"/>
                    <a:pt x="581" y="788"/>
                  </a:cubicBezTo>
                  <a:close/>
                  <a:moveTo>
                    <a:pt x="385" y="848"/>
                  </a:moveTo>
                  <a:cubicBezTo>
                    <a:pt x="344" y="848"/>
                    <a:pt x="307" y="828"/>
                    <a:pt x="283" y="792"/>
                  </a:cubicBezTo>
                  <a:lnTo>
                    <a:pt x="265" y="767"/>
                  </a:lnTo>
                  <a:lnTo>
                    <a:pt x="236" y="776"/>
                  </a:lnTo>
                  <a:cubicBezTo>
                    <a:pt x="222" y="780"/>
                    <a:pt x="208" y="783"/>
                    <a:pt x="195" y="783"/>
                  </a:cubicBezTo>
                  <a:cubicBezTo>
                    <a:pt x="189" y="783"/>
                    <a:pt x="183" y="782"/>
                    <a:pt x="177" y="781"/>
                  </a:cubicBezTo>
                  <a:cubicBezTo>
                    <a:pt x="152" y="872"/>
                    <a:pt x="96" y="1082"/>
                    <a:pt x="94" y="1088"/>
                  </a:cubicBezTo>
                  <a:cubicBezTo>
                    <a:pt x="91" y="1108"/>
                    <a:pt x="103" y="1139"/>
                    <a:pt x="136" y="1118"/>
                  </a:cubicBezTo>
                  <a:cubicBezTo>
                    <a:pt x="141" y="1115"/>
                    <a:pt x="240" y="1033"/>
                    <a:pt x="240" y="1033"/>
                  </a:cubicBezTo>
                  <a:cubicBezTo>
                    <a:pt x="255" y="1021"/>
                    <a:pt x="267" y="1020"/>
                    <a:pt x="284" y="1035"/>
                  </a:cubicBezTo>
                  <a:lnTo>
                    <a:pt x="361" y="1103"/>
                  </a:lnTo>
                  <a:cubicBezTo>
                    <a:pt x="374" y="1115"/>
                    <a:pt x="395" y="1108"/>
                    <a:pt x="395" y="1089"/>
                  </a:cubicBezTo>
                  <a:lnTo>
                    <a:pt x="388" y="848"/>
                  </a:lnTo>
                  <a:cubicBezTo>
                    <a:pt x="387" y="848"/>
                    <a:pt x="386" y="848"/>
                    <a:pt x="385" y="848"/>
                  </a:cubicBezTo>
                  <a:close/>
                </a:path>
              </a:pathLst>
            </a:custGeom>
            <a:grpFill/>
            <a:ln>
              <a:noFill/>
            </a:ln>
          </p:spPr>
          <p:txBody>
            <a:bodyPr vert="horz" wrap="square" lIns="91440" tIns="45720" rIns="91440" bIns="45720" numCol="1" anchor="t" anchorCtr="0" compatLnSpc="1"/>
            <a:lstStyle/>
            <a:p>
              <a:endParaRPr lang="zh-CN" altLang="en-US"/>
            </a:p>
          </p:txBody>
        </p:sp>
        <p:sp>
          <p:nvSpPr>
            <p:cNvPr id="48" name="Freeform 6"/>
            <p:cNvSpPr>
              <a:spLocks noEditPoints="1"/>
            </p:cNvSpPr>
            <p:nvPr/>
          </p:nvSpPr>
          <p:spPr bwMode="auto">
            <a:xfrm>
              <a:off x="7772329" y="-1123557"/>
              <a:ext cx="465708" cy="472063"/>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600" advTm="3745"/>
    </mc:Choice>
    <mc:Fallback>
      <p:transition spd="slow" advTm="3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300" fill="hold"/>
                                        <p:tgtEl>
                                          <p:spTgt spid="46"/>
                                        </p:tgtEl>
                                        <p:attrNameLst>
                                          <p:attrName>ppt_w</p:attrName>
                                        </p:attrNameLst>
                                      </p:cBhvr>
                                      <p:tavLst>
                                        <p:tav tm="0">
                                          <p:val>
                                            <p:fltVal val="0"/>
                                          </p:val>
                                        </p:tav>
                                        <p:tav tm="100000">
                                          <p:val>
                                            <p:strVal val="#ppt_w"/>
                                          </p:val>
                                        </p:tav>
                                      </p:tavLst>
                                    </p:anim>
                                    <p:anim calcmode="lin" valueType="num">
                                      <p:cBhvr>
                                        <p:cTn id="8" dur="300" fill="hold"/>
                                        <p:tgtEl>
                                          <p:spTgt spid="46"/>
                                        </p:tgtEl>
                                        <p:attrNameLst>
                                          <p:attrName>ppt_h</p:attrName>
                                        </p:attrNameLst>
                                      </p:cBhvr>
                                      <p:tavLst>
                                        <p:tav tm="0">
                                          <p:val>
                                            <p:fltVal val="0"/>
                                          </p:val>
                                        </p:tav>
                                        <p:tav tm="100000">
                                          <p:val>
                                            <p:strVal val="#ppt_h"/>
                                          </p:val>
                                        </p:tav>
                                      </p:tavLst>
                                    </p:anim>
                                    <p:animEffect transition="in" filter="fade">
                                      <p:cBhvr>
                                        <p:cTn id="9" dur="300"/>
                                        <p:tgtEl>
                                          <p:spTgt spid="46"/>
                                        </p:tgtEl>
                                      </p:cBhvr>
                                    </p:animEffect>
                                  </p:childTnLst>
                                </p:cTn>
                              </p:par>
                            </p:childTnLst>
                          </p:cTn>
                        </p:par>
                        <p:par>
                          <p:cTn id="10" fill="hold">
                            <p:stCondLst>
                              <p:cond delay="500"/>
                            </p:stCondLst>
                            <p:childTnLst>
                              <p:par>
                                <p:cTn id="11" presetID="16" presetClass="entr" presetSubtype="42" fill="hold"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arn(outHorizontal)">
                                      <p:cBhvr>
                                        <p:cTn id="13" dur="1000"/>
                                        <p:tgtEl>
                                          <p:spTgt spid="11"/>
                                        </p:tgtEl>
                                      </p:cBhvr>
                                    </p:animEffect>
                                  </p:childTnLst>
                                </p:cTn>
                              </p:par>
                            </p:childTnLst>
                          </p:cTn>
                        </p:par>
                        <p:par>
                          <p:cTn id="14" fill="hold">
                            <p:stCondLst>
                              <p:cond delay="1500"/>
                            </p:stCondLst>
                            <p:childTnLst>
                              <p:par>
                                <p:cTn id="15" presetID="22" presetClass="entr" presetSubtype="2" fill="hold" grpId="0" nodeType="after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wipe(right)">
                                      <p:cBhvr>
                                        <p:cTn id="17" dur="500"/>
                                        <p:tgtEl>
                                          <p:spTgt spid="39"/>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45"/>
                                        </p:tgtEl>
                                        <p:attrNameLst>
                                          <p:attrName>style.visibility</p:attrName>
                                        </p:attrNameLst>
                                      </p:cBhvr>
                                      <p:to>
                                        <p:strVal val="visible"/>
                                      </p:to>
                                    </p:set>
                                    <p:animEffect transition="in" filter="wipe(left)">
                                      <p:cBhvr>
                                        <p:cTn id="20" dur="500"/>
                                        <p:tgtEl>
                                          <p:spTgt spid="45"/>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left)">
                                      <p:cBhvr>
                                        <p:cTn id="27" dur="500"/>
                                        <p:tgtEl>
                                          <p:spTgt spid="9"/>
                                        </p:tgtEl>
                                      </p:cBhvr>
                                    </p:animEffect>
                                  </p:childTnLst>
                                </p:cTn>
                              </p:par>
                            </p:childTnLst>
                          </p:cTn>
                        </p:par>
                        <p:par>
                          <p:cTn id="28" fill="hold">
                            <p:stCondLst>
                              <p:cond delay="2500"/>
                            </p:stCondLst>
                            <p:childTnLst>
                              <p:par>
                                <p:cTn id="29" presetID="2" presetClass="entr" presetSubtype="12"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0-#ppt_w/2"/>
                                          </p:val>
                                        </p:tav>
                                        <p:tav tm="100000">
                                          <p:val>
                                            <p:strVal val="#ppt_x"/>
                                          </p:val>
                                        </p:tav>
                                      </p:tavLst>
                                    </p:anim>
                                    <p:anim calcmode="lin" valueType="num">
                                      <p:cBhvr additive="base">
                                        <p:cTn id="32" dur="500" fill="hold"/>
                                        <p:tgtEl>
                                          <p:spTgt spid="13"/>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1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500" fill="hold"/>
                                        <p:tgtEl>
                                          <p:spTgt spid="20"/>
                                        </p:tgtEl>
                                        <p:attrNameLst>
                                          <p:attrName>ppt_x</p:attrName>
                                        </p:attrNameLst>
                                      </p:cBhvr>
                                      <p:tavLst>
                                        <p:tav tm="0">
                                          <p:val>
                                            <p:strVal val="0-#ppt_w/2"/>
                                          </p:val>
                                        </p:tav>
                                        <p:tav tm="100000">
                                          <p:val>
                                            <p:strVal val="#ppt_x"/>
                                          </p:val>
                                        </p:tav>
                                      </p:tavLst>
                                    </p:anim>
                                    <p:anim calcmode="lin" valueType="num">
                                      <p:cBhvr additive="base">
                                        <p:cTn id="36" dur="500" fill="hold"/>
                                        <p:tgtEl>
                                          <p:spTgt spid="20"/>
                                        </p:tgtEl>
                                        <p:attrNameLst>
                                          <p:attrName>ppt_y</p:attrName>
                                        </p:attrNameLst>
                                      </p:cBhvr>
                                      <p:tavLst>
                                        <p:tav tm="0">
                                          <p:val>
                                            <p:strVal val="1+#ppt_h/2"/>
                                          </p:val>
                                        </p:tav>
                                        <p:tav tm="100000">
                                          <p:val>
                                            <p:strVal val="#ppt_y"/>
                                          </p:val>
                                        </p:tav>
                                      </p:tavLst>
                                    </p:anim>
                                  </p:childTnLst>
                                </p:cTn>
                              </p:par>
                              <p:par>
                                <p:cTn id="37" presetID="2" presetClass="entr" presetSubtype="12" fill="hold" nodeType="withEffect">
                                  <p:stCondLst>
                                    <p:cond delay="20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500" fill="hold"/>
                                        <p:tgtEl>
                                          <p:spTgt spid="19"/>
                                        </p:tgtEl>
                                        <p:attrNameLst>
                                          <p:attrName>ppt_x</p:attrName>
                                        </p:attrNameLst>
                                      </p:cBhvr>
                                      <p:tavLst>
                                        <p:tav tm="0">
                                          <p:val>
                                            <p:strVal val="0-#ppt_w/2"/>
                                          </p:val>
                                        </p:tav>
                                        <p:tav tm="100000">
                                          <p:val>
                                            <p:strVal val="#ppt_x"/>
                                          </p:val>
                                        </p:tav>
                                      </p:tavLst>
                                    </p:anim>
                                    <p:anim calcmode="lin" valueType="num">
                                      <p:cBhvr additive="base">
                                        <p:cTn id="40" dur="500" fill="hold"/>
                                        <p:tgtEl>
                                          <p:spTgt spid="19"/>
                                        </p:tgtEl>
                                        <p:attrNameLst>
                                          <p:attrName>ppt_y</p:attrName>
                                        </p:attrNameLst>
                                      </p:cBhvr>
                                      <p:tavLst>
                                        <p:tav tm="0">
                                          <p:val>
                                            <p:strVal val="1+#ppt_h/2"/>
                                          </p:val>
                                        </p:tav>
                                        <p:tav tm="100000">
                                          <p:val>
                                            <p:strVal val="#ppt_y"/>
                                          </p:val>
                                        </p:tav>
                                      </p:tavLst>
                                    </p:anim>
                                  </p:childTnLst>
                                </p:cTn>
                              </p:par>
                              <p:par>
                                <p:cTn id="41" presetID="2" presetClass="entr" presetSubtype="12" fill="hold" nodeType="withEffect">
                                  <p:stCondLst>
                                    <p:cond delay="30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0-#ppt_w/2"/>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12" fill="hold" nodeType="withEffect">
                                  <p:stCondLst>
                                    <p:cond delay="400"/>
                                  </p:stCondLst>
                                  <p:childTnLst>
                                    <p:set>
                                      <p:cBhvr>
                                        <p:cTn id="46" dur="1" fill="hold">
                                          <p:stCondLst>
                                            <p:cond delay="0"/>
                                          </p:stCondLst>
                                        </p:cTn>
                                        <p:tgtEl>
                                          <p:spTgt spid="34"/>
                                        </p:tgtEl>
                                        <p:attrNameLst>
                                          <p:attrName>style.visibility</p:attrName>
                                        </p:attrNameLst>
                                      </p:cBhvr>
                                      <p:to>
                                        <p:strVal val="visible"/>
                                      </p:to>
                                    </p:set>
                                    <p:anim calcmode="lin" valueType="num">
                                      <p:cBhvr additive="base">
                                        <p:cTn id="47" dur="500" fill="hold"/>
                                        <p:tgtEl>
                                          <p:spTgt spid="34"/>
                                        </p:tgtEl>
                                        <p:attrNameLst>
                                          <p:attrName>ppt_x</p:attrName>
                                        </p:attrNameLst>
                                      </p:cBhvr>
                                      <p:tavLst>
                                        <p:tav tm="0">
                                          <p:val>
                                            <p:strVal val="0-#ppt_w/2"/>
                                          </p:val>
                                        </p:tav>
                                        <p:tav tm="100000">
                                          <p:val>
                                            <p:strVal val="#ppt_x"/>
                                          </p:val>
                                        </p:tav>
                                      </p:tavLst>
                                    </p:anim>
                                    <p:anim calcmode="lin" valueType="num">
                                      <p:cBhvr additive="base">
                                        <p:cTn id="48" dur="500" fill="hold"/>
                                        <p:tgtEl>
                                          <p:spTgt spid="34"/>
                                        </p:tgtEl>
                                        <p:attrNameLst>
                                          <p:attrName>ppt_y</p:attrName>
                                        </p:attrNameLst>
                                      </p:cBhvr>
                                      <p:tavLst>
                                        <p:tav tm="0">
                                          <p:val>
                                            <p:strVal val="1+#ppt_h/2"/>
                                          </p:val>
                                        </p:tav>
                                        <p:tav tm="100000">
                                          <p:val>
                                            <p:strVal val="#ppt_y"/>
                                          </p:val>
                                        </p:tav>
                                      </p:tavLst>
                                    </p:anim>
                                  </p:childTnLst>
                                </p:cTn>
                              </p:par>
                              <p:par>
                                <p:cTn id="49" presetID="2" presetClass="entr" presetSubtype="12" fill="hold" nodeType="withEffect">
                                  <p:stCondLst>
                                    <p:cond delay="500"/>
                                  </p:stCondLst>
                                  <p:childTnLst>
                                    <p:set>
                                      <p:cBhvr>
                                        <p:cTn id="50" dur="1" fill="hold">
                                          <p:stCondLst>
                                            <p:cond delay="0"/>
                                          </p:stCondLst>
                                        </p:cTn>
                                        <p:tgtEl>
                                          <p:spTgt spid="40"/>
                                        </p:tgtEl>
                                        <p:attrNameLst>
                                          <p:attrName>style.visibility</p:attrName>
                                        </p:attrNameLst>
                                      </p:cBhvr>
                                      <p:to>
                                        <p:strVal val="visible"/>
                                      </p:to>
                                    </p:set>
                                    <p:anim calcmode="lin" valueType="num">
                                      <p:cBhvr additive="base">
                                        <p:cTn id="51" dur="500" fill="hold"/>
                                        <p:tgtEl>
                                          <p:spTgt spid="40"/>
                                        </p:tgtEl>
                                        <p:attrNameLst>
                                          <p:attrName>ppt_x</p:attrName>
                                        </p:attrNameLst>
                                      </p:cBhvr>
                                      <p:tavLst>
                                        <p:tav tm="0">
                                          <p:val>
                                            <p:strVal val="0-#ppt_w/2"/>
                                          </p:val>
                                        </p:tav>
                                        <p:tav tm="100000">
                                          <p:val>
                                            <p:strVal val="#ppt_x"/>
                                          </p:val>
                                        </p:tav>
                                      </p:tavLst>
                                    </p:anim>
                                    <p:anim calcmode="lin" valueType="num">
                                      <p:cBhvr additive="base">
                                        <p:cTn id="52"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p:bldP spid="39" grpId="0" animBg="1"/>
      <p:bldP spid="4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2" name="矩形 21"/>
          <p:cNvSpPr/>
          <p:nvPr/>
        </p:nvSpPr>
        <p:spPr bwMode="auto">
          <a:xfrm>
            <a:off x="0" y="666517"/>
            <a:ext cx="12196763" cy="6002843"/>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23" name="矩形 22"/>
          <p:cNvSpPr/>
          <p:nvPr/>
        </p:nvSpPr>
        <p:spPr bwMode="auto">
          <a:xfrm>
            <a:off x="0" y="666517"/>
            <a:ext cx="12196763" cy="216024"/>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24" name="矩形 23"/>
          <p:cNvSpPr/>
          <p:nvPr/>
        </p:nvSpPr>
        <p:spPr bwMode="auto">
          <a:xfrm>
            <a:off x="0" y="6533084"/>
            <a:ext cx="12196763" cy="216024"/>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0" y="174415"/>
            <a:ext cx="2100479" cy="420599"/>
          </a:xfrm>
          <a:prstGeom prst="rect">
            <a:avLst/>
          </a:prstGeom>
          <a:noFill/>
        </p:spPr>
        <p:txBody>
          <a:bodyPr wrap="none" lIns="91428" tIns="45714" rIns="91428" bIns="45714" rtlCol="0">
            <a:spAutoFit/>
          </a:bodyPr>
          <a:lstStyle/>
          <a:p>
            <a:r>
              <a:rPr lang="zh-CN" altLang="en-US" sz="2100" dirty="0">
                <a:solidFill>
                  <a:srgbClr val="C2C1C1">
                    <a:lumMod val="20000"/>
                    <a:lumOff val="80000"/>
                  </a:srgbClr>
                </a:solidFill>
                <a:latin typeface="微软雅黑" panose="020B0503020204020204" pitchFamily="34" charset="-122"/>
                <a:ea typeface="微软雅黑" panose="020B0503020204020204" pitchFamily="34" charset="-122"/>
              </a:rPr>
              <a:t>宏观环境的利好</a:t>
            </a:r>
            <a:endParaRPr lang="zh-CN" altLang="en-US" sz="2100" dirty="0">
              <a:solidFill>
                <a:srgbClr val="C2C1C1">
                  <a:lumMod val="20000"/>
                  <a:lumOff val="80000"/>
                </a:srgb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等腰三角形 2"/>
          <p:cNvSpPr/>
          <p:nvPr/>
        </p:nvSpPr>
        <p:spPr bwMode="auto">
          <a:xfrm rot="3036074">
            <a:off x="5834271" y="1867046"/>
            <a:ext cx="1789503" cy="207054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6"/>
          </a:solidFill>
          <a:ln w="28575">
            <a:solidFill>
              <a:srgbClr val="F8F8F8"/>
            </a:solidFill>
          </a:ln>
        </p:spPr>
        <p:txBody>
          <a:bodyPr wrap="none" lIns="91428" tIns="45714" rIns="91428" bIns="45714" anchor="ctr"/>
          <a:lstStyle/>
          <a:p>
            <a:pPr algn="ctr"/>
            <a:endParaRPr lang="zh-CN" altLang="en-US" sz="2000" kern="0">
              <a:solidFill>
                <a:srgbClr val="FFFFFF"/>
              </a:solidFill>
              <a:latin typeface="微软雅黑" panose="020B0503020204020204" pitchFamily="34" charset="-122"/>
              <a:ea typeface="微软雅黑" panose="020B0503020204020204" pitchFamily="34" charset="-122"/>
            </a:endParaRPr>
          </a:p>
        </p:txBody>
      </p:sp>
      <p:sp>
        <p:nvSpPr>
          <p:cNvPr id="8" name="TextBox 7"/>
          <p:cNvSpPr txBox="1"/>
          <p:nvPr/>
        </p:nvSpPr>
        <p:spPr>
          <a:xfrm>
            <a:off x="6126655" y="2672538"/>
            <a:ext cx="1083564" cy="621457"/>
          </a:xfrm>
          <a:prstGeom prst="rect">
            <a:avLst/>
          </a:prstGeom>
          <a:noFill/>
          <a:ln>
            <a:noFill/>
          </a:ln>
        </p:spPr>
        <p:txBody>
          <a:bodyPr wrap="none" lIns="91428" tIns="45714" rIns="91428" bIns="45714"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dirty="0"/>
              <a:t>宏观利好</a:t>
            </a:r>
            <a:endParaRPr lang="en-US" altLang="zh-CN" dirty="0"/>
          </a:p>
          <a:p>
            <a:r>
              <a:rPr lang="zh-CN" altLang="en-US" dirty="0"/>
              <a:t>表现一</a:t>
            </a:r>
            <a:endParaRPr lang="zh-CN" altLang="en-US" dirty="0"/>
          </a:p>
        </p:txBody>
      </p:sp>
      <p:sp>
        <p:nvSpPr>
          <p:cNvPr id="9" name="等腰三角形 2"/>
          <p:cNvSpPr/>
          <p:nvPr/>
        </p:nvSpPr>
        <p:spPr bwMode="auto">
          <a:xfrm rot="8763501">
            <a:off x="4689223" y="3124343"/>
            <a:ext cx="1789501" cy="2070548"/>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bg1"/>
          </a:solidFill>
          <a:ln w="28575">
            <a:solidFill>
              <a:srgbClr val="F8F8F8"/>
            </a:solidFill>
          </a:ln>
        </p:spPr>
        <p:txBody>
          <a:bodyPr wrap="none" lIns="91428" tIns="45714" rIns="91428" bIns="45714" anchor="ctr"/>
          <a:lstStyle/>
          <a:p>
            <a:pPr algn="ctr"/>
            <a:endParaRPr lang="zh-CN" altLang="en-US" sz="2000" kern="0">
              <a:solidFill>
                <a:srgbClr val="FFFFFF"/>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4939449" y="3841153"/>
            <a:ext cx="1083564" cy="621457"/>
          </a:xfrm>
          <a:prstGeom prst="rect">
            <a:avLst/>
          </a:prstGeom>
          <a:noFill/>
          <a:ln>
            <a:noFill/>
          </a:ln>
        </p:spPr>
        <p:txBody>
          <a:bodyPr wrap="none" lIns="91428" tIns="45714" rIns="91428" bIns="45714"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dirty="0" smtClean="0"/>
              <a:t>宏观利好</a:t>
            </a:r>
            <a:endParaRPr lang="en-US" altLang="zh-CN" dirty="0" smtClean="0"/>
          </a:p>
          <a:p>
            <a:r>
              <a:rPr lang="zh-CN" altLang="en-US" dirty="0" smtClean="0"/>
              <a:t>表现二</a:t>
            </a:r>
            <a:endParaRPr lang="zh-CN" altLang="en-US" dirty="0"/>
          </a:p>
        </p:txBody>
      </p:sp>
      <p:sp>
        <p:nvSpPr>
          <p:cNvPr id="11" name="等腰三角形 2"/>
          <p:cNvSpPr/>
          <p:nvPr/>
        </p:nvSpPr>
        <p:spPr bwMode="auto">
          <a:xfrm rot="16474575">
            <a:off x="4164460" y="1439232"/>
            <a:ext cx="1789503" cy="207054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tx1"/>
          </a:solidFill>
          <a:ln w="28575">
            <a:solidFill>
              <a:srgbClr val="F8F8F8"/>
            </a:solidFill>
          </a:ln>
        </p:spPr>
        <p:txBody>
          <a:bodyPr wrap="none" lIns="91428" tIns="45714" rIns="91428" bIns="45714" anchor="ctr"/>
          <a:lstStyle/>
          <a:p>
            <a:pPr algn="ctr"/>
            <a:endParaRPr lang="zh-CN" altLang="en-US" sz="2000" kern="0">
              <a:solidFill>
                <a:srgbClr val="FFFFFF"/>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4666156" y="2126438"/>
            <a:ext cx="1083564" cy="621457"/>
          </a:xfrm>
          <a:prstGeom prst="rect">
            <a:avLst/>
          </a:prstGeom>
          <a:noFill/>
          <a:ln>
            <a:noFill/>
          </a:ln>
        </p:spPr>
        <p:txBody>
          <a:bodyPr wrap="none" lIns="91428" tIns="45714" rIns="91428" bIns="45714"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dirty="0"/>
              <a:t>宏观利好</a:t>
            </a:r>
            <a:endParaRPr lang="en-US" altLang="zh-CN" dirty="0"/>
          </a:p>
          <a:p>
            <a:r>
              <a:rPr lang="zh-CN" altLang="en-US" dirty="0" smtClean="0"/>
              <a:t>表现三</a:t>
            </a:r>
            <a:endParaRPr lang="zh-CN" altLang="en-US" dirty="0"/>
          </a:p>
        </p:txBody>
      </p:sp>
      <p:sp>
        <p:nvSpPr>
          <p:cNvPr id="13" name="TextBox 12"/>
          <p:cNvSpPr txBox="1"/>
          <p:nvPr/>
        </p:nvSpPr>
        <p:spPr>
          <a:xfrm>
            <a:off x="1188666" y="1340768"/>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14" name="TextBox 13"/>
          <p:cNvSpPr txBox="1"/>
          <p:nvPr/>
        </p:nvSpPr>
        <p:spPr>
          <a:xfrm>
            <a:off x="1188666" y="1649857"/>
            <a:ext cx="2767182" cy="1323439"/>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endParaRPr lang="zh-CN" altLang="en-US" sz="1600" dirty="0">
              <a:solidFill>
                <a:schemeClr val="tx2"/>
              </a:solidFill>
              <a:latin typeface="+mn-ea"/>
              <a:ea typeface="+mn-ea"/>
            </a:endParaRPr>
          </a:p>
        </p:txBody>
      </p:sp>
      <p:sp>
        <p:nvSpPr>
          <p:cNvPr id="15" name="TextBox 14"/>
          <p:cNvSpPr txBox="1"/>
          <p:nvPr/>
        </p:nvSpPr>
        <p:spPr>
          <a:xfrm>
            <a:off x="7907435" y="1024959"/>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16" name="TextBox 15"/>
          <p:cNvSpPr txBox="1"/>
          <p:nvPr/>
        </p:nvSpPr>
        <p:spPr>
          <a:xfrm>
            <a:off x="7907436" y="2929782"/>
            <a:ext cx="2767182" cy="1323439"/>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endParaRPr lang="zh-CN" altLang="en-US" sz="1600" dirty="0">
              <a:solidFill>
                <a:schemeClr val="tx2"/>
              </a:solidFill>
              <a:latin typeface="+mn-ea"/>
              <a:ea typeface="+mn-ea"/>
            </a:endParaRPr>
          </a:p>
        </p:txBody>
      </p:sp>
      <p:sp>
        <p:nvSpPr>
          <p:cNvPr id="17" name="TextBox 16"/>
          <p:cNvSpPr txBox="1"/>
          <p:nvPr/>
        </p:nvSpPr>
        <p:spPr>
          <a:xfrm>
            <a:off x="2372655" y="5018207"/>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18" name="TextBox 17"/>
          <p:cNvSpPr txBox="1"/>
          <p:nvPr/>
        </p:nvSpPr>
        <p:spPr>
          <a:xfrm>
            <a:off x="2372654" y="5327292"/>
            <a:ext cx="4429544" cy="830997"/>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endParaRPr lang="zh-CN" altLang="en-US" sz="1600" dirty="0">
              <a:solidFill>
                <a:schemeClr val="tx2"/>
              </a:solidFill>
              <a:latin typeface="+mn-ea"/>
              <a:ea typeface="+mn-ea"/>
            </a:endParaRPr>
          </a:p>
        </p:txBody>
      </p:sp>
      <p:sp>
        <p:nvSpPr>
          <p:cNvPr id="2" name="矩形 1"/>
          <p:cNvSpPr/>
          <p:nvPr/>
        </p:nvSpPr>
        <p:spPr bwMode="auto">
          <a:xfrm>
            <a:off x="8015188" y="1447104"/>
            <a:ext cx="2461443" cy="1504893"/>
          </a:xfrm>
          <a:prstGeom prst="rect">
            <a:avLst/>
          </a:prstGeom>
          <a:blipFill>
            <a:blip r:embed="rId1"/>
            <a:stretch>
              <a:fillRect/>
            </a:stretch>
          </a:blip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20" name="矩形 19"/>
          <p:cNvSpPr/>
          <p:nvPr/>
        </p:nvSpPr>
        <p:spPr bwMode="auto">
          <a:xfrm>
            <a:off x="1301921" y="2964961"/>
            <a:ext cx="2461443" cy="1497649"/>
          </a:xfrm>
          <a:prstGeom prst="rect">
            <a:avLst/>
          </a:prstGeom>
          <a:blipFill>
            <a:blip r:embed="rId2"/>
            <a:stretch>
              <a:fillRect/>
            </a:stretch>
          </a:blip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21" name="矩形 20"/>
          <p:cNvSpPr/>
          <p:nvPr/>
        </p:nvSpPr>
        <p:spPr bwMode="auto">
          <a:xfrm>
            <a:off x="6904310" y="5012799"/>
            <a:ext cx="2506440" cy="1267575"/>
          </a:xfrm>
          <a:prstGeom prst="rect">
            <a:avLst/>
          </a:prstGeom>
          <a:blipFill>
            <a:blip r:embed="rId3"/>
            <a:stretch>
              <a:fillRect/>
            </a:stretch>
          </a:blip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Tree>
  </p:cSld>
  <p:clrMapOvr>
    <a:masterClrMapping/>
  </p:clrMapOvr>
  <p:transition spd="slow" advTm="9866"/>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300" fill="hold"/>
                                            <p:tgtEl>
                                              <p:spTgt spid="27"/>
                                            </p:tgtEl>
                                            <p:attrNameLst>
                                              <p:attrName>ppt_x</p:attrName>
                                            </p:attrNameLst>
                                          </p:cBhvr>
                                          <p:tavLst>
                                            <p:tav tm="0">
                                              <p:val>
                                                <p:strVal val="0-#ppt_w/2"/>
                                              </p:val>
                                            </p:tav>
                                            <p:tav tm="100000">
                                              <p:val>
                                                <p:strVal val="#ppt_x"/>
                                              </p:val>
                                            </p:tav>
                                          </p:tavLst>
                                        </p:anim>
                                        <p:anim calcmode="lin" valueType="num">
                                          <p:cBhvr additive="base">
                                            <p:cTn id="8" dur="3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7"/>
                                            </p:tgtEl>
                                            <p:attrNameLst>
                                              <p:attrName>style.visibility</p:attrName>
                                            </p:attrNameLst>
                                          </p:cBhvr>
                                          <p:to>
                                            <p:strVal val="visible"/>
                                          </p:to>
                                        </p:set>
                                        <p:anim calcmode="lin" valueType="num">
                                          <p:cBhvr>
                                            <p:cTn id="12"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77"/>
                                            </p:tgtEl>
                                            <p:attrNameLst>
                                              <p:attrName>ppt_y</p:attrName>
                                            </p:attrNameLst>
                                          </p:cBhvr>
                                          <p:tavLst>
                                            <p:tav tm="0">
                                              <p:val>
                                                <p:strVal val="#ppt_y"/>
                                              </p:val>
                                            </p:tav>
                                            <p:tav tm="100000">
                                              <p:val>
                                                <p:strVal val="#ppt_y"/>
                                              </p:val>
                                            </p:tav>
                                          </p:tavLst>
                                        </p:anim>
                                        <p:anim calcmode="lin" valueType="num">
                                          <p:cBhvr>
                                            <p:cTn id="14"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77"/>
                                            </p:tgtEl>
                                          </p:cBhvr>
                                        </p:animEffect>
                                      </p:childTnLst>
                                    </p:cTn>
                                  </p:par>
                                </p:childTnLst>
                              </p:cTn>
                            </p:par>
                            <p:par>
                              <p:cTn id="17" fill="hold">
                                <p:stCondLst>
                                  <p:cond delay="939"/>
                                </p:stCondLst>
                                <p:childTnLst>
                                  <p:par>
                                    <p:cTn id="18" presetID="2" presetClass="entr" presetSubtype="4"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500" fill="hold"/>
                                            <p:tgtEl>
                                              <p:spTgt spid="23"/>
                                            </p:tgtEl>
                                            <p:attrNameLst>
                                              <p:attrName>ppt_x</p:attrName>
                                            </p:attrNameLst>
                                          </p:cBhvr>
                                          <p:tavLst>
                                            <p:tav tm="0">
                                              <p:val>
                                                <p:strVal val="#ppt_x"/>
                                              </p:val>
                                            </p:tav>
                                            <p:tav tm="100000">
                                              <p:val>
                                                <p:strVal val="#ppt_x"/>
                                              </p:val>
                                            </p:tav>
                                          </p:tavLst>
                                        </p:anim>
                                        <p:anim calcmode="lin" valueType="num">
                                          <p:cBhvr additive="base">
                                            <p:cTn id="21" dur="500" fill="hold"/>
                                            <p:tgtEl>
                                              <p:spTgt spid="23"/>
                                            </p:tgtEl>
                                            <p:attrNameLst>
                                              <p:attrName>ppt_y</p:attrName>
                                            </p:attrNameLst>
                                          </p:cBhvr>
                                          <p:tavLst>
                                            <p:tav tm="0">
                                              <p:val>
                                                <p:strVal val="1+#ppt_h/2"/>
                                              </p:val>
                                            </p:tav>
                                            <p:tav tm="100000">
                                              <p:val>
                                                <p:strVal val="#ppt_y"/>
                                              </p:val>
                                            </p:tav>
                                          </p:tavLst>
                                        </p:anim>
                                      </p:childTnLst>
                                    </p:cTn>
                                  </p:par>
                                </p:childTnLst>
                              </p:cTn>
                            </p:par>
                            <p:par>
                              <p:cTn id="22" fill="hold">
                                <p:stCondLst>
                                  <p:cond delay="1439"/>
                                </p:stCondLst>
                                <p:childTnLst>
                                  <p:par>
                                    <p:cTn id="23" presetID="1" presetClass="entr" presetSubtype="0" fill="hold" grpId="1" nodeType="after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par>
                              <p:cTn id="25" fill="hold">
                                <p:stCondLst>
                                  <p:cond delay="1439"/>
                                </p:stCondLst>
                                <p:childTnLst>
                                  <p:par>
                                    <p:cTn id="26" presetID="42" presetClass="path" presetSubtype="0" accel="50000" decel="50000" fill="hold" grpId="0" nodeType="afterEffect">
                                      <p:stCondLst>
                                        <p:cond delay="0"/>
                                      </p:stCondLst>
                                      <p:childTnLst>
                                        <p:animMotion origin="layout" path="M 2.08333E-6 -0.86736 L 2.08333E-6 2.96296E-6 " pathEditMode="relative" rAng="0" ptsTypes="AA">
                                          <p:cBhvr>
                                            <p:cTn id="27" dur="500" fill="hold"/>
                                            <p:tgtEl>
                                              <p:spTgt spid="24"/>
                                            </p:tgtEl>
                                            <p:attrNameLst>
                                              <p:attrName>ppt_x</p:attrName>
                                              <p:attrName>ppt_y</p:attrName>
                                            </p:attrNameLst>
                                          </p:cBhvr>
                                          <p:rCtr x="0" y="43356"/>
                                        </p:animMotion>
                                      </p:childTnLst>
                                    </p:cTn>
                                  </p:par>
                                </p:childTnLst>
                              </p:cTn>
                            </p:par>
                            <p:par>
                              <p:cTn id="28" fill="hold">
                                <p:stCondLst>
                                  <p:cond delay="1939"/>
                                </p:stCondLst>
                                <p:childTnLst>
                                  <p:par>
                                    <p:cTn id="29" presetID="22" presetClass="entr" presetSubtype="1"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up)">
                                          <p:cBhvr>
                                            <p:cTn id="31" dur="500"/>
                                            <p:tgtEl>
                                              <p:spTgt spid="22"/>
                                            </p:tgtEl>
                                          </p:cBhvr>
                                        </p:animEffect>
                                      </p:childTnLst>
                                    </p:cTn>
                                  </p:par>
                                </p:childTnLst>
                              </p:cTn>
                            </p:par>
                            <p:par>
                              <p:cTn id="32" fill="hold">
                                <p:stCondLst>
                                  <p:cond delay="2439"/>
                                </p:stCondLst>
                                <p:childTnLst>
                                  <p:par>
                                    <p:cTn id="33" presetID="2" presetClass="entr" presetSubtype="12" fill="hold" grpId="0" nodeType="afterEffect" p14:presetBounceEnd="20000">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14:bounceEnd="20000">
                                          <p:cBhvr additive="base">
                                            <p:cTn id="35" dur="500" fill="hold"/>
                                            <p:tgtEl>
                                              <p:spTgt spid="7"/>
                                            </p:tgtEl>
                                            <p:attrNameLst>
                                              <p:attrName>ppt_x</p:attrName>
                                            </p:attrNameLst>
                                          </p:cBhvr>
                                          <p:tavLst>
                                            <p:tav tm="0">
                                              <p:val>
                                                <p:strVal val="0-#ppt_w/2"/>
                                              </p:val>
                                            </p:tav>
                                            <p:tav tm="100000">
                                              <p:val>
                                                <p:strVal val="#ppt_x"/>
                                              </p:val>
                                            </p:tav>
                                          </p:tavLst>
                                        </p:anim>
                                        <p:anim calcmode="lin" valueType="num" p14:bounceEnd="20000">
                                          <p:cBhvr additive="base">
                                            <p:cTn id="36" dur="500" fill="hold"/>
                                            <p:tgtEl>
                                              <p:spTgt spid="7"/>
                                            </p:tgtEl>
                                            <p:attrNameLst>
                                              <p:attrName>ppt_y</p:attrName>
                                            </p:attrNameLst>
                                          </p:cBhvr>
                                          <p:tavLst>
                                            <p:tav tm="0">
                                              <p:val>
                                                <p:strVal val="1+#ppt_h/2"/>
                                              </p:val>
                                            </p:tav>
                                            <p:tav tm="100000">
                                              <p:val>
                                                <p:strVal val="#ppt_y"/>
                                              </p:val>
                                            </p:tav>
                                          </p:tavLst>
                                        </p:anim>
                                      </p:childTnLst>
                                    </p:cTn>
                                  </p:par>
                                </p:childTnLst>
                              </p:cTn>
                            </p:par>
                            <p:par>
                              <p:cTn id="37" fill="hold">
                                <p:stCondLst>
                                  <p:cond delay="2939"/>
                                </p:stCondLst>
                                <p:childTnLst>
                                  <p:par>
                                    <p:cTn id="38" presetID="31" presetClass="entr" presetSubtype="0" fill="hold" grpId="0" nodeType="afterEffect">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cBhvr>
                                            <p:cTn id="40" dur="300" fill="hold"/>
                                            <p:tgtEl>
                                              <p:spTgt spid="8"/>
                                            </p:tgtEl>
                                            <p:attrNameLst>
                                              <p:attrName>ppt_w</p:attrName>
                                            </p:attrNameLst>
                                          </p:cBhvr>
                                          <p:tavLst>
                                            <p:tav tm="0">
                                              <p:val>
                                                <p:fltVal val="0"/>
                                              </p:val>
                                            </p:tav>
                                            <p:tav tm="100000">
                                              <p:val>
                                                <p:strVal val="#ppt_w"/>
                                              </p:val>
                                            </p:tav>
                                          </p:tavLst>
                                        </p:anim>
                                        <p:anim calcmode="lin" valueType="num">
                                          <p:cBhvr>
                                            <p:cTn id="41" dur="300" fill="hold"/>
                                            <p:tgtEl>
                                              <p:spTgt spid="8"/>
                                            </p:tgtEl>
                                            <p:attrNameLst>
                                              <p:attrName>ppt_h</p:attrName>
                                            </p:attrNameLst>
                                          </p:cBhvr>
                                          <p:tavLst>
                                            <p:tav tm="0">
                                              <p:val>
                                                <p:fltVal val="0"/>
                                              </p:val>
                                            </p:tav>
                                            <p:tav tm="100000">
                                              <p:val>
                                                <p:strVal val="#ppt_h"/>
                                              </p:val>
                                            </p:tav>
                                          </p:tavLst>
                                        </p:anim>
                                        <p:anim calcmode="lin" valueType="num">
                                          <p:cBhvr>
                                            <p:cTn id="42" dur="300" fill="hold"/>
                                            <p:tgtEl>
                                              <p:spTgt spid="8"/>
                                            </p:tgtEl>
                                            <p:attrNameLst>
                                              <p:attrName>style.rotation</p:attrName>
                                            </p:attrNameLst>
                                          </p:cBhvr>
                                          <p:tavLst>
                                            <p:tav tm="0">
                                              <p:val>
                                                <p:fltVal val="90"/>
                                              </p:val>
                                            </p:tav>
                                            <p:tav tm="100000">
                                              <p:val>
                                                <p:fltVal val="0"/>
                                              </p:val>
                                            </p:tav>
                                          </p:tavLst>
                                        </p:anim>
                                        <p:animEffect transition="in" filter="fade">
                                          <p:cBhvr>
                                            <p:cTn id="43" dur="300"/>
                                            <p:tgtEl>
                                              <p:spTgt spid="8"/>
                                            </p:tgtEl>
                                          </p:cBhvr>
                                        </p:animEffect>
                                      </p:childTnLst>
                                    </p:cTn>
                                  </p:par>
                                </p:childTnLst>
                              </p:cTn>
                            </p:par>
                            <p:par>
                              <p:cTn id="44" fill="hold">
                                <p:stCondLst>
                                  <p:cond delay="3439"/>
                                </p:stCondLst>
                                <p:childTnLst>
                                  <p:par>
                                    <p:cTn id="45" presetID="22" presetClass="entr" presetSubtype="8"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500"/>
                                            <p:tgtEl>
                                              <p:spTgt spid="15"/>
                                            </p:tgtEl>
                                          </p:cBhvr>
                                        </p:animEffect>
                                      </p:childTnLst>
                                    </p:cTn>
                                  </p:par>
                                </p:childTnLst>
                              </p:cTn>
                            </p:par>
                            <p:par>
                              <p:cTn id="48" fill="hold">
                                <p:stCondLst>
                                  <p:cond delay="3939"/>
                                </p:stCondLst>
                                <p:childTnLst>
                                  <p:par>
                                    <p:cTn id="49" presetID="14" presetClass="entr" presetSubtype="10" fill="hold" grpId="0" nodeType="after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randombar(horizontal)">
                                          <p:cBhvr>
                                            <p:cTn id="51" dur="500"/>
                                            <p:tgtEl>
                                              <p:spTgt spid="2"/>
                                            </p:tgtEl>
                                          </p:cBhvr>
                                        </p:animEffect>
                                      </p:childTnLst>
                                    </p:cTn>
                                  </p:par>
                                </p:childTnLst>
                              </p:cTn>
                            </p:par>
                            <p:par>
                              <p:cTn id="52" fill="hold">
                                <p:stCondLst>
                                  <p:cond delay="4439"/>
                                </p:stCondLst>
                                <p:childTnLst>
                                  <p:par>
                                    <p:cTn id="53" presetID="22" presetClass="entr" presetSubtype="1"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wipe(up)">
                                          <p:cBhvr>
                                            <p:cTn id="55" dur="500"/>
                                            <p:tgtEl>
                                              <p:spTgt spid="16"/>
                                            </p:tgtEl>
                                          </p:cBhvr>
                                        </p:animEffect>
                                      </p:childTnLst>
                                    </p:cTn>
                                  </p:par>
                                </p:childTnLst>
                              </p:cTn>
                            </p:par>
                            <p:par>
                              <p:cTn id="56" fill="hold">
                                <p:stCondLst>
                                  <p:cond delay="4939"/>
                                </p:stCondLst>
                                <p:childTnLst>
                                  <p:par>
                                    <p:cTn id="57" presetID="2" presetClass="entr" presetSubtype="9" fill="hold" grpId="0" nodeType="afterEffect" p14:presetBounceEnd="20000">
                                      <p:stCondLst>
                                        <p:cond delay="0"/>
                                      </p:stCondLst>
                                      <p:childTnLst>
                                        <p:set>
                                          <p:cBhvr>
                                            <p:cTn id="58" dur="1" fill="hold">
                                              <p:stCondLst>
                                                <p:cond delay="0"/>
                                              </p:stCondLst>
                                            </p:cTn>
                                            <p:tgtEl>
                                              <p:spTgt spid="9"/>
                                            </p:tgtEl>
                                            <p:attrNameLst>
                                              <p:attrName>style.visibility</p:attrName>
                                            </p:attrNameLst>
                                          </p:cBhvr>
                                          <p:to>
                                            <p:strVal val="visible"/>
                                          </p:to>
                                        </p:set>
                                        <p:anim calcmode="lin" valueType="num" p14:bounceEnd="20000">
                                          <p:cBhvr additive="base">
                                            <p:cTn id="59" dur="500" fill="hold"/>
                                            <p:tgtEl>
                                              <p:spTgt spid="9"/>
                                            </p:tgtEl>
                                            <p:attrNameLst>
                                              <p:attrName>ppt_x</p:attrName>
                                            </p:attrNameLst>
                                          </p:cBhvr>
                                          <p:tavLst>
                                            <p:tav tm="0">
                                              <p:val>
                                                <p:strVal val="0-#ppt_w/2"/>
                                              </p:val>
                                            </p:tav>
                                            <p:tav tm="100000">
                                              <p:val>
                                                <p:strVal val="#ppt_x"/>
                                              </p:val>
                                            </p:tav>
                                          </p:tavLst>
                                        </p:anim>
                                        <p:anim calcmode="lin" valueType="num" p14:bounceEnd="20000">
                                          <p:cBhvr additive="base">
                                            <p:cTn id="60" dur="500" fill="hold"/>
                                            <p:tgtEl>
                                              <p:spTgt spid="9"/>
                                            </p:tgtEl>
                                            <p:attrNameLst>
                                              <p:attrName>ppt_y</p:attrName>
                                            </p:attrNameLst>
                                          </p:cBhvr>
                                          <p:tavLst>
                                            <p:tav tm="0">
                                              <p:val>
                                                <p:strVal val="0-#ppt_h/2"/>
                                              </p:val>
                                            </p:tav>
                                            <p:tav tm="100000">
                                              <p:val>
                                                <p:strVal val="#ppt_y"/>
                                              </p:val>
                                            </p:tav>
                                          </p:tavLst>
                                        </p:anim>
                                      </p:childTnLst>
                                    </p:cTn>
                                  </p:par>
                                </p:childTnLst>
                              </p:cTn>
                            </p:par>
                            <p:par>
                              <p:cTn id="61" fill="hold">
                                <p:stCondLst>
                                  <p:cond delay="5439"/>
                                </p:stCondLst>
                                <p:childTnLst>
                                  <p:par>
                                    <p:cTn id="62" presetID="31" presetClass="entr" presetSubtype="0" fill="hold" grpId="0" nodeType="afterEffect">
                                      <p:stCondLst>
                                        <p:cond delay="0"/>
                                      </p:stCondLst>
                                      <p:childTnLst>
                                        <p:set>
                                          <p:cBhvr>
                                            <p:cTn id="63" dur="1" fill="hold">
                                              <p:stCondLst>
                                                <p:cond delay="0"/>
                                              </p:stCondLst>
                                            </p:cTn>
                                            <p:tgtEl>
                                              <p:spTgt spid="10"/>
                                            </p:tgtEl>
                                            <p:attrNameLst>
                                              <p:attrName>style.visibility</p:attrName>
                                            </p:attrNameLst>
                                          </p:cBhvr>
                                          <p:to>
                                            <p:strVal val="visible"/>
                                          </p:to>
                                        </p:set>
                                        <p:anim calcmode="lin" valueType="num">
                                          <p:cBhvr>
                                            <p:cTn id="64" dur="300" fill="hold"/>
                                            <p:tgtEl>
                                              <p:spTgt spid="10"/>
                                            </p:tgtEl>
                                            <p:attrNameLst>
                                              <p:attrName>ppt_w</p:attrName>
                                            </p:attrNameLst>
                                          </p:cBhvr>
                                          <p:tavLst>
                                            <p:tav tm="0">
                                              <p:val>
                                                <p:fltVal val="0"/>
                                              </p:val>
                                            </p:tav>
                                            <p:tav tm="100000">
                                              <p:val>
                                                <p:strVal val="#ppt_w"/>
                                              </p:val>
                                            </p:tav>
                                          </p:tavLst>
                                        </p:anim>
                                        <p:anim calcmode="lin" valueType="num">
                                          <p:cBhvr>
                                            <p:cTn id="65" dur="300" fill="hold"/>
                                            <p:tgtEl>
                                              <p:spTgt spid="10"/>
                                            </p:tgtEl>
                                            <p:attrNameLst>
                                              <p:attrName>ppt_h</p:attrName>
                                            </p:attrNameLst>
                                          </p:cBhvr>
                                          <p:tavLst>
                                            <p:tav tm="0">
                                              <p:val>
                                                <p:fltVal val="0"/>
                                              </p:val>
                                            </p:tav>
                                            <p:tav tm="100000">
                                              <p:val>
                                                <p:strVal val="#ppt_h"/>
                                              </p:val>
                                            </p:tav>
                                          </p:tavLst>
                                        </p:anim>
                                        <p:anim calcmode="lin" valueType="num">
                                          <p:cBhvr>
                                            <p:cTn id="66" dur="300" fill="hold"/>
                                            <p:tgtEl>
                                              <p:spTgt spid="10"/>
                                            </p:tgtEl>
                                            <p:attrNameLst>
                                              <p:attrName>style.rotation</p:attrName>
                                            </p:attrNameLst>
                                          </p:cBhvr>
                                          <p:tavLst>
                                            <p:tav tm="0">
                                              <p:val>
                                                <p:fltVal val="90"/>
                                              </p:val>
                                            </p:tav>
                                            <p:tav tm="100000">
                                              <p:val>
                                                <p:fltVal val="0"/>
                                              </p:val>
                                            </p:tav>
                                          </p:tavLst>
                                        </p:anim>
                                        <p:animEffect transition="in" filter="fade">
                                          <p:cBhvr>
                                            <p:cTn id="67" dur="300"/>
                                            <p:tgtEl>
                                              <p:spTgt spid="10"/>
                                            </p:tgtEl>
                                          </p:cBhvr>
                                        </p:animEffect>
                                      </p:childTnLst>
                                    </p:cTn>
                                  </p:par>
                                </p:childTnLst>
                              </p:cTn>
                            </p:par>
                            <p:par>
                              <p:cTn id="68" fill="hold">
                                <p:stCondLst>
                                  <p:cond delay="5939"/>
                                </p:stCondLst>
                                <p:childTnLst>
                                  <p:par>
                                    <p:cTn id="69" presetID="22" presetClass="entr" presetSubtype="8" fill="hold" grpId="0" nodeType="afterEffect">
                                      <p:stCondLst>
                                        <p:cond delay="0"/>
                                      </p:stCondLst>
                                      <p:childTnLst>
                                        <p:set>
                                          <p:cBhvr>
                                            <p:cTn id="70" dur="1" fill="hold">
                                              <p:stCondLst>
                                                <p:cond delay="0"/>
                                              </p:stCondLst>
                                            </p:cTn>
                                            <p:tgtEl>
                                              <p:spTgt spid="17"/>
                                            </p:tgtEl>
                                            <p:attrNameLst>
                                              <p:attrName>style.visibility</p:attrName>
                                            </p:attrNameLst>
                                          </p:cBhvr>
                                          <p:to>
                                            <p:strVal val="visible"/>
                                          </p:to>
                                        </p:set>
                                        <p:animEffect transition="in" filter="wipe(left)">
                                          <p:cBhvr>
                                            <p:cTn id="71" dur="500"/>
                                            <p:tgtEl>
                                              <p:spTgt spid="17"/>
                                            </p:tgtEl>
                                          </p:cBhvr>
                                        </p:animEffect>
                                      </p:childTnLst>
                                    </p:cTn>
                                  </p:par>
                                </p:childTnLst>
                              </p:cTn>
                            </p:par>
                            <p:par>
                              <p:cTn id="72" fill="hold">
                                <p:stCondLst>
                                  <p:cond delay="6439"/>
                                </p:stCondLst>
                                <p:childTnLst>
                                  <p:par>
                                    <p:cTn id="73" presetID="22" presetClass="entr" presetSubtype="1" fill="hold" grpId="0" nodeType="after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wipe(up)">
                                          <p:cBhvr>
                                            <p:cTn id="75" dur="500"/>
                                            <p:tgtEl>
                                              <p:spTgt spid="18"/>
                                            </p:tgtEl>
                                          </p:cBhvr>
                                        </p:animEffect>
                                      </p:childTnLst>
                                    </p:cTn>
                                  </p:par>
                                </p:childTnLst>
                              </p:cTn>
                            </p:par>
                            <p:par>
                              <p:cTn id="76" fill="hold">
                                <p:stCondLst>
                                  <p:cond delay="6939"/>
                                </p:stCondLst>
                                <p:childTnLst>
                                  <p:par>
                                    <p:cTn id="77" presetID="14" presetClass="entr" presetSubtype="10" fill="hold" grpId="0" nodeType="afterEffect">
                                      <p:stCondLst>
                                        <p:cond delay="0"/>
                                      </p:stCondLst>
                                      <p:childTnLst>
                                        <p:set>
                                          <p:cBhvr>
                                            <p:cTn id="78" dur="1" fill="hold">
                                              <p:stCondLst>
                                                <p:cond delay="0"/>
                                              </p:stCondLst>
                                            </p:cTn>
                                            <p:tgtEl>
                                              <p:spTgt spid="21"/>
                                            </p:tgtEl>
                                            <p:attrNameLst>
                                              <p:attrName>style.visibility</p:attrName>
                                            </p:attrNameLst>
                                          </p:cBhvr>
                                          <p:to>
                                            <p:strVal val="visible"/>
                                          </p:to>
                                        </p:set>
                                        <p:animEffect transition="in" filter="randombar(horizontal)">
                                          <p:cBhvr>
                                            <p:cTn id="79" dur="500"/>
                                            <p:tgtEl>
                                              <p:spTgt spid="21"/>
                                            </p:tgtEl>
                                          </p:cBhvr>
                                        </p:animEffect>
                                      </p:childTnLst>
                                    </p:cTn>
                                  </p:par>
                                </p:childTnLst>
                              </p:cTn>
                            </p:par>
                            <p:par>
                              <p:cTn id="80" fill="hold">
                                <p:stCondLst>
                                  <p:cond delay="7439"/>
                                </p:stCondLst>
                                <p:childTnLst>
                                  <p:par>
                                    <p:cTn id="81" presetID="2" presetClass="entr" presetSubtype="2" fill="hold" grpId="0" nodeType="afterEffect" p14:presetBounceEnd="20000">
                                      <p:stCondLst>
                                        <p:cond delay="0"/>
                                      </p:stCondLst>
                                      <p:childTnLst>
                                        <p:set>
                                          <p:cBhvr>
                                            <p:cTn id="82" dur="1" fill="hold">
                                              <p:stCondLst>
                                                <p:cond delay="0"/>
                                              </p:stCondLst>
                                            </p:cTn>
                                            <p:tgtEl>
                                              <p:spTgt spid="11"/>
                                            </p:tgtEl>
                                            <p:attrNameLst>
                                              <p:attrName>style.visibility</p:attrName>
                                            </p:attrNameLst>
                                          </p:cBhvr>
                                          <p:to>
                                            <p:strVal val="visible"/>
                                          </p:to>
                                        </p:set>
                                        <p:anim calcmode="lin" valueType="num" p14:bounceEnd="20000">
                                          <p:cBhvr additive="base">
                                            <p:cTn id="83" dur="500" fill="hold"/>
                                            <p:tgtEl>
                                              <p:spTgt spid="11"/>
                                            </p:tgtEl>
                                            <p:attrNameLst>
                                              <p:attrName>ppt_x</p:attrName>
                                            </p:attrNameLst>
                                          </p:cBhvr>
                                          <p:tavLst>
                                            <p:tav tm="0">
                                              <p:val>
                                                <p:strVal val="1+#ppt_w/2"/>
                                              </p:val>
                                            </p:tav>
                                            <p:tav tm="100000">
                                              <p:val>
                                                <p:strVal val="#ppt_x"/>
                                              </p:val>
                                            </p:tav>
                                          </p:tavLst>
                                        </p:anim>
                                        <p:anim calcmode="lin" valueType="num" p14:bounceEnd="20000">
                                          <p:cBhvr additive="base">
                                            <p:cTn id="84" dur="500" fill="hold"/>
                                            <p:tgtEl>
                                              <p:spTgt spid="11"/>
                                            </p:tgtEl>
                                            <p:attrNameLst>
                                              <p:attrName>ppt_y</p:attrName>
                                            </p:attrNameLst>
                                          </p:cBhvr>
                                          <p:tavLst>
                                            <p:tav tm="0">
                                              <p:val>
                                                <p:strVal val="#ppt_y"/>
                                              </p:val>
                                            </p:tav>
                                            <p:tav tm="100000">
                                              <p:val>
                                                <p:strVal val="#ppt_y"/>
                                              </p:val>
                                            </p:tav>
                                          </p:tavLst>
                                        </p:anim>
                                      </p:childTnLst>
                                    </p:cTn>
                                  </p:par>
                                </p:childTnLst>
                              </p:cTn>
                            </p:par>
                            <p:par>
                              <p:cTn id="85" fill="hold">
                                <p:stCondLst>
                                  <p:cond delay="7939"/>
                                </p:stCondLst>
                                <p:childTnLst>
                                  <p:par>
                                    <p:cTn id="86" presetID="31" presetClass="entr" presetSubtype="0" fill="hold" grpId="0" nodeType="afterEffect">
                                      <p:stCondLst>
                                        <p:cond delay="0"/>
                                      </p:stCondLst>
                                      <p:childTnLst>
                                        <p:set>
                                          <p:cBhvr>
                                            <p:cTn id="87" dur="1" fill="hold">
                                              <p:stCondLst>
                                                <p:cond delay="0"/>
                                              </p:stCondLst>
                                            </p:cTn>
                                            <p:tgtEl>
                                              <p:spTgt spid="12"/>
                                            </p:tgtEl>
                                            <p:attrNameLst>
                                              <p:attrName>style.visibility</p:attrName>
                                            </p:attrNameLst>
                                          </p:cBhvr>
                                          <p:to>
                                            <p:strVal val="visible"/>
                                          </p:to>
                                        </p:set>
                                        <p:anim calcmode="lin" valueType="num">
                                          <p:cBhvr>
                                            <p:cTn id="88" dur="300" fill="hold"/>
                                            <p:tgtEl>
                                              <p:spTgt spid="12"/>
                                            </p:tgtEl>
                                            <p:attrNameLst>
                                              <p:attrName>ppt_w</p:attrName>
                                            </p:attrNameLst>
                                          </p:cBhvr>
                                          <p:tavLst>
                                            <p:tav tm="0">
                                              <p:val>
                                                <p:fltVal val="0"/>
                                              </p:val>
                                            </p:tav>
                                            <p:tav tm="100000">
                                              <p:val>
                                                <p:strVal val="#ppt_w"/>
                                              </p:val>
                                            </p:tav>
                                          </p:tavLst>
                                        </p:anim>
                                        <p:anim calcmode="lin" valueType="num">
                                          <p:cBhvr>
                                            <p:cTn id="89" dur="300" fill="hold"/>
                                            <p:tgtEl>
                                              <p:spTgt spid="12"/>
                                            </p:tgtEl>
                                            <p:attrNameLst>
                                              <p:attrName>ppt_h</p:attrName>
                                            </p:attrNameLst>
                                          </p:cBhvr>
                                          <p:tavLst>
                                            <p:tav tm="0">
                                              <p:val>
                                                <p:fltVal val="0"/>
                                              </p:val>
                                            </p:tav>
                                            <p:tav tm="100000">
                                              <p:val>
                                                <p:strVal val="#ppt_h"/>
                                              </p:val>
                                            </p:tav>
                                          </p:tavLst>
                                        </p:anim>
                                        <p:anim calcmode="lin" valueType="num">
                                          <p:cBhvr>
                                            <p:cTn id="90" dur="300" fill="hold"/>
                                            <p:tgtEl>
                                              <p:spTgt spid="12"/>
                                            </p:tgtEl>
                                            <p:attrNameLst>
                                              <p:attrName>style.rotation</p:attrName>
                                            </p:attrNameLst>
                                          </p:cBhvr>
                                          <p:tavLst>
                                            <p:tav tm="0">
                                              <p:val>
                                                <p:fltVal val="90"/>
                                              </p:val>
                                            </p:tav>
                                            <p:tav tm="100000">
                                              <p:val>
                                                <p:fltVal val="0"/>
                                              </p:val>
                                            </p:tav>
                                          </p:tavLst>
                                        </p:anim>
                                        <p:animEffect transition="in" filter="fade">
                                          <p:cBhvr>
                                            <p:cTn id="91" dur="300"/>
                                            <p:tgtEl>
                                              <p:spTgt spid="12"/>
                                            </p:tgtEl>
                                          </p:cBhvr>
                                        </p:animEffect>
                                      </p:childTnLst>
                                    </p:cTn>
                                  </p:par>
                                </p:childTnLst>
                              </p:cTn>
                            </p:par>
                            <p:par>
                              <p:cTn id="92" fill="hold">
                                <p:stCondLst>
                                  <p:cond delay="8439"/>
                                </p:stCondLst>
                                <p:childTnLst>
                                  <p:par>
                                    <p:cTn id="93" presetID="22" presetClass="entr" presetSubtype="8" fill="hold" grpId="0" nodeType="afterEffect">
                                      <p:stCondLst>
                                        <p:cond delay="0"/>
                                      </p:stCondLst>
                                      <p:childTnLst>
                                        <p:set>
                                          <p:cBhvr>
                                            <p:cTn id="94" dur="1" fill="hold">
                                              <p:stCondLst>
                                                <p:cond delay="0"/>
                                              </p:stCondLst>
                                            </p:cTn>
                                            <p:tgtEl>
                                              <p:spTgt spid="13"/>
                                            </p:tgtEl>
                                            <p:attrNameLst>
                                              <p:attrName>style.visibility</p:attrName>
                                            </p:attrNameLst>
                                          </p:cBhvr>
                                          <p:to>
                                            <p:strVal val="visible"/>
                                          </p:to>
                                        </p:set>
                                        <p:animEffect transition="in" filter="wipe(left)">
                                          <p:cBhvr>
                                            <p:cTn id="95" dur="500"/>
                                            <p:tgtEl>
                                              <p:spTgt spid="13"/>
                                            </p:tgtEl>
                                          </p:cBhvr>
                                        </p:animEffect>
                                      </p:childTnLst>
                                    </p:cTn>
                                  </p:par>
                                </p:childTnLst>
                              </p:cTn>
                            </p:par>
                            <p:par>
                              <p:cTn id="96" fill="hold">
                                <p:stCondLst>
                                  <p:cond delay="8939"/>
                                </p:stCondLst>
                                <p:childTnLst>
                                  <p:par>
                                    <p:cTn id="97" presetID="22" presetClass="entr" presetSubtype="1" fill="hold" grpId="0" nodeType="afterEffect">
                                      <p:stCondLst>
                                        <p:cond delay="0"/>
                                      </p:stCondLst>
                                      <p:childTnLst>
                                        <p:set>
                                          <p:cBhvr>
                                            <p:cTn id="98" dur="1" fill="hold">
                                              <p:stCondLst>
                                                <p:cond delay="0"/>
                                              </p:stCondLst>
                                            </p:cTn>
                                            <p:tgtEl>
                                              <p:spTgt spid="14"/>
                                            </p:tgtEl>
                                            <p:attrNameLst>
                                              <p:attrName>style.visibility</p:attrName>
                                            </p:attrNameLst>
                                          </p:cBhvr>
                                          <p:to>
                                            <p:strVal val="visible"/>
                                          </p:to>
                                        </p:set>
                                        <p:animEffect transition="in" filter="wipe(up)">
                                          <p:cBhvr>
                                            <p:cTn id="99" dur="500"/>
                                            <p:tgtEl>
                                              <p:spTgt spid="14"/>
                                            </p:tgtEl>
                                          </p:cBhvr>
                                        </p:animEffect>
                                      </p:childTnLst>
                                    </p:cTn>
                                  </p:par>
                                </p:childTnLst>
                              </p:cTn>
                            </p:par>
                            <p:par>
                              <p:cTn id="100" fill="hold">
                                <p:stCondLst>
                                  <p:cond delay="9439"/>
                                </p:stCondLst>
                                <p:childTnLst>
                                  <p:par>
                                    <p:cTn id="101" presetID="14" presetClass="entr" presetSubtype="10" fill="hold" grpId="0" nodeType="afterEffect">
                                      <p:stCondLst>
                                        <p:cond delay="0"/>
                                      </p:stCondLst>
                                      <p:childTnLst>
                                        <p:set>
                                          <p:cBhvr>
                                            <p:cTn id="102" dur="1" fill="hold">
                                              <p:stCondLst>
                                                <p:cond delay="0"/>
                                              </p:stCondLst>
                                            </p:cTn>
                                            <p:tgtEl>
                                              <p:spTgt spid="20"/>
                                            </p:tgtEl>
                                            <p:attrNameLst>
                                              <p:attrName>style.visibility</p:attrName>
                                            </p:attrNameLst>
                                          </p:cBhvr>
                                          <p:to>
                                            <p:strVal val="visible"/>
                                          </p:to>
                                        </p:set>
                                        <p:animEffect transition="in" filter="randombar(horizontal)">
                                          <p:cBhvr>
                                            <p:cTn id="10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4" grpId="1" animBg="1"/>
          <p:bldP spid="77" grpId="0"/>
          <p:bldP spid="27" grpId="0" animBg="1"/>
          <p:bldP spid="7" grpId="0" animBg="1"/>
          <p:bldP spid="8" grpId="0"/>
          <p:bldP spid="9" grpId="0" animBg="1"/>
          <p:bldP spid="10" grpId="0"/>
          <p:bldP spid="11" grpId="0" animBg="1"/>
          <p:bldP spid="12" grpId="0"/>
          <p:bldP spid="13" grpId="0"/>
          <p:bldP spid="14" grpId="0"/>
          <p:bldP spid="15" grpId="0"/>
          <p:bldP spid="16" grpId="0"/>
          <p:bldP spid="17" grpId="0"/>
          <p:bldP spid="18" grpId="0"/>
          <p:bldP spid="2" grpId="0" animBg="1"/>
          <p:bldP spid="20" grpId="0" animBg="1"/>
          <p:bldP spid="21"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300" fill="hold"/>
                                            <p:tgtEl>
                                              <p:spTgt spid="27"/>
                                            </p:tgtEl>
                                            <p:attrNameLst>
                                              <p:attrName>ppt_x</p:attrName>
                                            </p:attrNameLst>
                                          </p:cBhvr>
                                          <p:tavLst>
                                            <p:tav tm="0">
                                              <p:val>
                                                <p:strVal val="0-#ppt_w/2"/>
                                              </p:val>
                                            </p:tav>
                                            <p:tav tm="100000">
                                              <p:val>
                                                <p:strVal val="#ppt_x"/>
                                              </p:val>
                                            </p:tav>
                                          </p:tavLst>
                                        </p:anim>
                                        <p:anim calcmode="lin" valueType="num">
                                          <p:cBhvr additive="base">
                                            <p:cTn id="8" dur="3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7"/>
                                            </p:tgtEl>
                                            <p:attrNameLst>
                                              <p:attrName>style.visibility</p:attrName>
                                            </p:attrNameLst>
                                          </p:cBhvr>
                                          <p:to>
                                            <p:strVal val="visible"/>
                                          </p:to>
                                        </p:set>
                                        <p:anim calcmode="lin" valueType="num">
                                          <p:cBhvr>
                                            <p:cTn id="12"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77"/>
                                            </p:tgtEl>
                                            <p:attrNameLst>
                                              <p:attrName>ppt_y</p:attrName>
                                            </p:attrNameLst>
                                          </p:cBhvr>
                                          <p:tavLst>
                                            <p:tav tm="0">
                                              <p:val>
                                                <p:strVal val="#ppt_y"/>
                                              </p:val>
                                            </p:tav>
                                            <p:tav tm="100000">
                                              <p:val>
                                                <p:strVal val="#ppt_y"/>
                                              </p:val>
                                            </p:tav>
                                          </p:tavLst>
                                        </p:anim>
                                        <p:anim calcmode="lin" valueType="num">
                                          <p:cBhvr>
                                            <p:cTn id="14"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77"/>
                                            </p:tgtEl>
                                          </p:cBhvr>
                                        </p:animEffect>
                                      </p:childTnLst>
                                    </p:cTn>
                                  </p:par>
                                </p:childTnLst>
                              </p:cTn>
                            </p:par>
                            <p:par>
                              <p:cTn id="17" fill="hold">
                                <p:stCondLst>
                                  <p:cond delay="939"/>
                                </p:stCondLst>
                                <p:childTnLst>
                                  <p:par>
                                    <p:cTn id="18" presetID="2" presetClass="entr" presetSubtype="4"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500" fill="hold"/>
                                            <p:tgtEl>
                                              <p:spTgt spid="23"/>
                                            </p:tgtEl>
                                            <p:attrNameLst>
                                              <p:attrName>ppt_x</p:attrName>
                                            </p:attrNameLst>
                                          </p:cBhvr>
                                          <p:tavLst>
                                            <p:tav tm="0">
                                              <p:val>
                                                <p:strVal val="#ppt_x"/>
                                              </p:val>
                                            </p:tav>
                                            <p:tav tm="100000">
                                              <p:val>
                                                <p:strVal val="#ppt_x"/>
                                              </p:val>
                                            </p:tav>
                                          </p:tavLst>
                                        </p:anim>
                                        <p:anim calcmode="lin" valueType="num">
                                          <p:cBhvr additive="base">
                                            <p:cTn id="21" dur="500" fill="hold"/>
                                            <p:tgtEl>
                                              <p:spTgt spid="23"/>
                                            </p:tgtEl>
                                            <p:attrNameLst>
                                              <p:attrName>ppt_y</p:attrName>
                                            </p:attrNameLst>
                                          </p:cBhvr>
                                          <p:tavLst>
                                            <p:tav tm="0">
                                              <p:val>
                                                <p:strVal val="1+#ppt_h/2"/>
                                              </p:val>
                                            </p:tav>
                                            <p:tav tm="100000">
                                              <p:val>
                                                <p:strVal val="#ppt_y"/>
                                              </p:val>
                                            </p:tav>
                                          </p:tavLst>
                                        </p:anim>
                                      </p:childTnLst>
                                    </p:cTn>
                                  </p:par>
                                </p:childTnLst>
                              </p:cTn>
                            </p:par>
                            <p:par>
                              <p:cTn id="22" fill="hold">
                                <p:stCondLst>
                                  <p:cond delay="1439"/>
                                </p:stCondLst>
                                <p:childTnLst>
                                  <p:par>
                                    <p:cTn id="23" presetID="1" presetClass="entr" presetSubtype="0" fill="hold" grpId="1" nodeType="after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par>
                              <p:cTn id="25" fill="hold">
                                <p:stCondLst>
                                  <p:cond delay="1439"/>
                                </p:stCondLst>
                                <p:childTnLst>
                                  <p:par>
                                    <p:cTn id="26" presetID="42" presetClass="path" presetSubtype="0" accel="50000" decel="50000" fill="hold" grpId="0" nodeType="afterEffect">
                                      <p:stCondLst>
                                        <p:cond delay="0"/>
                                      </p:stCondLst>
                                      <p:childTnLst>
                                        <p:animMotion origin="layout" path="M 2.08333E-6 -0.86736 L 2.08333E-6 2.96296E-6 " pathEditMode="relative" rAng="0" ptsTypes="AA">
                                          <p:cBhvr>
                                            <p:cTn id="27" dur="500" fill="hold"/>
                                            <p:tgtEl>
                                              <p:spTgt spid="24"/>
                                            </p:tgtEl>
                                            <p:attrNameLst>
                                              <p:attrName>ppt_x</p:attrName>
                                              <p:attrName>ppt_y</p:attrName>
                                            </p:attrNameLst>
                                          </p:cBhvr>
                                          <p:rCtr x="0" y="43356"/>
                                        </p:animMotion>
                                      </p:childTnLst>
                                    </p:cTn>
                                  </p:par>
                                </p:childTnLst>
                              </p:cTn>
                            </p:par>
                            <p:par>
                              <p:cTn id="28" fill="hold">
                                <p:stCondLst>
                                  <p:cond delay="1939"/>
                                </p:stCondLst>
                                <p:childTnLst>
                                  <p:par>
                                    <p:cTn id="29" presetID="22" presetClass="entr" presetSubtype="1"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up)">
                                          <p:cBhvr>
                                            <p:cTn id="31" dur="500"/>
                                            <p:tgtEl>
                                              <p:spTgt spid="22"/>
                                            </p:tgtEl>
                                          </p:cBhvr>
                                        </p:animEffect>
                                      </p:childTnLst>
                                    </p:cTn>
                                  </p:par>
                                </p:childTnLst>
                              </p:cTn>
                            </p:par>
                            <p:par>
                              <p:cTn id="32" fill="hold">
                                <p:stCondLst>
                                  <p:cond delay="2439"/>
                                </p:stCondLst>
                                <p:childTnLst>
                                  <p:par>
                                    <p:cTn id="33" presetID="2" presetClass="entr" presetSubtype="12"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500" fill="hold"/>
                                            <p:tgtEl>
                                              <p:spTgt spid="7"/>
                                            </p:tgtEl>
                                            <p:attrNameLst>
                                              <p:attrName>ppt_x</p:attrName>
                                            </p:attrNameLst>
                                          </p:cBhvr>
                                          <p:tavLst>
                                            <p:tav tm="0">
                                              <p:val>
                                                <p:strVal val="0-#ppt_w/2"/>
                                              </p:val>
                                            </p:tav>
                                            <p:tav tm="100000">
                                              <p:val>
                                                <p:strVal val="#ppt_x"/>
                                              </p:val>
                                            </p:tav>
                                          </p:tavLst>
                                        </p:anim>
                                        <p:anim calcmode="lin" valueType="num">
                                          <p:cBhvr additive="base">
                                            <p:cTn id="36" dur="500" fill="hold"/>
                                            <p:tgtEl>
                                              <p:spTgt spid="7"/>
                                            </p:tgtEl>
                                            <p:attrNameLst>
                                              <p:attrName>ppt_y</p:attrName>
                                            </p:attrNameLst>
                                          </p:cBhvr>
                                          <p:tavLst>
                                            <p:tav tm="0">
                                              <p:val>
                                                <p:strVal val="1+#ppt_h/2"/>
                                              </p:val>
                                            </p:tav>
                                            <p:tav tm="100000">
                                              <p:val>
                                                <p:strVal val="#ppt_y"/>
                                              </p:val>
                                            </p:tav>
                                          </p:tavLst>
                                        </p:anim>
                                      </p:childTnLst>
                                    </p:cTn>
                                  </p:par>
                                </p:childTnLst>
                              </p:cTn>
                            </p:par>
                            <p:par>
                              <p:cTn id="37" fill="hold">
                                <p:stCondLst>
                                  <p:cond delay="2939"/>
                                </p:stCondLst>
                                <p:childTnLst>
                                  <p:par>
                                    <p:cTn id="38" presetID="31" presetClass="entr" presetSubtype="0" fill="hold" grpId="0" nodeType="afterEffect">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cBhvr>
                                            <p:cTn id="40" dur="300" fill="hold"/>
                                            <p:tgtEl>
                                              <p:spTgt spid="8"/>
                                            </p:tgtEl>
                                            <p:attrNameLst>
                                              <p:attrName>ppt_w</p:attrName>
                                            </p:attrNameLst>
                                          </p:cBhvr>
                                          <p:tavLst>
                                            <p:tav tm="0">
                                              <p:val>
                                                <p:fltVal val="0"/>
                                              </p:val>
                                            </p:tav>
                                            <p:tav tm="100000">
                                              <p:val>
                                                <p:strVal val="#ppt_w"/>
                                              </p:val>
                                            </p:tav>
                                          </p:tavLst>
                                        </p:anim>
                                        <p:anim calcmode="lin" valueType="num">
                                          <p:cBhvr>
                                            <p:cTn id="41" dur="300" fill="hold"/>
                                            <p:tgtEl>
                                              <p:spTgt spid="8"/>
                                            </p:tgtEl>
                                            <p:attrNameLst>
                                              <p:attrName>ppt_h</p:attrName>
                                            </p:attrNameLst>
                                          </p:cBhvr>
                                          <p:tavLst>
                                            <p:tav tm="0">
                                              <p:val>
                                                <p:fltVal val="0"/>
                                              </p:val>
                                            </p:tav>
                                            <p:tav tm="100000">
                                              <p:val>
                                                <p:strVal val="#ppt_h"/>
                                              </p:val>
                                            </p:tav>
                                          </p:tavLst>
                                        </p:anim>
                                        <p:anim calcmode="lin" valueType="num">
                                          <p:cBhvr>
                                            <p:cTn id="42" dur="300" fill="hold"/>
                                            <p:tgtEl>
                                              <p:spTgt spid="8"/>
                                            </p:tgtEl>
                                            <p:attrNameLst>
                                              <p:attrName>style.rotation</p:attrName>
                                            </p:attrNameLst>
                                          </p:cBhvr>
                                          <p:tavLst>
                                            <p:tav tm="0">
                                              <p:val>
                                                <p:fltVal val="90"/>
                                              </p:val>
                                            </p:tav>
                                            <p:tav tm="100000">
                                              <p:val>
                                                <p:fltVal val="0"/>
                                              </p:val>
                                            </p:tav>
                                          </p:tavLst>
                                        </p:anim>
                                        <p:animEffect transition="in" filter="fade">
                                          <p:cBhvr>
                                            <p:cTn id="43" dur="300"/>
                                            <p:tgtEl>
                                              <p:spTgt spid="8"/>
                                            </p:tgtEl>
                                          </p:cBhvr>
                                        </p:animEffect>
                                      </p:childTnLst>
                                    </p:cTn>
                                  </p:par>
                                </p:childTnLst>
                              </p:cTn>
                            </p:par>
                            <p:par>
                              <p:cTn id="44" fill="hold">
                                <p:stCondLst>
                                  <p:cond delay="3439"/>
                                </p:stCondLst>
                                <p:childTnLst>
                                  <p:par>
                                    <p:cTn id="45" presetID="22" presetClass="entr" presetSubtype="8"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500"/>
                                            <p:tgtEl>
                                              <p:spTgt spid="15"/>
                                            </p:tgtEl>
                                          </p:cBhvr>
                                        </p:animEffect>
                                      </p:childTnLst>
                                    </p:cTn>
                                  </p:par>
                                </p:childTnLst>
                              </p:cTn>
                            </p:par>
                            <p:par>
                              <p:cTn id="48" fill="hold">
                                <p:stCondLst>
                                  <p:cond delay="3939"/>
                                </p:stCondLst>
                                <p:childTnLst>
                                  <p:par>
                                    <p:cTn id="49" presetID="14" presetClass="entr" presetSubtype="10" fill="hold" grpId="0" nodeType="after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randombar(horizontal)">
                                          <p:cBhvr>
                                            <p:cTn id="51" dur="500"/>
                                            <p:tgtEl>
                                              <p:spTgt spid="2"/>
                                            </p:tgtEl>
                                          </p:cBhvr>
                                        </p:animEffect>
                                      </p:childTnLst>
                                    </p:cTn>
                                  </p:par>
                                </p:childTnLst>
                              </p:cTn>
                            </p:par>
                            <p:par>
                              <p:cTn id="52" fill="hold">
                                <p:stCondLst>
                                  <p:cond delay="4439"/>
                                </p:stCondLst>
                                <p:childTnLst>
                                  <p:par>
                                    <p:cTn id="53" presetID="22" presetClass="entr" presetSubtype="1"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wipe(up)">
                                          <p:cBhvr>
                                            <p:cTn id="55" dur="500"/>
                                            <p:tgtEl>
                                              <p:spTgt spid="16"/>
                                            </p:tgtEl>
                                          </p:cBhvr>
                                        </p:animEffect>
                                      </p:childTnLst>
                                    </p:cTn>
                                  </p:par>
                                </p:childTnLst>
                              </p:cTn>
                            </p:par>
                            <p:par>
                              <p:cTn id="56" fill="hold">
                                <p:stCondLst>
                                  <p:cond delay="4939"/>
                                </p:stCondLst>
                                <p:childTnLst>
                                  <p:par>
                                    <p:cTn id="57" presetID="2" presetClass="entr" presetSubtype="9"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 calcmode="lin" valueType="num">
                                          <p:cBhvr additive="base">
                                            <p:cTn id="59" dur="500" fill="hold"/>
                                            <p:tgtEl>
                                              <p:spTgt spid="9"/>
                                            </p:tgtEl>
                                            <p:attrNameLst>
                                              <p:attrName>ppt_x</p:attrName>
                                            </p:attrNameLst>
                                          </p:cBhvr>
                                          <p:tavLst>
                                            <p:tav tm="0">
                                              <p:val>
                                                <p:strVal val="0-#ppt_w/2"/>
                                              </p:val>
                                            </p:tav>
                                            <p:tav tm="100000">
                                              <p:val>
                                                <p:strVal val="#ppt_x"/>
                                              </p:val>
                                            </p:tav>
                                          </p:tavLst>
                                        </p:anim>
                                        <p:anim calcmode="lin" valueType="num">
                                          <p:cBhvr additive="base">
                                            <p:cTn id="60" dur="500" fill="hold"/>
                                            <p:tgtEl>
                                              <p:spTgt spid="9"/>
                                            </p:tgtEl>
                                            <p:attrNameLst>
                                              <p:attrName>ppt_y</p:attrName>
                                            </p:attrNameLst>
                                          </p:cBhvr>
                                          <p:tavLst>
                                            <p:tav tm="0">
                                              <p:val>
                                                <p:strVal val="0-#ppt_h/2"/>
                                              </p:val>
                                            </p:tav>
                                            <p:tav tm="100000">
                                              <p:val>
                                                <p:strVal val="#ppt_y"/>
                                              </p:val>
                                            </p:tav>
                                          </p:tavLst>
                                        </p:anim>
                                      </p:childTnLst>
                                    </p:cTn>
                                  </p:par>
                                </p:childTnLst>
                              </p:cTn>
                            </p:par>
                            <p:par>
                              <p:cTn id="61" fill="hold">
                                <p:stCondLst>
                                  <p:cond delay="5439"/>
                                </p:stCondLst>
                                <p:childTnLst>
                                  <p:par>
                                    <p:cTn id="62" presetID="31" presetClass="entr" presetSubtype="0" fill="hold" grpId="0" nodeType="afterEffect">
                                      <p:stCondLst>
                                        <p:cond delay="0"/>
                                      </p:stCondLst>
                                      <p:childTnLst>
                                        <p:set>
                                          <p:cBhvr>
                                            <p:cTn id="63" dur="1" fill="hold">
                                              <p:stCondLst>
                                                <p:cond delay="0"/>
                                              </p:stCondLst>
                                            </p:cTn>
                                            <p:tgtEl>
                                              <p:spTgt spid="10"/>
                                            </p:tgtEl>
                                            <p:attrNameLst>
                                              <p:attrName>style.visibility</p:attrName>
                                            </p:attrNameLst>
                                          </p:cBhvr>
                                          <p:to>
                                            <p:strVal val="visible"/>
                                          </p:to>
                                        </p:set>
                                        <p:anim calcmode="lin" valueType="num">
                                          <p:cBhvr>
                                            <p:cTn id="64" dur="300" fill="hold"/>
                                            <p:tgtEl>
                                              <p:spTgt spid="10"/>
                                            </p:tgtEl>
                                            <p:attrNameLst>
                                              <p:attrName>ppt_w</p:attrName>
                                            </p:attrNameLst>
                                          </p:cBhvr>
                                          <p:tavLst>
                                            <p:tav tm="0">
                                              <p:val>
                                                <p:fltVal val="0"/>
                                              </p:val>
                                            </p:tav>
                                            <p:tav tm="100000">
                                              <p:val>
                                                <p:strVal val="#ppt_w"/>
                                              </p:val>
                                            </p:tav>
                                          </p:tavLst>
                                        </p:anim>
                                        <p:anim calcmode="lin" valueType="num">
                                          <p:cBhvr>
                                            <p:cTn id="65" dur="300" fill="hold"/>
                                            <p:tgtEl>
                                              <p:spTgt spid="10"/>
                                            </p:tgtEl>
                                            <p:attrNameLst>
                                              <p:attrName>ppt_h</p:attrName>
                                            </p:attrNameLst>
                                          </p:cBhvr>
                                          <p:tavLst>
                                            <p:tav tm="0">
                                              <p:val>
                                                <p:fltVal val="0"/>
                                              </p:val>
                                            </p:tav>
                                            <p:tav tm="100000">
                                              <p:val>
                                                <p:strVal val="#ppt_h"/>
                                              </p:val>
                                            </p:tav>
                                          </p:tavLst>
                                        </p:anim>
                                        <p:anim calcmode="lin" valueType="num">
                                          <p:cBhvr>
                                            <p:cTn id="66" dur="300" fill="hold"/>
                                            <p:tgtEl>
                                              <p:spTgt spid="10"/>
                                            </p:tgtEl>
                                            <p:attrNameLst>
                                              <p:attrName>style.rotation</p:attrName>
                                            </p:attrNameLst>
                                          </p:cBhvr>
                                          <p:tavLst>
                                            <p:tav tm="0">
                                              <p:val>
                                                <p:fltVal val="90"/>
                                              </p:val>
                                            </p:tav>
                                            <p:tav tm="100000">
                                              <p:val>
                                                <p:fltVal val="0"/>
                                              </p:val>
                                            </p:tav>
                                          </p:tavLst>
                                        </p:anim>
                                        <p:animEffect transition="in" filter="fade">
                                          <p:cBhvr>
                                            <p:cTn id="67" dur="300"/>
                                            <p:tgtEl>
                                              <p:spTgt spid="10"/>
                                            </p:tgtEl>
                                          </p:cBhvr>
                                        </p:animEffect>
                                      </p:childTnLst>
                                    </p:cTn>
                                  </p:par>
                                </p:childTnLst>
                              </p:cTn>
                            </p:par>
                            <p:par>
                              <p:cTn id="68" fill="hold">
                                <p:stCondLst>
                                  <p:cond delay="5939"/>
                                </p:stCondLst>
                                <p:childTnLst>
                                  <p:par>
                                    <p:cTn id="69" presetID="22" presetClass="entr" presetSubtype="8" fill="hold" grpId="0" nodeType="afterEffect">
                                      <p:stCondLst>
                                        <p:cond delay="0"/>
                                      </p:stCondLst>
                                      <p:childTnLst>
                                        <p:set>
                                          <p:cBhvr>
                                            <p:cTn id="70" dur="1" fill="hold">
                                              <p:stCondLst>
                                                <p:cond delay="0"/>
                                              </p:stCondLst>
                                            </p:cTn>
                                            <p:tgtEl>
                                              <p:spTgt spid="17"/>
                                            </p:tgtEl>
                                            <p:attrNameLst>
                                              <p:attrName>style.visibility</p:attrName>
                                            </p:attrNameLst>
                                          </p:cBhvr>
                                          <p:to>
                                            <p:strVal val="visible"/>
                                          </p:to>
                                        </p:set>
                                        <p:animEffect transition="in" filter="wipe(left)">
                                          <p:cBhvr>
                                            <p:cTn id="71" dur="500"/>
                                            <p:tgtEl>
                                              <p:spTgt spid="17"/>
                                            </p:tgtEl>
                                          </p:cBhvr>
                                        </p:animEffect>
                                      </p:childTnLst>
                                    </p:cTn>
                                  </p:par>
                                </p:childTnLst>
                              </p:cTn>
                            </p:par>
                            <p:par>
                              <p:cTn id="72" fill="hold">
                                <p:stCondLst>
                                  <p:cond delay="6439"/>
                                </p:stCondLst>
                                <p:childTnLst>
                                  <p:par>
                                    <p:cTn id="73" presetID="22" presetClass="entr" presetSubtype="1" fill="hold" grpId="0" nodeType="after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wipe(up)">
                                          <p:cBhvr>
                                            <p:cTn id="75" dur="500"/>
                                            <p:tgtEl>
                                              <p:spTgt spid="18"/>
                                            </p:tgtEl>
                                          </p:cBhvr>
                                        </p:animEffect>
                                      </p:childTnLst>
                                    </p:cTn>
                                  </p:par>
                                </p:childTnLst>
                              </p:cTn>
                            </p:par>
                            <p:par>
                              <p:cTn id="76" fill="hold">
                                <p:stCondLst>
                                  <p:cond delay="6939"/>
                                </p:stCondLst>
                                <p:childTnLst>
                                  <p:par>
                                    <p:cTn id="77" presetID="14" presetClass="entr" presetSubtype="10" fill="hold" grpId="0" nodeType="afterEffect">
                                      <p:stCondLst>
                                        <p:cond delay="0"/>
                                      </p:stCondLst>
                                      <p:childTnLst>
                                        <p:set>
                                          <p:cBhvr>
                                            <p:cTn id="78" dur="1" fill="hold">
                                              <p:stCondLst>
                                                <p:cond delay="0"/>
                                              </p:stCondLst>
                                            </p:cTn>
                                            <p:tgtEl>
                                              <p:spTgt spid="21"/>
                                            </p:tgtEl>
                                            <p:attrNameLst>
                                              <p:attrName>style.visibility</p:attrName>
                                            </p:attrNameLst>
                                          </p:cBhvr>
                                          <p:to>
                                            <p:strVal val="visible"/>
                                          </p:to>
                                        </p:set>
                                        <p:animEffect transition="in" filter="randombar(horizontal)">
                                          <p:cBhvr>
                                            <p:cTn id="79" dur="500"/>
                                            <p:tgtEl>
                                              <p:spTgt spid="21"/>
                                            </p:tgtEl>
                                          </p:cBhvr>
                                        </p:animEffect>
                                      </p:childTnLst>
                                    </p:cTn>
                                  </p:par>
                                </p:childTnLst>
                              </p:cTn>
                            </p:par>
                            <p:par>
                              <p:cTn id="80" fill="hold">
                                <p:stCondLst>
                                  <p:cond delay="7439"/>
                                </p:stCondLst>
                                <p:childTnLst>
                                  <p:par>
                                    <p:cTn id="81" presetID="2" presetClass="entr" presetSubtype="2" fill="hold" grpId="0" nodeType="afterEffect">
                                      <p:stCondLst>
                                        <p:cond delay="0"/>
                                      </p:stCondLst>
                                      <p:childTnLst>
                                        <p:set>
                                          <p:cBhvr>
                                            <p:cTn id="82" dur="1" fill="hold">
                                              <p:stCondLst>
                                                <p:cond delay="0"/>
                                              </p:stCondLst>
                                            </p:cTn>
                                            <p:tgtEl>
                                              <p:spTgt spid="11"/>
                                            </p:tgtEl>
                                            <p:attrNameLst>
                                              <p:attrName>style.visibility</p:attrName>
                                            </p:attrNameLst>
                                          </p:cBhvr>
                                          <p:to>
                                            <p:strVal val="visible"/>
                                          </p:to>
                                        </p:set>
                                        <p:anim calcmode="lin" valueType="num">
                                          <p:cBhvr additive="base">
                                            <p:cTn id="83" dur="500" fill="hold"/>
                                            <p:tgtEl>
                                              <p:spTgt spid="11"/>
                                            </p:tgtEl>
                                            <p:attrNameLst>
                                              <p:attrName>ppt_x</p:attrName>
                                            </p:attrNameLst>
                                          </p:cBhvr>
                                          <p:tavLst>
                                            <p:tav tm="0">
                                              <p:val>
                                                <p:strVal val="1+#ppt_w/2"/>
                                              </p:val>
                                            </p:tav>
                                            <p:tav tm="100000">
                                              <p:val>
                                                <p:strVal val="#ppt_x"/>
                                              </p:val>
                                            </p:tav>
                                          </p:tavLst>
                                        </p:anim>
                                        <p:anim calcmode="lin" valueType="num">
                                          <p:cBhvr additive="base">
                                            <p:cTn id="84" dur="500" fill="hold"/>
                                            <p:tgtEl>
                                              <p:spTgt spid="11"/>
                                            </p:tgtEl>
                                            <p:attrNameLst>
                                              <p:attrName>ppt_y</p:attrName>
                                            </p:attrNameLst>
                                          </p:cBhvr>
                                          <p:tavLst>
                                            <p:tav tm="0">
                                              <p:val>
                                                <p:strVal val="#ppt_y"/>
                                              </p:val>
                                            </p:tav>
                                            <p:tav tm="100000">
                                              <p:val>
                                                <p:strVal val="#ppt_y"/>
                                              </p:val>
                                            </p:tav>
                                          </p:tavLst>
                                        </p:anim>
                                      </p:childTnLst>
                                    </p:cTn>
                                  </p:par>
                                </p:childTnLst>
                              </p:cTn>
                            </p:par>
                            <p:par>
                              <p:cTn id="85" fill="hold">
                                <p:stCondLst>
                                  <p:cond delay="7939"/>
                                </p:stCondLst>
                                <p:childTnLst>
                                  <p:par>
                                    <p:cTn id="86" presetID="31" presetClass="entr" presetSubtype="0" fill="hold" grpId="0" nodeType="afterEffect">
                                      <p:stCondLst>
                                        <p:cond delay="0"/>
                                      </p:stCondLst>
                                      <p:childTnLst>
                                        <p:set>
                                          <p:cBhvr>
                                            <p:cTn id="87" dur="1" fill="hold">
                                              <p:stCondLst>
                                                <p:cond delay="0"/>
                                              </p:stCondLst>
                                            </p:cTn>
                                            <p:tgtEl>
                                              <p:spTgt spid="12"/>
                                            </p:tgtEl>
                                            <p:attrNameLst>
                                              <p:attrName>style.visibility</p:attrName>
                                            </p:attrNameLst>
                                          </p:cBhvr>
                                          <p:to>
                                            <p:strVal val="visible"/>
                                          </p:to>
                                        </p:set>
                                        <p:anim calcmode="lin" valueType="num">
                                          <p:cBhvr>
                                            <p:cTn id="88" dur="300" fill="hold"/>
                                            <p:tgtEl>
                                              <p:spTgt spid="12"/>
                                            </p:tgtEl>
                                            <p:attrNameLst>
                                              <p:attrName>ppt_w</p:attrName>
                                            </p:attrNameLst>
                                          </p:cBhvr>
                                          <p:tavLst>
                                            <p:tav tm="0">
                                              <p:val>
                                                <p:fltVal val="0"/>
                                              </p:val>
                                            </p:tav>
                                            <p:tav tm="100000">
                                              <p:val>
                                                <p:strVal val="#ppt_w"/>
                                              </p:val>
                                            </p:tav>
                                          </p:tavLst>
                                        </p:anim>
                                        <p:anim calcmode="lin" valueType="num">
                                          <p:cBhvr>
                                            <p:cTn id="89" dur="300" fill="hold"/>
                                            <p:tgtEl>
                                              <p:spTgt spid="12"/>
                                            </p:tgtEl>
                                            <p:attrNameLst>
                                              <p:attrName>ppt_h</p:attrName>
                                            </p:attrNameLst>
                                          </p:cBhvr>
                                          <p:tavLst>
                                            <p:tav tm="0">
                                              <p:val>
                                                <p:fltVal val="0"/>
                                              </p:val>
                                            </p:tav>
                                            <p:tav tm="100000">
                                              <p:val>
                                                <p:strVal val="#ppt_h"/>
                                              </p:val>
                                            </p:tav>
                                          </p:tavLst>
                                        </p:anim>
                                        <p:anim calcmode="lin" valueType="num">
                                          <p:cBhvr>
                                            <p:cTn id="90" dur="300" fill="hold"/>
                                            <p:tgtEl>
                                              <p:spTgt spid="12"/>
                                            </p:tgtEl>
                                            <p:attrNameLst>
                                              <p:attrName>style.rotation</p:attrName>
                                            </p:attrNameLst>
                                          </p:cBhvr>
                                          <p:tavLst>
                                            <p:tav tm="0">
                                              <p:val>
                                                <p:fltVal val="90"/>
                                              </p:val>
                                            </p:tav>
                                            <p:tav tm="100000">
                                              <p:val>
                                                <p:fltVal val="0"/>
                                              </p:val>
                                            </p:tav>
                                          </p:tavLst>
                                        </p:anim>
                                        <p:animEffect transition="in" filter="fade">
                                          <p:cBhvr>
                                            <p:cTn id="91" dur="300"/>
                                            <p:tgtEl>
                                              <p:spTgt spid="12"/>
                                            </p:tgtEl>
                                          </p:cBhvr>
                                        </p:animEffect>
                                      </p:childTnLst>
                                    </p:cTn>
                                  </p:par>
                                </p:childTnLst>
                              </p:cTn>
                            </p:par>
                            <p:par>
                              <p:cTn id="92" fill="hold">
                                <p:stCondLst>
                                  <p:cond delay="8439"/>
                                </p:stCondLst>
                                <p:childTnLst>
                                  <p:par>
                                    <p:cTn id="93" presetID="22" presetClass="entr" presetSubtype="8" fill="hold" grpId="0" nodeType="afterEffect">
                                      <p:stCondLst>
                                        <p:cond delay="0"/>
                                      </p:stCondLst>
                                      <p:childTnLst>
                                        <p:set>
                                          <p:cBhvr>
                                            <p:cTn id="94" dur="1" fill="hold">
                                              <p:stCondLst>
                                                <p:cond delay="0"/>
                                              </p:stCondLst>
                                            </p:cTn>
                                            <p:tgtEl>
                                              <p:spTgt spid="13"/>
                                            </p:tgtEl>
                                            <p:attrNameLst>
                                              <p:attrName>style.visibility</p:attrName>
                                            </p:attrNameLst>
                                          </p:cBhvr>
                                          <p:to>
                                            <p:strVal val="visible"/>
                                          </p:to>
                                        </p:set>
                                        <p:animEffect transition="in" filter="wipe(left)">
                                          <p:cBhvr>
                                            <p:cTn id="95" dur="500"/>
                                            <p:tgtEl>
                                              <p:spTgt spid="13"/>
                                            </p:tgtEl>
                                          </p:cBhvr>
                                        </p:animEffect>
                                      </p:childTnLst>
                                    </p:cTn>
                                  </p:par>
                                </p:childTnLst>
                              </p:cTn>
                            </p:par>
                            <p:par>
                              <p:cTn id="96" fill="hold">
                                <p:stCondLst>
                                  <p:cond delay="8939"/>
                                </p:stCondLst>
                                <p:childTnLst>
                                  <p:par>
                                    <p:cTn id="97" presetID="22" presetClass="entr" presetSubtype="1" fill="hold" grpId="0" nodeType="afterEffect">
                                      <p:stCondLst>
                                        <p:cond delay="0"/>
                                      </p:stCondLst>
                                      <p:childTnLst>
                                        <p:set>
                                          <p:cBhvr>
                                            <p:cTn id="98" dur="1" fill="hold">
                                              <p:stCondLst>
                                                <p:cond delay="0"/>
                                              </p:stCondLst>
                                            </p:cTn>
                                            <p:tgtEl>
                                              <p:spTgt spid="14"/>
                                            </p:tgtEl>
                                            <p:attrNameLst>
                                              <p:attrName>style.visibility</p:attrName>
                                            </p:attrNameLst>
                                          </p:cBhvr>
                                          <p:to>
                                            <p:strVal val="visible"/>
                                          </p:to>
                                        </p:set>
                                        <p:animEffect transition="in" filter="wipe(up)">
                                          <p:cBhvr>
                                            <p:cTn id="99" dur="500"/>
                                            <p:tgtEl>
                                              <p:spTgt spid="14"/>
                                            </p:tgtEl>
                                          </p:cBhvr>
                                        </p:animEffect>
                                      </p:childTnLst>
                                    </p:cTn>
                                  </p:par>
                                </p:childTnLst>
                              </p:cTn>
                            </p:par>
                            <p:par>
                              <p:cTn id="100" fill="hold">
                                <p:stCondLst>
                                  <p:cond delay="9439"/>
                                </p:stCondLst>
                                <p:childTnLst>
                                  <p:par>
                                    <p:cTn id="101" presetID="14" presetClass="entr" presetSubtype="10" fill="hold" grpId="0" nodeType="afterEffect">
                                      <p:stCondLst>
                                        <p:cond delay="0"/>
                                      </p:stCondLst>
                                      <p:childTnLst>
                                        <p:set>
                                          <p:cBhvr>
                                            <p:cTn id="102" dur="1" fill="hold">
                                              <p:stCondLst>
                                                <p:cond delay="0"/>
                                              </p:stCondLst>
                                            </p:cTn>
                                            <p:tgtEl>
                                              <p:spTgt spid="20"/>
                                            </p:tgtEl>
                                            <p:attrNameLst>
                                              <p:attrName>style.visibility</p:attrName>
                                            </p:attrNameLst>
                                          </p:cBhvr>
                                          <p:to>
                                            <p:strVal val="visible"/>
                                          </p:to>
                                        </p:set>
                                        <p:animEffect transition="in" filter="randombar(horizontal)">
                                          <p:cBhvr>
                                            <p:cTn id="10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4" grpId="1" animBg="1"/>
          <p:bldP spid="77" grpId="0"/>
          <p:bldP spid="27" grpId="0" animBg="1"/>
          <p:bldP spid="7" grpId="0" animBg="1"/>
          <p:bldP spid="8" grpId="0"/>
          <p:bldP spid="9" grpId="0" animBg="1"/>
          <p:bldP spid="10" grpId="0"/>
          <p:bldP spid="11" grpId="0" animBg="1"/>
          <p:bldP spid="12" grpId="0"/>
          <p:bldP spid="13" grpId="0"/>
          <p:bldP spid="14" grpId="0"/>
          <p:bldP spid="15" grpId="0"/>
          <p:bldP spid="16" grpId="0"/>
          <p:bldP spid="17" grpId="0"/>
          <p:bldP spid="18" grpId="0"/>
          <p:bldP spid="2" grpId="0" animBg="1"/>
          <p:bldP spid="20" grpId="0" animBg="1"/>
          <p:bldP spid="21" grpId="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2" name="矩形 21"/>
          <p:cNvSpPr/>
          <p:nvPr/>
        </p:nvSpPr>
        <p:spPr bwMode="auto">
          <a:xfrm>
            <a:off x="0" y="666517"/>
            <a:ext cx="12196763" cy="6002843"/>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grpSp>
        <p:nvGrpSpPr>
          <p:cNvPr id="9" name="组合 8"/>
          <p:cNvGrpSpPr/>
          <p:nvPr/>
        </p:nvGrpSpPr>
        <p:grpSpPr>
          <a:xfrm>
            <a:off x="1182690" y="3901727"/>
            <a:ext cx="3592514" cy="2043044"/>
            <a:chOff x="1182688" y="3901727"/>
            <a:chExt cx="3592513" cy="2043044"/>
          </a:xfrm>
        </p:grpSpPr>
        <p:grpSp>
          <p:nvGrpSpPr>
            <p:cNvPr id="3" name="组合 2"/>
            <p:cNvGrpSpPr/>
            <p:nvPr/>
          </p:nvGrpSpPr>
          <p:grpSpPr>
            <a:xfrm>
              <a:off x="1182688" y="3901727"/>
              <a:ext cx="3133725" cy="2043044"/>
              <a:chOff x="1182688" y="3901727"/>
              <a:chExt cx="3133725" cy="2043044"/>
            </a:xfrm>
          </p:grpSpPr>
          <p:sp>
            <p:nvSpPr>
              <p:cNvPr id="20" name="矩形 8"/>
              <p:cNvSpPr>
                <a:spLocks noChangeArrowheads="1"/>
              </p:cNvSpPr>
              <p:nvPr/>
            </p:nvSpPr>
            <p:spPr bwMode="auto">
              <a:xfrm>
                <a:off x="1184275" y="3901727"/>
                <a:ext cx="3132138" cy="2043044"/>
              </a:xfrm>
              <a:custGeom>
                <a:avLst/>
                <a:gdLst>
                  <a:gd name="T0" fmla="*/ 0 w 3131956"/>
                  <a:gd name="T1" fmla="*/ 181088 h 1549400"/>
                  <a:gd name="T2" fmla="*/ 268941 w 3131956"/>
                  <a:gd name="T3" fmla="*/ 1794 h 1549400"/>
                  <a:gd name="T4" fmla="*/ 3131956 w 3131956"/>
                  <a:gd name="T5" fmla="*/ 0 h 1549400"/>
                  <a:gd name="T6" fmla="*/ 3131956 w 3131956"/>
                  <a:gd name="T7" fmla="*/ 1549400 h 1549400"/>
                  <a:gd name="T8" fmla="*/ 8965 w 3131956"/>
                  <a:gd name="T9" fmla="*/ 1549400 h 1549400"/>
                  <a:gd name="T10" fmla="*/ 0 w 3131956"/>
                  <a:gd name="T11" fmla="*/ 181088 h 1549400"/>
                  <a:gd name="T12" fmla="*/ 0 60000 65536"/>
                  <a:gd name="T13" fmla="*/ 0 60000 65536"/>
                  <a:gd name="T14" fmla="*/ 0 60000 65536"/>
                  <a:gd name="T15" fmla="*/ 0 60000 65536"/>
                  <a:gd name="T16" fmla="*/ 0 60000 65536"/>
                  <a:gd name="T17" fmla="*/ 0 60000 65536"/>
                  <a:gd name="T18" fmla="*/ 0 w 3131956"/>
                  <a:gd name="T19" fmla="*/ 0 h 1549400"/>
                  <a:gd name="T20" fmla="*/ 3131956 w 3131956"/>
                  <a:gd name="T21" fmla="*/ 1549400 h 1549400"/>
                </a:gdLst>
                <a:ahLst/>
                <a:cxnLst>
                  <a:cxn ang="T12">
                    <a:pos x="T0" y="T1"/>
                  </a:cxn>
                  <a:cxn ang="T13">
                    <a:pos x="T2" y="T3"/>
                  </a:cxn>
                  <a:cxn ang="T14">
                    <a:pos x="T4" y="T5"/>
                  </a:cxn>
                  <a:cxn ang="T15">
                    <a:pos x="T6" y="T7"/>
                  </a:cxn>
                  <a:cxn ang="T16">
                    <a:pos x="T8" y="T9"/>
                  </a:cxn>
                  <a:cxn ang="T17">
                    <a:pos x="T10" y="T11"/>
                  </a:cxn>
                </a:cxnLst>
                <a:rect l="T18" t="T19" r="T20" b="T21"/>
                <a:pathLst>
                  <a:path w="3131956" h="1549400">
                    <a:moveTo>
                      <a:pt x="0" y="181088"/>
                    </a:moveTo>
                    <a:lnTo>
                      <a:pt x="268941" y="1794"/>
                    </a:lnTo>
                    <a:lnTo>
                      <a:pt x="3131956" y="0"/>
                    </a:lnTo>
                    <a:lnTo>
                      <a:pt x="3131956" y="1549400"/>
                    </a:lnTo>
                    <a:lnTo>
                      <a:pt x="8965" y="1549400"/>
                    </a:lnTo>
                    <a:cubicBezTo>
                      <a:pt x="5977" y="1093296"/>
                      <a:pt x="2988" y="637192"/>
                      <a:pt x="0" y="181088"/>
                    </a:cubicBezTo>
                    <a:close/>
                  </a:path>
                </a:pathLst>
              </a:custGeom>
              <a:solidFill>
                <a:schemeClr val="tx2"/>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 name="任意多边形 11"/>
              <p:cNvSpPr>
                <a:spLocks noChangeArrowheads="1"/>
              </p:cNvSpPr>
              <p:nvPr/>
            </p:nvSpPr>
            <p:spPr bwMode="auto">
              <a:xfrm>
                <a:off x="1182688" y="3903314"/>
                <a:ext cx="347662" cy="214313"/>
              </a:xfrm>
              <a:custGeom>
                <a:avLst/>
                <a:gdLst>
                  <a:gd name="T0" fmla="*/ 0 w 347703"/>
                  <a:gd name="T1" fmla="*/ 183905 h 183905"/>
                  <a:gd name="T2" fmla="*/ 347703 w 347703"/>
                  <a:gd name="T3" fmla="*/ 178135 h 183905"/>
                  <a:gd name="T4" fmla="*/ 279050 w 347703"/>
                  <a:gd name="T5" fmla="*/ 0 h 183905"/>
                  <a:gd name="T6" fmla="*/ 0 w 347703"/>
                  <a:gd name="T7" fmla="*/ 183905 h 183905"/>
                  <a:gd name="T8" fmla="*/ 0 60000 65536"/>
                  <a:gd name="T9" fmla="*/ 0 60000 65536"/>
                  <a:gd name="T10" fmla="*/ 0 60000 65536"/>
                  <a:gd name="T11" fmla="*/ 0 60000 65536"/>
                  <a:gd name="T12" fmla="*/ 0 w 347703"/>
                  <a:gd name="T13" fmla="*/ 0 h 183905"/>
                  <a:gd name="T14" fmla="*/ 347703 w 347703"/>
                  <a:gd name="T15" fmla="*/ 183905 h 183905"/>
                </a:gdLst>
                <a:ahLst/>
                <a:cxnLst>
                  <a:cxn ang="T8">
                    <a:pos x="T0" y="T1"/>
                  </a:cxn>
                  <a:cxn ang="T9">
                    <a:pos x="T2" y="T3"/>
                  </a:cxn>
                  <a:cxn ang="T10">
                    <a:pos x="T4" y="T5"/>
                  </a:cxn>
                  <a:cxn ang="T11">
                    <a:pos x="T6" y="T7"/>
                  </a:cxn>
                </a:cxnLst>
                <a:rect l="T12" t="T13" r="T14" b="T15"/>
                <a:pathLst>
                  <a:path w="347703" h="183905">
                    <a:moveTo>
                      <a:pt x="0" y="183905"/>
                    </a:moveTo>
                    <a:lnTo>
                      <a:pt x="347703" y="178135"/>
                    </a:lnTo>
                    <a:lnTo>
                      <a:pt x="279050" y="0"/>
                    </a:lnTo>
                    <a:lnTo>
                      <a:pt x="0" y="183905"/>
                    </a:lnTo>
                    <a:close/>
                  </a:path>
                </a:pathLst>
              </a:custGeom>
              <a:solidFill>
                <a:schemeClr val="tx2">
                  <a:lumMod val="75000"/>
                </a:schemeClr>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47" name="等腰三角形 28"/>
            <p:cNvSpPr>
              <a:spLocks noChangeArrowheads="1"/>
            </p:cNvSpPr>
            <p:nvPr/>
          </p:nvSpPr>
          <p:spPr bwMode="auto">
            <a:xfrm rot="5400000">
              <a:off x="4226720" y="4704967"/>
              <a:ext cx="631825" cy="465137"/>
            </a:xfrm>
            <a:prstGeom prst="triangle">
              <a:avLst>
                <a:gd name="adj" fmla="val 50000"/>
              </a:avLst>
            </a:prstGeom>
            <a:solidFill>
              <a:schemeClr val="tx2"/>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8" name="组合 7"/>
          <p:cNvGrpSpPr/>
          <p:nvPr/>
        </p:nvGrpSpPr>
        <p:grpSpPr>
          <a:xfrm>
            <a:off x="1182691" y="1703984"/>
            <a:ext cx="3621087" cy="2043045"/>
            <a:chOff x="1182688" y="1703982"/>
            <a:chExt cx="3621087" cy="2043045"/>
          </a:xfrm>
        </p:grpSpPr>
        <p:grpSp>
          <p:nvGrpSpPr>
            <p:cNvPr id="2" name="组合 1"/>
            <p:cNvGrpSpPr/>
            <p:nvPr/>
          </p:nvGrpSpPr>
          <p:grpSpPr>
            <a:xfrm>
              <a:off x="1182688" y="1703982"/>
              <a:ext cx="3133725" cy="2043045"/>
              <a:chOff x="1182688" y="1703982"/>
              <a:chExt cx="3133725" cy="2043045"/>
            </a:xfrm>
          </p:grpSpPr>
          <p:sp>
            <p:nvSpPr>
              <p:cNvPr id="19" name="矩形 7"/>
              <p:cNvSpPr>
                <a:spLocks noChangeArrowheads="1"/>
              </p:cNvSpPr>
              <p:nvPr/>
            </p:nvSpPr>
            <p:spPr bwMode="auto">
              <a:xfrm>
                <a:off x="1193800" y="1703983"/>
                <a:ext cx="3122613" cy="2043044"/>
              </a:xfrm>
              <a:custGeom>
                <a:avLst/>
                <a:gdLst>
                  <a:gd name="T0" fmla="*/ 3858 w 3122991"/>
                  <a:gd name="T1" fmla="*/ 236778 h 1549400"/>
                  <a:gd name="T2" fmla="*/ 327949 w 3122991"/>
                  <a:gd name="T3" fmla="*/ 5284 h 1549400"/>
                  <a:gd name="T4" fmla="*/ 3122991 w 3122991"/>
                  <a:gd name="T5" fmla="*/ 0 h 1549400"/>
                  <a:gd name="T6" fmla="*/ 3122991 w 3122991"/>
                  <a:gd name="T7" fmla="*/ 1549400 h 1549400"/>
                  <a:gd name="T8" fmla="*/ 0 w 3122991"/>
                  <a:gd name="T9" fmla="*/ 1549400 h 1549400"/>
                  <a:gd name="T10" fmla="*/ 3858 w 3122991"/>
                  <a:gd name="T11" fmla="*/ 236778 h 1549400"/>
                  <a:gd name="T12" fmla="*/ 0 60000 65536"/>
                  <a:gd name="T13" fmla="*/ 0 60000 65536"/>
                  <a:gd name="T14" fmla="*/ 0 60000 65536"/>
                  <a:gd name="T15" fmla="*/ 0 60000 65536"/>
                  <a:gd name="T16" fmla="*/ 0 60000 65536"/>
                  <a:gd name="T17" fmla="*/ 0 60000 65536"/>
                  <a:gd name="T18" fmla="*/ 0 w 3122991"/>
                  <a:gd name="T19" fmla="*/ 0 h 1549400"/>
                  <a:gd name="T20" fmla="*/ 3122991 w 3122991"/>
                  <a:gd name="T21" fmla="*/ 1549400 h 1549400"/>
                </a:gdLst>
                <a:ahLst/>
                <a:cxnLst>
                  <a:cxn ang="T12">
                    <a:pos x="T0" y="T1"/>
                  </a:cxn>
                  <a:cxn ang="T13">
                    <a:pos x="T2" y="T3"/>
                  </a:cxn>
                  <a:cxn ang="T14">
                    <a:pos x="T4" y="T5"/>
                  </a:cxn>
                  <a:cxn ang="T15">
                    <a:pos x="T6" y="T7"/>
                  </a:cxn>
                  <a:cxn ang="T16">
                    <a:pos x="T8" y="T9"/>
                  </a:cxn>
                  <a:cxn ang="T17">
                    <a:pos x="T10" y="T11"/>
                  </a:cxn>
                </a:cxnLst>
                <a:rect l="T18" t="T19" r="T20" b="T21"/>
                <a:pathLst>
                  <a:path w="3122991" h="1549400">
                    <a:moveTo>
                      <a:pt x="3858" y="236778"/>
                    </a:moveTo>
                    <a:lnTo>
                      <a:pt x="327949" y="5284"/>
                    </a:lnTo>
                    <a:lnTo>
                      <a:pt x="3122991" y="0"/>
                    </a:lnTo>
                    <a:lnTo>
                      <a:pt x="3122991" y="1549400"/>
                    </a:lnTo>
                    <a:lnTo>
                      <a:pt x="0" y="1549400"/>
                    </a:lnTo>
                    <a:lnTo>
                      <a:pt x="3858" y="236778"/>
                    </a:lnTo>
                    <a:close/>
                  </a:path>
                </a:pathLst>
              </a:custGeom>
              <a:solidFill>
                <a:schemeClr val="tx1"/>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9" name="任意多边形 10"/>
              <p:cNvSpPr>
                <a:spLocks noChangeArrowheads="1"/>
              </p:cNvSpPr>
              <p:nvPr/>
            </p:nvSpPr>
            <p:spPr bwMode="auto">
              <a:xfrm>
                <a:off x="1182688" y="1703982"/>
                <a:ext cx="360362" cy="338137"/>
              </a:xfrm>
              <a:custGeom>
                <a:avLst/>
                <a:gdLst>
                  <a:gd name="T0" fmla="*/ 0 w 344438"/>
                  <a:gd name="T1" fmla="*/ 229626 h 229626"/>
                  <a:gd name="T2" fmla="*/ 344438 w 344438"/>
                  <a:gd name="T3" fmla="*/ 217324 h 229626"/>
                  <a:gd name="T4" fmla="*/ 328036 w 344438"/>
                  <a:gd name="T5" fmla="*/ 0 h 229626"/>
                  <a:gd name="T6" fmla="*/ 0 w 344438"/>
                  <a:gd name="T7" fmla="*/ 229626 h 229626"/>
                  <a:gd name="T8" fmla="*/ 0 60000 65536"/>
                  <a:gd name="T9" fmla="*/ 0 60000 65536"/>
                  <a:gd name="T10" fmla="*/ 0 60000 65536"/>
                  <a:gd name="T11" fmla="*/ 0 60000 65536"/>
                  <a:gd name="T12" fmla="*/ 0 w 344438"/>
                  <a:gd name="T13" fmla="*/ 0 h 229626"/>
                  <a:gd name="T14" fmla="*/ 344438 w 344438"/>
                  <a:gd name="T15" fmla="*/ 229626 h 229626"/>
                </a:gdLst>
                <a:ahLst/>
                <a:cxnLst>
                  <a:cxn ang="T8">
                    <a:pos x="T0" y="T1"/>
                  </a:cxn>
                  <a:cxn ang="T9">
                    <a:pos x="T2" y="T3"/>
                  </a:cxn>
                  <a:cxn ang="T10">
                    <a:pos x="T4" y="T5"/>
                  </a:cxn>
                  <a:cxn ang="T11">
                    <a:pos x="T6" y="T7"/>
                  </a:cxn>
                </a:cxnLst>
                <a:rect l="T12" t="T13" r="T14" b="T15"/>
                <a:pathLst>
                  <a:path w="344438" h="229626">
                    <a:moveTo>
                      <a:pt x="0" y="229626"/>
                    </a:moveTo>
                    <a:lnTo>
                      <a:pt x="344438" y="217324"/>
                    </a:lnTo>
                    <a:lnTo>
                      <a:pt x="328036" y="0"/>
                    </a:lnTo>
                    <a:lnTo>
                      <a:pt x="0" y="229626"/>
                    </a:lnTo>
                    <a:close/>
                  </a:path>
                </a:pathLst>
              </a:custGeom>
              <a:solidFill>
                <a:schemeClr val="tx1">
                  <a:lumMod val="75000"/>
                </a:schemeClr>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45" name="等腰三角形 26"/>
            <p:cNvSpPr>
              <a:spLocks noChangeArrowheads="1"/>
            </p:cNvSpPr>
            <p:nvPr/>
          </p:nvSpPr>
          <p:spPr bwMode="auto">
            <a:xfrm rot="5400000">
              <a:off x="4228306" y="2519711"/>
              <a:ext cx="663575" cy="487362"/>
            </a:xfrm>
            <a:prstGeom prst="triangle">
              <a:avLst>
                <a:gd name="adj" fmla="val 50000"/>
              </a:avLst>
            </a:prstGeom>
            <a:solidFill>
              <a:schemeClr val="tx1"/>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7" name="组合 6"/>
          <p:cNvGrpSpPr/>
          <p:nvPr/>
        </p:nvGrpSpPr>
        <p:grpSpPr>
          <a:xfrm>
            <a:off x="7117559" y="1700811"/>
            <a:ext cx="3584574" cy="2047231"/>
            <a:chOff x="7117556" y="1700808"/>
            <a:chExt cx="3584575" cy="2047231"/>
          </a:xfrm>
        </p:grpSpPr>
        <p:grpSp>
          <p:nvGrpSpPr>
            <p:cNvPr id="4" name="组合 3"/>
            <p:cNvGrpSpPr/>
            <p:nvPr/>
          </p:nvGrpSpPr>
          <p:grpSpPr>
            <a:xfrm>
              <a:off x="7579518" y="1700808"/>
              <a:ext cx="3122613" cy="2047231"/>
              <a:chOff x="7579518" y="1700808"/>
              <a:chExt cx="3122613" cy="2047231"/>
            </a:xfrm>
          </p:grpSpPr>
          <p:sp>
            <p:nvSpPr>
              <p:cNvPr id="21" name="矩形 5"/>
              <p:cNvSpPr>
                <a:spLocks noChangeArrowheads="1"/>
              </p:cNvSpPr>
              <p:nvPr/>
            </p:nvSpPr>
            <p:spPr bwMode="auto">
              <a:xfrm>
                <a:off x="7579518" y="1700808"/>
                <a:ext cx="3122613" cy="2047231"/>
              </a:xfrm>
              <a:custGeom>
                <a:avLst/>
                <a:gdLst>
                  <a:gd name="T0" fmla="*/ 0 w 3122991"/>
                  <a:gd name="T1" fmla="*/ 3230 h 1552630"/>
                  <a:gd name="T2" fmla="*/ 2876600 w 3122991"/>
                  <a:gd name="T3" fmla="*/ 0 h 1552630"/>
                  <a:gd name="T4" fmla="*/ 3107827 w 3122991"/>
                  <a:gd name="T5" fmla="*/ 252248 h 1552630"/>
                  <a:gd name="T6" fmla="*/ 3122991 w 3122991"/>
                  <a:gd name="T7" fmla="*/ 1552630 h 1552630"/>
                  <a:gd name="T8" fmla="*/ 0 w 3122991"/>
                  <a:gd name="T9" fmla="*/ 1552630 h 1552630"/>
                  <a:gd name="T10" fmla="*/ 0 w 3122991"/>
                  <a:gd name="T11" fmla="*/ 3230 h 1552630"/>
                  <a:gd name="T12" fmla="*/ 0 60000 65536"/>
                  <a:gd name="T13" fmla="*/ 0 60000 65536"/>
                  <a:gd name="T14" fmla="*/ 0 60000 65536"/>
                  <a:gd name="T15" fmla="*/ 0 60000 65536"/>
                  <a:gd name="T16" fmla="*/ 0 60000 65536"/>
                  <a:gd name="T17" fmla="*/ 0 60000 65536"/>
                  <a:gd name="T18" fmla="*/ 0 w 3122991"/>
                  <a:gd name="T19" fmla="*/ 0 h 1552630"/>
                  <a:gd name="T20" fmla="*/ 3122991 w 3122991"/>
                  <a:gd name="T21" fmla="*/ 1552630 h 1552630"/>
                </a:gdLst>
                <a:ahLst/>
                <a:cxnLst>
                  <a:cxn ang="T12">
                    <a:pos x="T0" y="T1"/>
                  </a:cxn>
                  <a:cxn ang="T13">
                    <a:pos x="T2" y="T3"/>
                  </a:cxn>
                  <a:cxn ang="T14">
                    <a:pos x="T4" y="T5"/>
                  </a:cxn>
                  <a:cxn ang="T15">
                    <a:pos x="T6" y="T7"/>
                  </a:cxn>
                  <a:cxn ang="T16">
                    <a:pos x="T8" y="T9"/>
                  </a:cxn>
                  <a:cxn ang="T17">
                    <a:pos x="T10" y="T11"/>
                  </a:cxn>
                </a:cxnLst>
                <a:rect l="T18" t="T19" r="T20" b="T21"/>
                <a:pathLst>
                  <a:path w="3122991" h="1552630">
                    <a:moveTo>
                      <a:pt x="0" y="3230"/>
                    </a:moveTo>
                    <a:lnTo>
                      <a:pt x="2876600" y="0"/>
                    </a:lnTo>
                    <a:lnTo>
                      <a:pt x="3107827" y="252248"/>
                    </a:lnTo>
                    <a:lnTo>
                      <a:pt x="3122991" y="1552630"/>
                    </a:lnTo>
                    <a:lnTo>
                      <a:pt x="0" y="1552630"/>
                    </a:lnTo>
                    <a:lnTo>
                      <a:pt x="0" y="3230"/>
                    </a:lnTo>
                    <a:close/>
                  </a:path>
                </a:pathLst>
              </a:custGeom>
              <a:solidFill>
                <a:schemeClr val="tx2"/>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 name="任意多边形 12"/>
              <p:cNvSpPr>
                <a:spLocks noChangeArrowheads="1"/>
              </p:cNvSpPr>
              <p:nvPr/>
            </p:nvSpPr>
            <p:spPr bwMode="auto">
              <a:xfrm flipH="1">
                <a:off x="10452893" y="1705570"/>
                <a:ext cx="234950" cy="336549"/>
              </a:xfrm>
              <a:custGeom>
                <a:avLst/>
                <a:gdLst>
                  <a:gd name="T0" fmla="*/ 0 w 233692"/>
                  <a:gd name="T1" fmla="*/ 244140 h 246353"/>
                  <a:gd name="T2" fmla="*/ 217436 w 233692"/>
                  <a:gd name="T3" fmla="*/ 246353 h 246353"/>
                  <a:gd name="T4" fmla="*/ 233692 w 233692"/>
                  <a:gd name="T5" fmla="*/ 0 h 246353"/>
                  <a:gd name="T6" fmla="*/ 0 w 233692"/>
                  <a:gd name="T7" fmla="*/ 244140 h 246353"/>
                  <a:gd name="T8" fmla="*/ 0 60000 65536"/>
                  <a:gd name="T9" fmla="*/ 0 60000 65536"/>
                  <a:gd name="T10" fmla="*/ 0 60000 65536"/>
                  <a:gd name="T11" fmla="*/ 0 60000 65536"/>
                  <a:gd name="T12" fmla="*/ 0 w 233692"/>
                  <a:gd name="T13" fmla="*/ 0 h 246353"/>
                  <a:gd name="T14" fmla="*/ 233692 w 233692"/>
                  <a:gd name="T15" fmla="*/ 246353 h 246353"/>
                </a:gdLst>
                <a:ahLst/>
                <a:cxnLst>
                  <a:cxn ang="T8">
                    <a:pos x="T0" y="T1"/>
                  </a:cxn>
                  <a:cxn ang="T9">
                    <a:pos x="T2" y="T3"/>
                  </a:cxn>
                  <a:cxn ang="T10">
                    <a:pos x="T4" y="T5"/>
                  </a:cxn>
                  <a:cxn ang="T11">
                    <a:pos x="T6" y="T7"/>
                  </a:cxn>
                </a:cxnLst>
                <a:rect l="T12" t="T13" r="T14" b="T15"/>
                <a:pathLst>
                  <a:path w="233692" h="246353">
                    <a:moveTo>
                      <a:pt x="0" y="244140"/>
                    </a:moveTo>
                    <a:lnTo>
                      <a:pt x="217436" y="246353"/>
                    </a:lnTo>
                    <a:lnTo>
                      <a:pt x="233692" y="0"/>
                    </a:lnTo>
                    <a:lnTo>
                      <a:pt x="0" y="244140"/>
                    </a:lnTo>
                    <a:close/>
                  </a:path>
                </a:pathLst>
              </a:custGeom>
              <a:solidFill>
                <a:schemeClr val="tx2">
                  <a:lumMod val="75000"/>
                </a:schemeClr>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46" name="等腰三角形 27"/>
            <p:cNvSpPr>
              <a:spLocks noChangeArrowheads="1"/>
            </p:cNvSpPr>
            <p:nvPr/>
          </p:nvSpPr>
          <p:spPr bwMode="auto">
            <a:xfrm rot="16200000">
              <a:off x="7033418" y="2536379"/>
              <a:ext cx="633413" cy="465137"/>
            </a:xfrm>
            <a:prstGeom prst="triangle">
              <a:avLst>
                <a:gd name="adj" fmla="val 50000"/>
              </a:avLst>
            </a:prstGeom>
            <a:solidFill>
              <a:schemeClr val="tx2"/>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6" name="组合 5"/>
          <p:cNvGrpSpPr/>
          <p:nvPr/>
        </p:nvGrpSpPr>
        <p:grpSpPr>
          <a:xfrm>
            <a:off x="7112793" y="3898555"/>
            <a:ext cx="3594100" cy="2047231"/>
            <a:chOff x="7112794" y="3898552"/>
            <a:chExt cx="3594099" cy="2047231"/>
          </a:xfrm>
        </p:grpSpPr>
        <p:grpSp>
          <p:nvGrpSpPr>
            <p:cNvPr id="5" name="组合 4"/>
            <p:cNvGrpSpPr/>
            <p:nvPr/>
          </p:nvGrpSpPr>
          <p:grpSpPr>
            <a:xfrm>
              <a:off x="7579518" y="3898552"/>
              <a:ext cx="3127375" cy="2047231"/>
              <a:chOff x="7579518" y="3898552"/>
              <a:chExt cx="3127375" cy="2047231"/>
            </a:xfrm>
          </p:grpSpPr>
          <p:sp>
            <p:nvSpPr>
              <p:cNvPr id="25" name="矩形 6"/>
              <p:cNvSpPr>
                <a:spLocks noChangeArrowheads="1"/>
              </p:cNvSpPr>
              <p:nvPr/>
            </p:nvSpPr>
            <p:spPr bwMode="auto">
              <a:xfrm>
                <a:off x="7579518" y="3898552"/>
                <a:ext cx="3122613" cy="2047231"/>
              </a:xfrm>
              <a:custGeom>
                <a:avLst/>
                <a:gdLst>
                  <a:gd name="T0" fmla="*/ 0 w 3122991"/>
                  <a:gd name="T1" fmla="*/ 3461 h 1552861"/>
                  <a:gd name="T2" fmla="*/ 2897620 w 3122991"/>
                  <a:gd name="T3" fmla="*/ 0 h 1552861"/>
                  <a:gd name="T4" fmla="*/ 3118337 w 3122991"/>
                  <a:gd name="T5" fmla="*/ 168165 h 1552861"/>
                  <a:gd name="T6" fmla="*/ 3122991 w 3122991"/>
                  <a:gd name="T7" fmla="*/ 1552861 h 1552861"/>
                  <a:gd name="T8" fmla="*/ 0 w 3122991"/>
                  <a:gd name="T9" fmla="*/ 1552861 h 1552861"/>
                  <a:gd name="T10" fmla="*/ 0 w 3122991"/>
                  <a:gd name="T11" fmla="*/ 3461 h 1552861"/>
                  <a:gd name="T12" fmla="*/ 0 60000 65536"/>
                  <a:gd name="T13" fmla="*/ 0 60000 65536"/>
                  <a:gd name="T14" fmla="*/ 0 60000 65536"/>
                  <a:gd name="T15" fmla="*/ 0 60000 65536"/>
                  <a:gd name="T16" fmla="*/ 0 60000 65536"/>
                  <a:gd name="T17" fmla="*/ 0 60000 65536"/>
                  <a:gd name="T18" fmla="*/ 0 w 3122991"/>
                  <a:gd name="T19" fmla="*/ 0 h 1552861"/>
                  <a:gd name="T20" fmla="*/ 3122991 w 3122991"/>
                  <a:gd name="T21" fmla="*/ 1552861 h 1552861"/>
                </a:gdLst>
                <a:ahLst/>
                <a:cxnLst>
                  <a:cxn ang="T12">
                    <a:pos x="T0" y="T1"/>
                  </a:cxn>
                  <a:cxn ang="T13">
                    <a:pos x="T2" y="T3"/>
                  </a:cxn>
                  <a:cxn ang="T14">
                    <a:pos x="T4" y="T5"/>
                  </a:cxn>
                  <a:cxn ang="T15">
                    <a:pos x="T6" y="T7"/>
                  </a:cxn>
                  <a:cxn ang="T16">
                    <a:pos x="T8" y="T9"/>
                  </a:cxn>
                  <a:cxn ang="T17">
                    <a:pos x="T10" y="T11"/>
                  </a:cxn>
                </a:cxnLst>
                <a:rect l="T18" t="T19" r="T20" b="T21"/>
                <a:pathLst>
                  <a:path w="3122991" h="1552861">
                    <a:moveTo>
                      <a:pt x="0" y="3461"/>
                    </a:moveTo>
                    <a:lnTo>
                      <a:pt x="2897620" y="0"/>
                    </a:lnTo>
                    <a:lnTo>
                      <a:pt x="3118337" y="168165"/>
                    </a:lnTo>
                    <a:cubicBezTo>
                      <a:pt x="3119888" y="629730"/>
                      <a:pt x="3121440" y="1091296"/>
                      <a:pt x="3122991" y="1552861"/>
                    </a:cubicBezTo>
                    <a:lnTo>
                      <a:pt x="0" y="1552861"/>
                    </a:lnTo>
                    <a:lnTo>
                      <a:pt x="0" y="3461"/>
                    </a:lnTo>
                    <a:close/>
                  </a:path>
                </a:pathLst>
              </a:custGeom>
              <a:solidFill>
                <a:schemeClr val="tx1"/>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2" name="任意多边形 13"/>
              <p:cNvSpPr>
                <a:spLocks noChangeArrowheads="1"/>
              </p:cNvSpPr>
              <p:nvPr/>
            </p:nvSpPr>
            <p:spPr bwMode="auto">
              <a:xfrm flipH="1">
                <a:off x="10383043" y="3901727"/>
                <a:ext cx="323850" cy="215900"/>
              </a:xfrm>
              <a:custGeom>
                <a:avLst/>
                <a:gdLst>
                  <a:gd name="T0" fmla="*/ 0 w 323754"/>
                  <a:gd name="T1" fmla="*/ 175378 h 175378"/>
                  <a:gd name="T2" fmla="*/ 323754 w 323754"/>
                  <a:gd name="T3" fmla="*/ 170334 h 175378"/>
                  <a:gd name="T4" fmla="*/ 222988 w 323754"/>
                  <a:gd name="T5" fmla="*/ 0 h 175378"/>
                  <a:gd name="T6" fmla="*/ 0 w 323754"/>
                  <a:gd name="T7" fmla="*/ 175378 h 175378"/>
                  <a:gd name="T8" fmla="*/ 0 60000 65536"/>
                  <a:gd name="T9" fmla="*/ 0 60000 65536"/>
                  <a:gd name="T10" fmla="*/ 0 60000 65536"/>
                  <a:gd name="T11" fmla="*/ 0 60000 65536"/>
                  <a:gd name="T12" fmla="*/ 0 w 323754"/>
                  <a:gd name="T13" fmla="*/ 0 h 175378"/>
                  <a:gd name="T14" fmla="*/ 323754 w 323754"/>
                  <a:gd name="T15" fmla="*/ 175378 h 175378"/>
                </a:gdLst>
                <a:ahLst/>
                <a:cxnLst>
                  <a:cxn ang="T8">
                    <a:pos x="T0" y="T1"/>
                  </a:cxn>
                  <a:cxn ang="T9">
                    <a:pos x="T2" y="T3"/>
                  </a:cxn>
                  <a:cxn ang="T10">
                    <a:pos x="T4" y="T5"/>
                  </a:cxn>
                  <a:cxn ang="T11">
                    <a:pos x="T6" y="T7"/>
                  </a:cxn>
                </a:cxnLst>
                <a:rect l="T12" t="T13" r="T14" b="T15"/>
                <a:pathLst>
                  <a:path w="323754" h="175378">
                    <a:moveTo>
                      <a:pt x="0" y="175378"/>
                    </a:moveTo>
                    <a:lnTo>
                      <a:pt x="323754" y="170334"/>
                    </a:lnTo>
                    <a:lnTo>
                      <a:pt x="222988" y="0"/>
                    </a:lnTo>
                    <a:lnTo>
                      <a:pt x="0" y="175378"/>
                    </a:lnTo>
                    <a:close/>
                  </a:path>
                </a:pathLst>
              </a:custGeom>
              <a:solidFill>
                <a:schemeClr val="tx1">
                  <a:lumMod val="75000"/>
                </a:schemeClr>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48" name="等腰三角形 29"/>
            <p:cNvSpPr>
              <a:spLocks noChangeArrowheads="1"/>
            </p:cNvSpPr>
            <p:nvPr/>
          </p:nvSpPr>
          <p:spPr bwMode="auto">
            <a:xfrm rot="16200000">
              <a:off x="7029450" y="4690679"/>
              <a:ext cx="631825" cy="465138"/>
            </a:xfrm>
            <a:prstGeom prst="triangle">
              <a:avLst>
                <a:gd name="adj" fmla="val 50000"/>
              </a:avLst>
            </a:prstGeom>
            <a:solidFill>
              <a:schemeClr val="tx1"/>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23" name="矩形 22"/>
          <p:cNvSpPr/>
          <p:nvPr/>
        </p:nvSpPr>
        <p:spPr bwMode="auto">
          <a:xfrm>
            <a:off x="0" y="666517"/>
            <a:ext cx="12196763" cy="216024"/>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24" name="矩形 23"/>
          <p:cNvSpPr/>
          <p:nvPr/>
        </p:nvSpPr>
        <p:spPr bwMode="auto">
          <a:xfrm>
            <a:off x="0" y="6533084"/>
            <a:ext cx="12196763" cy="216024"/>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1" y="174415"/>
            <a:ext cx="3195222" cy="420599"/>
          </a:xfrm>
          <a:prstGeom prst="rect">
            <a:avLst/>
          </a:prstGeom>
          <a:noFill/>
        </p:spPr>
        <p:txBody>
          <a:bodyPr wrap="none" lIns="91428" tIns="45714" rIns="91428" bIns="45714" rtlCol="0">
            <a:spAutoFit/>
          </a:bodyPr>
          <a:lstStyle/>
          <a:p>
            <a:r>
              <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rPr>
              <a:t>公司领导给予的大力支持</a:t>
            </a:r>
            <a:endPar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pic>
        <p:nvPicPr>
          <p:cNvPr id="26"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rot="5400000">
            <a:off x="1259321" y="3601041"/>
            <a:ext cx="5822204" cy="291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rot="16200000" flipH="1">
            <a:off x="4813540" y="3601906"/>
            <a:ext cx="5822201" cy="290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矩形 14"/>
          <p:cNvSpPr>
            <a:spLocks noChangeArrowheads="1"/>
          </p:cNvSpPr>
          <p:nvPr/>
        </p:nvSpPr>
        <p:spPr bwMode="auto">
          <a:xfrm>
            <a:off x="1433515" y="2269135"/>
            <a:ext cx="27051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pPr algn="just">
              <a:buClr>
                <a:srgbClr val="F2F2F2"/>
              </a:buClr>
            </a:pPr>
            <a:r>
              <a:rPr lang="zh-CN" altLang="en-US"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这里输入简要的文字说明这里输入简要的文字说明这里输入简要的文字说明这里输入简要的文字说明这里输入简要的文字说明</a:t>
            </a:r>
            <a:endParaRPr lang="en-US"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矩形 15"/>
          <p:cNvSpPr>
            <a:spLocks noChangeArrowheads="1"/>
          </p:cNvSpPr>
          <p:nvPr/>
        </p:nvSpPr>
        <p:spPr bwMode="auto">
          <a:xfrm>
            <a:off x="1433515" y="4428779"/>
            <a:ext cx="27051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pPr algn="just">
              <a:buClr>
                <a:srgbClr val="F2F2F2"/>
              </a:buClr>
            </a:pPr>
            <a:r>
              <a:rPr lang="zh-CN" altLang="en-US"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这里输入简要的文字说明这里输入简要的文字说明这里输入简要的文字说明这里输入简要的文字说明这里输入简要的文字说明</a:t>
            </a:r>
            <a:endParaRPr lang="en-US" altLang="zh-CN"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16"/>
          <p:cNvSpPr>
            <a:spLocks noChangeArrowheads="1"/>
          </p:cNvSpPr>
          <p:nvPr/>
        </p:nvSpPr>
        <p:spPr bwMode="auto">
          <a:xfrm>
            <a:off x="7811295" y="2269135"/>
            <a:ext cx="27051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pPr algn="just">
              <a:buClr>
                <a:srgbClr val="F2F2F2"/>
              </a:buClr>
            </a:pPr>
            <a:r>
              <a:rPr lang="zh-CN" altLang="en-US"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这里输入简要的文字说明这里输入简要的文字说明这里输入简要的文字说明这里输入简要的文字说明这里输入简要的文字说明</a:t>
            </a:r>
            <a:endParaRPr lang="en-US" altLang="zh-CN"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17"/>
          <p:cNvSpPr>
            <a:spLocks noChangeArrowheads="1"/>
          </p:cNvSpPr>
          <p:nvPr/>
        </p:nvSpPr>
        <p:spPr bwMode="auto">
          <a:xfrm>
            <a:off x="7811295" y="4428779"/>
            <a:ext cx="27051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pPr algn="just">
              <a:buClr>
                <a:srgbClr val="F2F2F2"/>
              </a:buClr>
            </a:pPr>
            <a:r>
              <a:rPr lang="zh-CN" altLang="en-US"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这里输入简要的文字说明这里输入简要的文字说明这里输入简要的文字说明这里输入简要的文字说明这里输入简要的文字说明</a:t>
            </a:r>
            <a:endParaRPr lang="en-US" altLang="zh-CN"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直接连接符 18"/>
          <p:cNvSpPr>
            <a:spLocks noChangeShapeType="1"/>
          </p:cNvSpPr>
          <p:nvPr/>
        </p:nvSpPr>
        <p:spPr bwMode="auto">
          <a:xfrm>
            <a:off x="1543050" y="2237383"/>
            <a:ext cx="2508250" cy="0"/>
          </a:xfrm>
          <a:prstGeom prst="line">
            <a:avLst/>
          </a:prstGeom>
          <a:noFill/>
          <a:ln w="6350" cap="flat" cmpd="sng">
            <a:solidFill>
              <a:srgbClr val="F8F8F8">
                <a:alpha val="50000"/>
              </a:srgbClr>
            </a:solidFill>
            <a:round/>
          </a:ln>
          <a:extLst>
            <a:ext uri="{909E8E84-426E-40DD-AFC4-6F175D3DCCD1}">
              <a14:hiddenFill xmlns:a14="http://schemas.microsoft.com/office/drawing/2010/main">
                <a:noFill/>
              </a14:hiddenFill>
            </a:ext>
          </a:extLst>
        </p:spPr>
        <p:txBody>
          <a:bodyPr lIns="91428" tIns="45714" rIns="91428" bIns="45714"/>
          <a:lstStyle/>
          <a:p>
            <a:endParaRPr lang="zh-CN" altLang="en-US"/>
          </a:p>
        </p:txBody>
      </p:sp>
      <p:sp>
        <p:nvSpPr>
          <p:cNvPr id="38" name="直接连接符 19"/>
          <p:cNvSpPr>
            <a:spLocks noChangeShapeType="1"/>
          </p:cNvSpPr>
          <p:nvPr/>
        </p:nvSpPr>
        <p:spPr bwMode="auto">
          <a:xfrm>
            <a:off x="7924007" y="2237383"/>
            <a:ext cx="2508250" cy="0"/>
          </a:xfrm>
          <a:prstGeom prst="line">
            <a:avLst/>
          </a:prstGeom>
          <a:noFill/>
          <a:ln w="6350" cap="flat" cmpd="sng">
            <a:solidFill>
              <a:srgbClr val="F8F8F8">
                <a:alpha val="50000"/>
              </a:srgbClr>
            </a:solidFill>
            <a:round/>
          </a:ln>
          <a:extLst>
            <a:ext uri="{909E8E84-426E-40DD-AFC4-6F175D3DCCD1}">
              <a14:hiddenFill xmlns:a14="http://schemas.microsoft.com/office/drawing/2010/main">
                <a:noFill/>
              </a14:hiddenFill>
            </a:ext>
          </a:extLst>
        </p:spPr>
        <p:txBody>
          <a:bodyPr lIns="91428" tIns="45714" rIns="91428" bIns="45714"/>
          <a:lstStyle/>
          <a:p>
            <a:endParaRPr lang="zh-CN" altLang="en-US"/>
          </a:p>
        </p:txBody>
      </p:sp>
      <p:sp>
        <p:nvSpPr>
          <p:cNvPr id="39" name="直接连接符 20"/>
          <p:cNvSpPr>
            <a:spLocks noChangeShapeType="1"/>
          </p:cNvSpPr>
          <p:nvPr/>
        </p:nvSpPr>
        <p:spPr bwMode="auto">
          <a:xfrm>
            <a:off x="1543050" y="4397027"/>
            <a:ext cx="2508250" cy="0"/>
          </a:xfrm>
          <a:prstGeom prst="line">
            <a:avLst/>
          </a:prstGeom>
          <a:noFill/>
          <a:ln w="6350" cap="flat" cmpd="sng">
            <a:solidFill>
              <a:srgbClr val="F8F8F8">
                <a:alpha val="50000"/>
              </a:srgbClr>
            </a:solidFill>
            <a:round/>
          </a:ln>
          <a:extLst>
            <a:ext uri="{909E8E84-426E-40DD-AFC4-6F175D3DCCD1}">
              <a14:hiddenFill xmlns:a14="http://schemas.microsoft.com/office/drawing/2010/main">
                <a:noFill/>
              </a14:hiddenFill>
            </a:ext>
          </a:extLst>
        </p:spPr>
        <p:txBody>
          <a:bodyPr lIns="91428" tIns="45714" rIns="91428" bIns="45714"/>
          <a:lstStyle/>
          <a:p>
            <a:endParaRPr lang="zh-CN" altLang="en-US"/>
          </a:p>
        </p:txBody>
      </p:sp>
      <p:sp>
        <p:nvSpPr>
          <p:cNvPr id="40" name="直接连接符 21"/>
          <p:cNvSpPr>
            <a:spLocks noChangeShapeType="1"/>
          </p:cNvSpPr>
          <p:nvPr/>
        </p:nvSpPr>
        <p:spPr bwMode="auto">
          <a:xfrm>
            <a:off x="7906543" y="4397027"/>
            <a:ext cx="2508250" cy="0"/>
          </a:xfrm>
          <a:prstGeom prst="line">
            <a:avLst/>
          </a:prstGeom>
          <a:noFill/>
          <a:ln w="6350" cap="flat" cmpd="sng">
            <a:solidFill>
              <a:srgbClr val="F8F8F8"/>
            </a:solidFill>
            <a:round/>
          </a:ln>
          <a:extLst>
            <a:ext uri="{909E8E84-426E-40DD-AFC4-6F175D3DCCD1}">
              <a14:hiddenFill xmlns:a14="http://schemas.microsoft.com/office/drawing/2010/main">
                <a:noFill/>
              </a14:hiddenFill>
            </a:ext>
          </a:extLst>
        </p:spPr>
        <p:txBody>
          <a:bodyPr lIns="91428" tIns="45714" rIns="91428" bIns="45714"/>
          <a:lstStyle/>
          <a:p>
            <a:endParaRPr lang="zh-CN" altLang="en-US"/>
          </a:p>
        </p:txBody>
      </p:sp>
      <p:sp>
        <p:nvSpPr>
          <p:cNvPr id="42" name="文本框 23"/>
          <p:cNvSpPr>
            <a:spLocks noChangeArrowheads="1"/>
          </p:cNvSpPr>
          <p:nvPr/>
        </p:nvSpPr>
        <p:spPr bwMode="auto">
          <a:xfrm>
            <a:off x="2006603" y="4038252"/>
            <a:ext cx="2016125" cy="369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endParaRPr lang="zh-CN" altLang="en-US" dirty="0">
              <a:solidFill>
                <a:srgbClr val="F8F8F8"/>
              </a:solidFill>
              <a:latin typeface="+mn-ea"/>
              <a:ea typeface="+mn-ea"/>
            </a:endParaRPr>
          </a:p>
        </p:txBody>
      </p:sp>
      <p:sp>
        <p:nvSpPr>
          <p:cNvPr id="49" name="文本框 30"/>
          <p:cNvSpPr>
            <a:spLocks noChangeArrowheads="1"/>
          </p:cNvSpPr>
          <p:nvPr/>
        </p:nvSpPr>
        <p:spPr bwMode="auto">
          <a:xfrm>
            <a:off x="4724374" y="2351898"/>
            <a:ext cx="86995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r>
              <a:rPr lang="en-US" sz="4400" dirty="0">
                <a:solidFill>
                  <a:srgbClr val="595959"/>
                </a:solidFill>
                <a:latin typeface="+mn-ea"/>
                <a:ea typeface="+mn-ea"/>
                <a:sym typeface="Segoe UI Light" panose="020B0502040204020203" pitchFamily="2" charset="0"/>
              </a:rPr>
              <a:t>01</a:t>
            </a:r>
            <a:endParaRPr lang="zh-CN" altLang="en-US" sz="4400" dirty="0">
              <a:solidFill>
                <a:srgbClr val="595959"/>
              </a:solidFill>
              <a:latin typeface="+mn-ea"/>
              <a:ea typeface="+mn-ea"/>
              <a:sym typeface="Segoe UI Light" panose="020B0502040204020203" pitchFamily="2" charset="0"/>
            </a:endParaRPr>
          </a:p>
        </p:txBody>
      </p:sp>
      <p:sp>
        <p:nvSpPr>
          <p:cNvPr id="50" name="文本框 31"/>
          <p:cNvSpPr>
            <a:spLocks noChangeArrowheads="1"/>
          </p:cNvSpPr>
          <p:nvPr/>
        </p:nvSpPr>
        <p:spPr bwMode="auto">
          <a:xfrm>
            <a:off x="6364410" y="2340786"/>
            <a:ext cx="86995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r>
              <a:rPr lang="en-US" sz="4400" dirty="0">
                <a:solidFill>
                  <a:srgbClr val="595959"/>
                </a:solidFill>
                <a:latin typeface="+mn-ea"/>
                <a:ea typeface="+mn-ea"/>
                <a:sym typeface="Segoe UI Light" panose="020B0502040204020203" pitchFamily="2" charset="0"/>
              </a:rPr>
              <a:t>02</a:t>
            </a:r>
            <a:endParaRPr lang="zh-CN" altLang="en-US" sz="4400" dirty="0">
              <a:solidFill>
                <a:srgbClr val="595959"/>
              </a:solidFill>
              <a:latin typeface="+mn-ea"/>
              <a:ea typeface="+mn-ea"/>
              <a:sym typeface="Segoe UI Light" panose="020B0502040204020203" pitchFamily="2" charset="0"/>
            </a:endParaRPr>
          </a:p>
        </p:txBody>
      </p:sp>
      <p:sp>
        <p:nvSpPr>
          <p:cNvPr id="51" name="文本框 32"/>
          <p:cNvSpPr>
            <a:spLocks noChangeArrowheads="1"/>
          </p:cNvSpPr>
          <p:nvPr/>
        </p:nvSpPr>
        <p:spPr bwMode="auto">
          <a:xfrm>
            <a:off x="4710088" y="4552817"/>
            <a:ext cx="86995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r>
              <a:rPr lang="en-US" sz="4400" dirty="0">
                <a:solidFill>
                  <a:srgbClr val="595959"/>
                </a:solidFill>
                <a:latin typeface="+mn-ea"/>
                <a:ea typeface="+mn-ea"/>
                <a:sym typeface="Segoe UI Light" panose="020B0502040204020203" pitchFamily="2" charset="0"/>
              </a:rPr>
              <a:t>03</a:t>
            </a:r>
            <a:endParaRPr lang="zh-CN" altLang="en-US" sz="4400" dirty="0">
              <a:solidFill>
                <a:srgbClr val="595959"/>
              </a:solidFill>
              <a:latin typeface="+mn-ea"/>
              <a:ea typeface="+mn-ea"/>
              <a:sym typeface="Segoe UI Light" panose="020B0502040204020203" pitchFamily="2" charset="0"/>
            </a:endParaRPr>
          </a:p>
        </p:txBody>
      </p:sp>
      <p:sp>
        <p:nvSpPr>
          <p:cNvPr id="52" name="文本框 33"/>
          <p:cNvSpPr>
            <a:spLocks noChangeArrowheads="1"/>
          </p:cNvSpPr>
          <p:nvPr/>
        </p:nvSpPr>
        <p:spPr bwMode="auto">
          <a:xfrm>
            <a:off x="6329485" y="4552817"/>
            <a:ext cx="86995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r>
              <a:rPr lang="en-US" sz="4400" dirty="0">
                <a:solidFill>
                  <a:srgbClr val="595959"/>
                </a:solidFill>
                <a:latin typeface="+mn-ea"/>
                <a:ea typeface="+mn-ea"/>
                <a:sym typeface="Segoe UI Light" panose="020B0502040204020203" pitchFamily="2" charset="0"/>
              </a:rPr>
              <a:t>04</a:t>
            </a:r>
            <a:endParaRPr lang="zh-CN" altLang="en-US" sz="4400" dirty="0">
              <a:solidFill>
                <a:srgbClr val="595959"/>
              </a:solidFill>
              <a:latin typeface="+mn-ea"/>
              <a:ea typeface="+mn-ea"/>
              <a:sym typeface="Segoe UI Light" panose="020B0502040204020203" pitchFamily="2" charset="0"/>
            </a:endParaRPr>
          </a:p>
        </p:txBody>
      </p:sp>
      <p:grpSp>
        <p:nvGrpSpPr>
          <p:cNvPr id="12" name="组合 11"/>
          <p:cNvGrpSpPr/>
          <p:nvPr/>
        </p:nvGrpSpPr>
        <p:grpSpPr>
          <a:xfrm>
            <a:off x="7931943" y="1867498"/>
            <a:ext cx="2339570" cy="369332"/>
            <a:chOff x="7931943" y="1867496"/>
            <a:chExt cx="2339569" cy="369332"/>
          </a:xfrm>
        </p:grpSpPr>
        <p:sp>
          <p:nvSpPr>
            <p:cNvPr id="44" name="文本框 25"/>
            <p:cNvSpPr>
              <a:spLocks noChangeArrowheads="1"/>
            </p:cNvSpPr>
            <p:nvPr/>
          </p:nvSpPr>
          <p:spPr bwMode="auto">
            <a:xfrm>
              <a:off x="8253801" y="1867496"/>
              <a:ext cx="201771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b="1" dirty="0" smtClean="0">
                  <a:solidFill>
                    <a:srgbClr val="F8F8F8"/>
                  </a:solidFill>
                  <a:latin typeface="+mn-ea"/>
                  <a:ea typeface="+mn-ea"/>
                </a:rPr>
                <a:t>政策上的倾斜</a:t>
              </a:r>
              <a:endParaRPr lang="zh-CN" altLang="en-US" b="1" dirty="0">
                <a:solidFill>
                  <a:srgbClr val="F8F8F8"/>
                </a:solidFill>
                <a:latin typeface="+mn-ea"/>
                <a:ea typeface="+mn-ea"/>
              </a:endParaRPr>
            </a:p>
          </p:txBody>
        </p:sp>
        <p:pic>
          <p:nvPicPr>
            <p:cNvPr id="53" name="图片 3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1943" y="1920676"/>
              <a:ext cx="263525" cy="26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0" name="组合 9"/>
          <p:cNvGrpSpPr/>
          <p:nvPr/>
        </p:nvGrpSpPr>
        <p:grpSpPr>
          <a:xfrm>
            <a:off x="1565277" y="1857178"/>
            <a:ext cx="2282826" cy="369332"/>
            <a:chOff x="1565275" y="1857175"/>
            <a:chExt cx="2282826" cy="369332"/>
          </a:xfrm>
        </p:grpSpPr>
        <p:sp>
          <p:nvSpPr>
            <p:cNvPr id="41" name="文本框 22"/>
            <p:cNvSpPr>
              <a:spLocks noChangeArrowheads="1"/>
            </p:cNvSpPr>
            <p:nvPr/>
          </p:nvSpPr>
          <p:spPr bwMode="auto">
            <a:xfrm>
              <a:off x="1831976" y="1857175"/>
              <a:ext cx="20161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b="1" dirty="0" smtClean="0">
                  <a:solidFill>
                    <a:srgbClr val="F8F8F8"/>
                  </a:solidFill>
                  <a:latin typeface="+mn-ea"/>
                  <a:ea typeface="+mn-ea"/>
                </a:rPr>
                <a:t>战略上的指导</a:t>
              </a:r>
              <a:endParaRPr lang="zh-CN" altLang="en-US" b="1" dirty="0">
                <a:solidFill>
                  <a:srgbClr val="F8F8F8"/>
                </a:solidFill>
                <a:latin typeface="+mn-ea"/>
                <a:ea typeface="+mn-ea"/>
              </a:endParaRPr>
            </a:p>
          </p:txBody>
        </p:sp>
        <p:pic>
          <p:nvPicPr>
            <p:cNvPr id="54" name="图片 3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65275" y="1977033"/>
              <a:ext cx="193675" cy="19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3" name="组合 12"/>
          <p:cNvGrpSpPr/>
          <p:nvPr/>
        </p:nvGrpSpPr>
        <p:grpSpPr>
          <a:xfrm>
            <a:off x="7924008" y="4038250"/>
            <a:ext cx="2385219" cy="369332"/>
            <a:chOff x="7924006" y="4038252"/>
            <a:chExt cx="2385219" cy="369332"/>
          </a:xfrm>
        </p:grpSpPr>
        <p:sp>
          <p:nvSpPr>
            <p:cNvPr id="43" name="文本框 24"/>
            <p:cNvSpPr>
              <a:spLocks noChangeArrowheads="1"/>
            </p:cNvSpPr>
            <p:nvPr/>
          </p:nvSpPr>
          <p:spPr bwMode="auto">
            <a:xfrm>
              <a:off x="8291513" y="4038252"/>
              <a:ext cx="20177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b="1" dirty="0">
                  <a:solidFill>
                    <a:srgbClr val="F8F8F8"/>
                  </a:solidFill>
                  <a:latin typeface="+mn-ea"/>
                  <a:ea typeface="+mn-ea"/>
                </a:rPr>
                <a:t>人事上的帮助</a:t>
              </a:r>
              <a:endParaRPr lang="zh-CN" altLang="en-US" b="1" dirty="0">
                <a:solidFill>
                  <a:srgbClr val="F8F8F8"/>
                </a:solidFill>
                <a:latin typeface="+mn-ea"/>
                <a:ea typeface="+mn-ea"/>
              </a:endParaRPr>
            </a:p>
          </p:txBody>
        </p:sp>
        <p:pic>
          <p:nvPicPr>
            <p:cNvPr id="55" name="图片 3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4006" y="4038252"/>
              <a:ext cx="2952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1" name="组合 10"/>
          <p:cNvGrpSpPr/>
          <p:nvPr/>
        </p:nvGrpSpPr>
        <p:grpSpPr>
          <a:xfrm>
            <a:off x="1530349" y="4038250"/>
            <a:ext cx="2319338" cy="369332"/>
            <a:chOff x="1530350" y="4038252"/>
            <a:chExt cx="2319338" cy="369332"/>
          </a:xfrm>
        </p:grpSpPr>
        <p:pic>
          <p:nvPicPr>
            <p:cNvPr id="56" name="图片 3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30350" y="4117627"/>
              <a:ext cx="215900"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文本框 24"/>
            <p:cNvSpPr>
              <a:spLocks noChangeArrowheads="1"/>
            </p:cNvSpPr>
            <p:nvPr/>
          </p:nvSpPr>
          <p:spPr bwMode="auto">
            <a:xfrm>
              <a:off x="1831976" y="4038252"/>
              <a:ext cx="20177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b="1" dirty="0">
                  <a:solidFill>
                    <a:srgbClr val="F8F8F8"/>
                  </a:solidFill>
                  <a:latin typeface="+mn-ea"/>
                  <a:ea typeface="+mn-ea"/>
                </a:rPr>
                <a:t>资金上的支持</a:t>
              </a:r>
              <a:endParaRPr lang="zh-CN" altLang="en-US" b="1" dirty="0">
                <a:solidFill>
                  <a:srgbClr val="F8F8F8"/>
                </a:solidFill>
                <a:latin typeface="+mn-ea"/>
                <a:ea typeface="+mn-ea"/>
              </a:endParaRPr>
            </a:p>
          </p:txBody>
        </p:sp>
      </p:grpSp>
    </p:spTree>
  </p:cSld>
  <p:clrMapOvr>
    <a:masterClrMapping/>
  </p:clrMapOvr>
  <p:transition spd="slow" advTm="793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300" fill="hold"/>
                                        <p:tgtEl>
                                          <p:spTgt spid="27"/>
                                        </p:tgtEl>
                                        <p:attrNameLst>
                                          <p:attrName>ppt_x</p:attrName>
                                        </p:attrNameLst>
                                      </p:cBhvr>
                                      <p:tavLst>
                                        <p:tav tm="0">
                                          <p:val>
                                            <p:strVal val="0-#ppt_w/2"/>
                                          </p:val>
                                        </p:tav>
                                        <p:tav tm="100000">
                                          <p:val>
                                            <p:strVal val="#ppt_x"/>
                                          </p:val>
                                        </p:tav>
                                      </p:tavLst>
                                    </p:anim>
                                    <p:anim calcmode="lin" valueType="num">
                                      <p:cBhvr additive="base">
                                        <p:cTn id="8" dur="3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7"/>
                                        </p:tgtEl>
                                        <p:attrNameLst>
                                          <p:attrName>style.visibility</p:attrName>
                                        </p:attrNameLst>
                                      </p:cBhvr>
                                      <p:to>
                                        <p:strVal val="visible"/>
                                      </p:to>
                                    </p:set>
                                    <p:anim calcmode="lin" valueType="num">
                                      <p:cBhvr>
                                        <p:cTn id="12"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77"/>
                                        </p:tgtEl>
                                        <p:attrNameLst>
                                          <p:attrName>ppt_y</p:attrName>
                                        </p:attrNameLst>
                                      </p:cBhvr>
                                      <p:tavLst>
                                        <p:tav tm="0">
                                          <p:val>
                                            <p:strVal val="#ppt_y"/>
                                          </p:val>
                                        </p:tav>
                                        <p:tav tm="100000">
                                          <p:val>
                                            <p:strVal val="#ppt_y"/>
                                          </p:val>
                                        </p:tav>
                                      </p:tavLst>
                                    </p:anim>
                                    <p:anim calcmode="lin" valueType="num">
                                      <p:cBhvr>
                                        <p:cTn id="14"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77"/>
                                        </p:tgtEl>
                                      </p:cBhvr>
                                    </p:animEffect>
                                  </p:childTnLst>
                                </p:cTn>
                              </p:par>
                            </p:childTnLst>
                          </p:cTn>
                        </p:par>
                        <p:par>
                          <p:cTn id="17" fill="hold">
                            <p:stCondLst>
                              <p:cond delay="1100"/>
                            </p:stCondLst>
                            <p:childTnLst>
                              <p:par>
                                <p:cTn id="18" presetID="22" presetClass="entr" presetSubtype="1"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ipe(up)">
                                      <p:cBhvr>
                                        <p:cTn id="20" dur="500"/>
                                        <p:tgtEl>
                                          <p:spTgt spid="26"/>
                                        </p:tgtEl>
                                      </p:cBhvr>
                                    </p:animEffect>
                                  </p:childTnLst>
                                </p:cTn>
                              </p:par>
                              <p:par>
                                <p:cTn id="21" presetID="22" presetClass="entr" presetSubtype="1"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up)">
                                      <p:cBhvr>
                                        <p:cTn id="23" dur="500"/>
                                        <p:tgtEl>
                                          <p:spTgt spid="28"/>
                                        </p:tgtEl>
                                      </p:cBhvr>
                                    </p:animEffect>
                                  </p:childTnLst>
                                </p:cTn>
                              </p:par>
                            </p:childTnLst>
                          </p:cTn>
                        </p:par>
                        <p:par>
                          <p:cTn id="24" fill="hold">
                            <p:stCondLst>
                              <p:cond delay="1600"/>
                            </p:stCondLst>
                            <p:childTnLst>
                              <p:par>
                                <p:cTn id="25" presetID="2" presetClass="entr" presetSubtype="4"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31" presetClass="entr" presetSubtype="0" fill="hold" grpId="0" nodeType="withEffect">
                                  <p:stCondLst>
                                    <p:cond delay="0"/>
                                  </p:stCondLst>
                                  <p:childTnLst>
                                    <p:set>
                                      <p:cBhvr>
                                        <p:cTn id="30" dur="1" fill="hold">
                                          <p:stCondLst>
                                            <p:cond delay="0"/>
                                          </p:stCondLst>
                                        </p:cTn>
                                        <p:tgtEl>
                                          <p:spTgt spid="49"/>
                                        </p:tgtEl>
                                        <p:attrNameLst>
                                          <p:attrName>style.visibility</p:attrName>
                                        </p:attrNameLst>
                                      </p:cBhvr>
                                      <p:to>
                                        <p:strVal val="visible"/>
                                      </p:to>
                                    </p:set>
                                    <p:anim calcmode="lin" valueType="num">
                                      <p:cBhvr>
                                        <p:cTn id="31" dur="300" fill="hold"/>
                                        <p:tgtEl>
                                          <p:spTgt spid="49"/>
                                        </p:tgtEl>
                                        <p:attrNameLst>
                                          <p:attrName>ppt_w</p:attrName>
                                        </p:attrNameLst>
                                      </p:cBhvr>
                                      <p:tavLst>
                                        <p:tav tm="0">
                                          <p:val>
                                            <p:fltVal val="0"/>
                                          </p:val>
                                        </p:tav>
                                        <p:tav tm="100000">
                                          <p:val>
                                            <p:strVal val="#ppt_w"/>
                                          </p:val>
                                        </p:tav>
                                      </p:tavLst>
                                    </p:anim>
                                    <p:anim calcmode="lin" valueType="num">
                                      <p:cBhvr>
                                        <p:cTn id="32" dur="300" fill="hold"/>
                                        <p:tgtEl>
                                          <p:spTgt spid="49"/>
                                        </p:tgtEl>
                                        <p:attrNameLst>
                                          <p:attrName>ppt_h</p:attrName>
                                        </p:attrNameLst>
                                      </p:cBhvr>
                                      <p:tavLst>
                                        <p:tav tm="0">
                                          <p:val>
                                            <p:fltVal val="0"/>
                                          </p:val>
                                        </p:tav>
                                        <p:tav tm="100000">
                                          <p:val>
                                            <p:strVal val="#ppt_h"/>
                                          </p:val>
                                        </p:tav>
                                      </p:tavLst>
                                    </p:anim>
                                    <p:anim calcmode="lin" valueType="num">
                                      <p:cBhvr>
                                        <p:cTn id="33" dur="300" fill="hold"/>
                                        <p:tgtEl>
                                          <p:spTgt spid="49"/>
                                        </p:tgtEl>
                                        <p:attrNameLst>
                                          <p:attrName>style.rotation</p:attrName>
                                        </p:attrNameLst>
                                      </p:cBhvr>
                                      <p:tavLst>
                                        <p:tav tm="0">
                                          <p:val>
                                            <p:fltVal val="90"/>
                                          </p:val>
                                        </p:tav>
                                        <p:tav tm="100000">
                                          <p:val>
                                            <p:fltVal val="0"/>
                                          </p:val>
                                        </p:tav>
                                      </p:tavLst>
                                    </p:anim>
                                    <p:animEffect transition="in" filter="fade">
                                      <p:cBhvr>
                                        <p:cTn id="34" dur="300"/>
                                        <p:tgtEl>
                                          <p:spTgt spid="49"/>
                                        </p:tgtEl>
                                      </p:cBhvr>
                                    </p:animEffect>
                                  </p:childTnLst>
                                </p:cTn>
                              </p:par>
                            </p:childTnLst>
                          </p:cTn>
                        </p:par>
                        <p:par>
                          <p:cTn id="35" fill="hold">
                            <p:stCondLst>
                              <p:cond delay="2100"/>
                            </p:stCondLst>
                            <p:childTnLst>
                              <p:par>
                                <p:cTn id="36" presetID="22" presetClass="entr" presetSubtype="8" fill="hold" grpId="0" nodeType="after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wipe(left)">
                                      <p:cBhvr>
                                        <p:cTn id="38" dur="500"/>
                                        <p:tgtEl>
                                          <p:spTgt spid="37"/>
                                        </p:tgtEl>
                                      </p:cBhvr>
                                    </p:animEffect>
                                  </p:childTnLst>
                                </p:cTn>
                              </p:par>
                            </p:childTnLst>
                          </p:cTn>
                        </p:par>
                        <p:par>
                          <p:cTn id="39" fill="hold">
                            <p:stCondLst>
                              <p:cond delay="2600"/>
                            </p:stCondLst>
                            <p:childTnLst>
                              <p:par>
                                <p:cTn id="40" presetID="22" presetClass="entr" presetSubtype="4" fill="hold"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down)">
                                      <p:cBhvr>
                                        <p:cTn id="42" dur="500"/>
                                        <p:tgtEl>
                                          <p:spTgt spid="10"/>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33"/>
                                        </p:tgtEl>
                                        <p:attrNameLst>
                                          <p:attrName>style.visibility</p:attrName>
                                        </p:attrNameLst>
                                      </p:cBhvr>
                                      <p:to>
                                        <p:strVal val="visible"/>
                                      </p:to>
                                    </p:set>
                                    <p:animEffect transition="in" filter="wipe(up)">
                                      <p:cBhvr>
                                        <p:cTn id="45" dur="500"/>
                                        <p:tgtEl>
                                          <p:spTgt spid="33"/>
                                        </p:tgtEl>
                                      </p:cBhvr>
                                    </p:animEffect>
                                  </p:childTnLst>
                                </p:cTn>
                              </p:par>
                            </p:childTnLst>
                          </p:cTn>
                        </p:par>
                        <p:par>
                          <p:cTn id="46" fill="hold">
                            <p:stCondLst>
                              <p:cond delay="3100"/>
                            </p:stCondLst>
                            <p:childTnLst>
                              <p:par>
                                <p:cTn id="47" presetID="2" presetClass="entr" presetSubtype="4"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additive="base">
                                        <p:cTn id="49" dur="500" fill="hold"/>
                                        <p:tgtEl>
                                          <p:spTgt spid="7"/>
                                        </p:tgtEl>
                                        <p:attrNameLst>
                                          <p:attrName>ppt_x</p:attrName>
                                        </p:attrNameLst>
                                      </p:cBhvr>
                                      <p:tavLst>
                                        <p:tav tm="0">
                                          <p:val>
                                            <p:strVal val="#ppt_x"/>
                                          </p:val>
                                        </p:tav>
                                        <p:tav tm="100000">
                                          <p:val>
                                            <p:strVal val="#ppt_x"/>
                                          </p:val>
                                        </p:tav>
                                      </p:tavLst>
                                    </p:anim>
                                    <p:anim calcmode="lin" valueType="num">
                                      <p:cBhvr additive="base">
                                        <p:cTn id="50" dur="500" fill="hold"/>
                                        <p:tgtEl>
                                          <p:spTgt spid="7"/>
                                        </p:tgtEl>
                                        <p:attrNameLst>
                                          <p:attrName>ppt_y</p:attrName>
                                        </p:attrNameLst>
                                      </p:cBhvr>
                                      <p:tavLst>
                                        <p:tav tm="0">
                                          <p:val>
                                            <p:strVal val="1+#ppt_h/2"/>
                                          </p:val>
                                        </p:tav>
                                        <p:tav tm="100000">
                                          <p:val>
                                            <p:strVal val="#ppt_y"/>
                                          </p:val>
                                        </p:tav>
                                      </p:tavLst>
                                    </p:anim>
                                  </p:childTnLst>
                                </p:cTn>
                              </p:par>
                              <p:par>
                                <p:cTn id="51" presetID="31" presetClass="entr" presetSubtype="0" fill="hold" grpId="0" nodeType="withEffect">
                                  <p:stCondLst>
                                    <p:cond delay="0"/>
                                  </p:stCondLst>
                                  <p:childTnLst>
                                    <p:set>
                                      <p:cBhvr>
                                        <p:cTn id="52" dur="1" fill="hold">
                                          <p:stCondLst>
                                            <p:cond delay="0"/>
                                          </p:stCondLst>
                                        </p:cTn>
                                        <p:tgtEl>
                                          <p:spTgt spid="50"/>
                                        </p:tgtEl>
                                        <p:attrNameLst>
                                          <p:attrName>style.visibility</p:attrName>
                                        </p:attrNameLst>
                                      </p:cBhvr>
                                      <p:to>
                                        <p:strVal val="visible"/>
                                      </p:to>
                                    </p:set>
                                    <p:anim calcmode="lin" valueType="num">
                                      <p:cBhvr>
                                        <p:cTn id="53" dur="300" fill="hold"/>
                                        <p:tgtEl>
                                          <p:spTgt spid="50"/>
                                        </p:tgtEl>
                                        <p:attrNameLst>
                                          <p:attrName>ppt_w</p:attrName>
                                        </p:attrNameLst>
                                      </p:cBhvr>
                                      <p:tavLst>
                                        <p:tav tm="0">
                                          <p:val>
                                            <p:fltVal val="0"/>
                                          </p:val>
                                        </p:tav>
                                        <p:tav tm="100000">
                                          <p:val>
                                            <p:strVal val="#ppt_w"/>
                                          </p:val>
                                        </p:tav>
                                      </p:tavLst>
                                    </p:anim>
                                    <p:anim calcmode="lin" valueType="num">
                                      <p:cBhvr>
                                        <p:cTn id="54" dur="300" fill="hold"/>
                                        <p:tgtEl>
                                          <p:spTgt spid="50"/>
                                        </p:tgtEl>
                                        <p:attrNameLst>
                                          <p:attrName>ppt_h</p:attrName>
                                        </p:attrNameLst>
                                      </p:cBhvr>
                                      <p:tavLst>
                                        <p:tav tm="0">
                                          <p:val>
                                            <p:fltVal val="0"/>
                                          </p:val>
                                        </p:tav>
                                        <p:tav tm="100000">
                                          <p:val>
                                            <p:strVal val="#ppt_h"/>
                                          </p:val>
                                        </p:tav>
                                      </p:tavLst>
                                    </p:anim>
                                    <p:anim calcmode="lin" valueType="num">
                                      <p:cBhvr>
                                        <p:cTn id="55" dur="300" fill="hold"/>
                                        <p:tgtEl>
                                          <p:spTgt spid="50"/>
                                        </p:tgtEl>
                                        <p:attrNameLst>
                                          <p:attrName>style.rotation</p:attrName>
                                        </p:attrNameLst>
                                      </p:cBhvr>
                                      <p:tavLst>
                                        <p:tav tm="0">
                                          <p:val>
                                            <p:fltVal val="90"/>
                                          </p:val>
                                        </p:tav>
                                        <p:tav tm="100000">
                                          <p:val>
                                            <p:fltVal val="0"/>
                                          </p:val>
                                        </p:tav>
                                      </p:tavLst>
                                    </p:anim>
                                    <p:animEffect transition="in" filter="fade">
                                      <p:cBhvr>
                                        <p:cTn id="56" dur="300"/>
                                        <p:tgtEl>
                                          <p:spTgt spid="50"/>
                                        </p:tgtEl>
                                      </p:cBhvr>
                                    </p:animEffect>
                                  </p:childTnLst>
                                </p:cTn>
                              </p:par>
                            </p:childTnLst>
                          </p:cTn>
                        </p:par>
                        <p:par>
                          <p:cTn id="57" fill="hold">
                            <p:stCondLst>
                              <p:cond delay="3600"/>
                            </p:stCondLst>
                            <p:childTnLst>
                              <p:par>
                                <p:cTn id="58" presetID="22" presetClass="entr" presetSubtype="8"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left)">
                                      <p:cBhvr>
                                        <p:cTn id="60" dur="500"/>
                                        <p:tgtEl>
                                          <p:spTgt spid="38"/>
                                        </p:tgtEl>
                                      </p:cBhvr>
                                    </p:animEffect>
                                  </p:childTnLst>
                                </p:cTn>
                              </p:par>
                            </p:childTnLst>
                          </p:cTn>
                        </p:par>
                        <p:par>
                          <p:cTn id="61" fill="hold">
                            <p:stCondLst>
                              <p:cond delay="4100"/>
                            </p:stCondLst>
                            <p:childTnLst>
                              <p:par>
                                <p:cTn id="62" presetID="22" presetClass="entr" presetSubtype="4" fill="hold" nodeType="afterEffect">
                                  <p:stCondLst>
                                    <p:cond delay="0"/>
                                  </p:stCondLst>
                                  <p:childTnLst>
                                    <p:set>
                                      <p:cBhvr>
                                        <p:cTn id="63" dur="1" fill="hold">
                                          <p:stCondLst>
                                            <p:cond delay="0"/>
                                          </p:stCondLst>
                                        </p:cTn>
                                        <p:tgtEl>
                                          <p:spTgt spid="12"/>
                                        </p:tgtEl>
                                        <p:attrNameLst>
                                          <p:attrName>style.visibility</p:attrName>
                                        </p:attrNameLst>
                                      </p:cBhvr>
                                      <p:to>
                                        <p:strVal val="visible"/>
                                      </p:to>
                                    </p:set>
                                    <p:animEffect transition="in" filter="wipe(down)">
                                      <p:cBhvr>
                                        <p:cTn id="64" dur="500"/>
                                        <p:tgtEl>
                                          <p:spTgt spid="12"/>
                                        </p:tgtEl>
                                      </p:cBhvr>
                                    </p:animEffect>
                                  </p:childTnLst>
                                </p:cTn>
                              </p:par>
                              <p:par>
                                <p:cTn id="65" presetID="22" presetClass="entr" presetSubtype="1" fill="hold" grpId="0" nodeType="withEffect">
                                  <p:stCondLst>
                                    <p:cond delay="0"/>
                                  </p:stCondLst>
                                  <p:childTnLst>
                                    <p:set>
                                      <p:cBhvr>
                                        <p:cTn id="66" dur="1" fill="hold">
                                          <p:stCondLst>
                                            <p:cond delay="0"/>
                                          </p:stCondLst>
                                        </p:cTn>
                                        <p:tgtEl>
                                          <p:spTgt spid="35"/>
                                        </p:tgtEl>
                                        <p:attrNameLst>
                                          <p:attrName>style.visibility</p:attrName>
                                        </p:attrNameLst>
                                      </p:cBhvr>
                                      <p:to>
                                        <p:strVal val="visible"/>
                                      </p:to>
                                    </p:set>
                                    <p:animEffect transition="in" filter="wipe(up)">
                                      <p:cBhvr>
                                        <p:cTn id="67" dur="500"/>
                                        <p:tgtEl>
                                          <p:spTgt spid="35"/>
                                        </p:tgtEl>
                                      </p:cBhvr>
                                    </p:animEffect>
                                  </p:childTnLst>
                                </p:cTn>
                              </p:par>
                            </p:childTnLst>
                          </p:cTn>
                        </p:par>
                        <p:par>
                          <p:cTn id="68" fill="hold">
                            <p:stCondLst>
                              <p:cond delay="4600"/>
                            </p:stCondLst>
                            <p:childTnLst>
                              <p:par>
                                <p:cTn id="69" presetID="2" presetClass="entr" presetSubtype="4" fill="hold" nodeType="afterEffect">
                                  <p:stCondLst>
                                    <p:cond delay="0"/>
                                  </p:stCondLst>
                                  <p:childTnLst>
                                    <p:set>
                                      <p:cBhvr>
                                        <p:cTn id="70" dur="1" fill="hold">
                                          <p:stCondLst>
                                            <p:cond delay="0"/>
                                          </p:stCondLst>
                                        </p:cTn>
                                        <p:tgtEl>
                                          <p:spTgt spid="9"/>
                                        </p:tgtEl>
                                        <p:attrNameLst>
                                          <p:attrName>style.visibility</p:attrName>
                                        </p:attrNameLst>
                                      </p:cBhvr>
                                      <p:to>
                                        <p:strVal val="visible"/>
                                      </p:to>
                                    </p:set>
                                    <p:anim calcmode="lin" valueType="num">
                                      <p:cBhvr additive="base">
                                        <p:cTn id="71" dur="500" fill="hold"/>
                                        <p:tgtEl>
                                          <p:spTgt spid="9"/>
                                        </p:tgtEl>
                                        <p:attrNameLst>
                                          <p:attrName>ppt_x</p:attrName>
                                        </p:attrNameLst>
                                      </p:cBhvr>
                                      <p:tavLst>
                                        <p:tav tm="0">
                                          <p:val>
                                            <p:strVal val="#ppt_x"/>
                                          </p:val>
                                        </p:tav>
                                        <p:tav tm="100000">
                                          <p:val>
                                            <p:strVal val="#ppt_x"/>
                                          </p:val>
                                        </p:tav>
                                      </p:tavLst>
                                    </p:anim>
                                    <p:anim calcmode="lin" valueType="num">
                                      <p:cBhvr additive="base">
                                        <p:cTn id="72" dur="500" fill="hold"/>
                                        <p:tgtEl>
                                          <p:spTgt spid="9"/>
                                        </p:tgtEl>
                                        <p:attrNameLst>
                                          <p:attrName>ppt_y</p:attrName>
                                        </p:attrNameLst>
                                      </p:cBhvr>
                                      <p:tavLst>
                                        <p:tav tm="0">
                                          <p:val>
                                            <p:strVal val="1+#ppt_h/2"/>
                                          </p:val>
                                        </p:tav>
                                        <p:tav tm="100000">
                                          <p:val>
                                            <p:strVal val="#ppt_y"/>
                                          </p:val>
                                        </p:tav>
                                      </p:tavLst>
                                    </p:anim>
                                  </p:childTnLst>
                                </p:cTn>
                              </p:par>
                              <p:par>
                                <p:cTn id="73" presetID="31" presetClass="entr" presetSubtype="0" fill="hold" grpId="0" nodeType="withEffect">
                                  <p:stCondLst>
                                    <p:cond delay="0"/>
                                  </p:stCondLst>
                                  <p:childTnLst>
                                    <p:set>
                                      <p:cBhvr>
                                        <p:cTn id="74" dur="1" fill="hold">
                                          <p:stCondLst>
                                            <p:cond delay="0"/>
                                          </p:stCondLst>
                                        </p:cTn>
                                        <p:tgtEl>
                                          <p:spTgt spid="51"/>
                                        </p:tgtEl>
                                        <p:attrNameLst>
                                          <p:attrName>style.visibility</p:attrName>
                                        </p:attrNameLst>
                                      </p:cBhvr>
                                      <p:to>
                                        <p:strVal val="visible"/>
                                      </p:to>
                                    </p:set>
                                    <p:anim calcmode="lin" valueType="num">
                                      <p:cBhvr>
                                        <p:cTn id="75" dur="300" fill="hold"/>
                                        <p:tgtEl>
                                          <p:spTgt spid="51"/>
                                        </p:tgtEl>
                                        <p:attrNameLst>
                                          <p:attrName>ppt_w</p:attrName>
                                        </p:attrNameLst>
                                      </p:cBhvr>
                                      <p:tavLst>
                                        <p:tav tm="0">
                                          <p:val>
                                            <p:fltVal val="0"/>
                                          </p:val>
                                        </p:tav>
                                        <p:tav tm="100000">
                                          <p:val>
                                            <p:strVal val="#ppt_w"/>
                                          </p:val>
                                        </p:tav>
                                      </p:tavLst>
                                    </p:anim>
                                    <p:anim calcmode="lin" valueType="num">
                                      <p:cBhvr>
                                        <p:cTn id="76" dur="300" fill="hold"/>
                                        <p:tgtEl>
                                          <p:spTgt spid="51"/>
                                        </p:tgtEl>
                                        <p:attrNameLst>
                                          <p:attrName>ppt_h</p:attrName>
                                        </p:attrNameLst>
                                      </p:cBhvr>
                                      <p:tavLst>
                                        <p:tav tm="0">
                                          <p:val>
                                            <p:fltVal val="0"/>
                                          </p:val>
                                        </p:tav>
                                        <p:tav tm="100000">
                                          <p:val>
                                            <p:strVal val="#ppt_h"/>
                                          </p:val>
                                        </p:tav>
                                      </p:tavLst>
                                    </p:anim>
                                    <p:anim calcmode="lin" valueType="num">
                                      <p:cBhvr>
                                        <p:cTn id="77" dur="300" fill="hold"/>
                                        <p:tgtEl>
                                          <p:spTgt spid="51"/>
                                        </p:tgtEl>
                                        <p:attrNameLst>
                                          <p:attrName>style.rotation</p:attrName>
                                        </p:attrNameLst>
                                      </p:cBhvr>
                                      <p:tavLst>
                                        <p:tav tm="0">
                                          <p:val>
                                            <p:fltVal val="90"/>
                                          </p:val>
                                        </p:tav>
                                        <p:tav tm="100000">
                                          <p:val>
                                            <p:fltVal val="0"/>
                                          </p:val>
                                        </p:tav>
                                      </p:tavLst>
                                    </p:anim>
                                    <p:animEffect transition="in" filter="fade">
                                      <p:cBhvr>
                                        <p:cTn id="78" dur="300"/>
                                        <p:tgtEl>
                                          <p:spTgt spid="51"/>
                                        </p:tgtEl>
                                      </p:cBhvr>
                                    </p:animEffect>
                                  </p:childTnLst>
                                </p:cTn>
                              </p:par>
                            </p:childTnLst>
                          </p:cTn>
                        </p:par>
                        <p:par>
                          <p:cTn id="79" fill="hold">
                            <p:stCondLst>
                              <p:cond delay="5100"/>
                            </p:stCondLst>
                            <p:childTnLst>
                              <p:par>
                                <p:cTn id="80" presetID="22" presetClass="entr" presetSubtype="8" fill="hold" grpId="0" nodeType="afterEffect">
                                  <p:stCondLst>
                                    <p:cond delay="0"/>
                                  </p:stCondLst>
                                  <p:childTnLst>
                                    <p:set>
                                      <p:cBhvr>
                                        <p:cTn id="81" dur="1" fill="hold">
                                          <p:stCondLst>
                                            <p:cond delay="0"/>
                                          </p:stCondLst>
                                        </p:cTn>
                                        <p:tgtEl>
                                          <p:spTgt spid="39"/>
                                        </p:tgtEl>
                                        <p:attrNameLst>
                                          <p:attrName>style.visibility</p:attrName>
                                        </p:attrNameLst>
                                      </p:cBhvr>
                                      <p:to>
                                        <p:strVal val="visible"/>
                                      </p:to>
                                    </p:set>
                                    <p:animEffect transition="in" filter="wipe(left)">
                                      <p:cBhvr>
                                        <p:cTn id="82" dur="500"/>
                                        <p:tgtEl>
                                          <p:spTgt spid="39"/>
                                        </p:tgtEl>
                                      </p:cBhvr>
                                    </p:animEffect>
                                  </p:childTnLst>
                                </p:cTn>
                              </p:par>
                            </p:childTnLst>
                          </p:cTn>
                        </p:par>
                        <p:par>
                          <p:cTn id="83" fill="hold">
                            <p:stCondLst>
                              <p:cond delay="5600"/>
                            </p:stCondLst>
                            <p:childTnLst>
                              <p:par>
                                <p:cTn id="84" presetID="22" presetClass="entr" presetSubtype="4" fill="hold" nodeType="afterEffect">
                                  <p:stCondLst>
                                    <p:cond delay="0"/>
                                  </p:stCondLst>
                                  <p:childTnLst>
                                    <p:set>
                                      <p:cBhvr>
                                        <p:cTn id="85" dur="1" fill="hold">
                                          <p:stCondLst>
                                            <p:cond delay="0"/>
                                          </p:stCondLst>
                                        </p:cTn>
                                        <p:tgtEl>
                                          <p:spTgt spid="11"/>
                                        </p:tgtEl>
                                        <p:attrNameLst>
                                          <p:attrName>style.visibility</p:attrName>
                                        </p:attrNameLst>
                                      </p:cBhvr>
                                      <p:to>
                                        <p:strVal val="visible"/>
                                      </p:to>
                                    </p:set>
                                    <p:animEffect transition="in" filter="wipe(down)">
                                      <p:cBhvr>
                                        <p:cTn id="86" dur="500"/>
                                        <p:tgtEl>
                                          <p:spTgt spid="11"/>
                                        </p:tgtEl>
                                      </p:cBhvr>
                                    </p:animEffect>
                                  </p:childTnLst>
                                </p:cTn>
                              </p:par>
                              <p:par>
                                <p:cTn id="87" presetID="22" presetClass="entr" presetSubtype="1" fill="hold" grpId="0" nodeType="withEffect">
                                  <p:stCondLst>
                                    <p:cond delay="0"/>
                                  </p:stCondLst>
                                  <p:childTnLst>
                                    <p:set>
                                      <p:cBhvr>
                                        <p:cTn id="88" dur="1" fill="hold">
                                          <p:stCondLst>
                                            <p:cond delay="0"/>
                                          </p:stCondLst>
                                        </p:cTn>
                                        <p:tgtEl>
                                          <p:spTgt spid="34"/>
                                        </p:tgtEl>
                                        <p:attrNameLst>
                                          <p:attrName>style.visibility</p:attrName>
                                        </p:attrNameLst>
                                      </p:cBhvr>
                                      <p:to>
                                        <p:strVal val="visible"/>
                                      </p:to>
                                    </p:set>
                                    <p:animEffect transition="in" filter="wipe(up)">
                                      <p:cBhvr>
                                        <p:cTn id="89" dur="500"/>
                                        <p:tgtEl>
                                          <p:spTgt spid="34"/>
                                        </p:tgtEl>
                                      </p:cBhvr>
                                    </p:animEffect>
                                  </p:childTnLst>
                                </p:cTn>
                              </p:par>
                            </p:childTnLst>
                          </p:cTn>
                        </p:par>
                        <p:par>
                          <p:cTn id="90" fill="hold">
                            <p:stCondLst>
                              <p:cond delay="6100"/>
                            </p:stCondLst>
                            <p:childTnLst>
                              <p:par>
                                <p:cTn id="91" presetID="2" presetClass="entr" presetSubtype="4" fill="hold" nodeType="afterEffect">
                                  <p:stCondLst>
                                    <p:cond delay="0"/>
                                  </p:stCondLst>
                                  <p:childTnLst>
                                    <p:set>
                                      <p:cBhvr>
                                        <p:cTn id="92" dur="1" fill="hold">
                                          <p:stCondLst>
                                            <p:cond delay="0"/>
                                          </p:stCondLst>
                                        </p:cTn>
                                        <p:tgtEl>
                                          <p:spTgt spid="6"/>
                                        </p:tgtEl>
                                        <p:attrNameLst>
                                          <p:attrName>style.visibility</p:attrName>
                                        </p:attrNameLst>
                                      </p:cBhvr>
                                      <p:to>
                                        <p:strVal val="visible"/>
                                      </p:to>
                                    </p:set>
                                    <p:anim calcmode="lin" valueType="num">
                                      <p:cBhvr additive="base">
                                        <p:cTn id="93" dur="500" fill="hold"/>
                                        <p:tgtEl>
                                          <p:spTgt spid="6"/>
                                        </p:tgtEl>
                                        <p:attrNameLst>
                                          <p:attrName>ppt_x</p:attrName>
                                        </p:attrNameLst>
                                      </p:cBhvr>
                                      <p:tavLst>
                                        <p:tav tm="0">
                                          <p:val>
                                            <p:strVal val="#ppt_x"/>
                                          </p:val>
                                        </p:tav>
                                        <p:tav tm="100000">
                                          <p:val>
                                            <p:strVal val="#ppt_x"/>
                                          </p:val>
                                        </p:tav>
                                      </p:tavLst>
                                    </p:anim>
                                    <p:anim calcmode="lin" valueType="num">
                                      <p:cBhvr additive="base">
                                        <p:cTn id="94" dur="500" fill="hold"/>
                                        <p:tgtEl>
                                          <p:spTgt spid="6"/>
                                        </p:tgtEl>
                                        <p:attrNameLst>
                                          <p:attrName>ppt_y</p:attrName>
                                        </p:attrNameLst>
                                      </p:cBhvr>
                                      <p:tavLst>
                                        <p:tav tm="0">
                                          <p:val>
                                            <p:strVal val="1+#ppt_h/2"/>
                                          </p:val>
                                        </p:tav>
                                        <p:tav tm="100000">
                                          <p:val>
                                            <p:strVal val="#ppt_y"/>
                                          </p:val>
                                        </p:tav>
                                      </p:tavLst>
                                    </p:anim>
                                  </p:childTnLst>
                                </p:cTn>
                              </p:par>
                              <p:par>
                                <p:cTn id="95" presetID="31" presetClass="entr" presetSubtype="0" fill="hold" grpId="0" nodeType="withEffect">
                                  <p:stCondLst>
                                    <p:cond delay="0"/>
                                  </p:stCondLst>
                                  <p:childTnLst>
                                    <p:set>
                                      <p:cBhvr>
                                        <p:cTn id="96" dur="1" fill="hold">
                                          <p:stCondLst>
                                            <p:cond delay="0"/>
                                          </p:stCondLst>
                                        </p:cTn>
                                        <p:tgtEl>
                                          <p:spTgt spid="52"/>
                                        </p:tgtEl>
                                        <p:attrNameLst>
                                          <p:attrName>style.visibility</p:attrName>
                                        </p:attrNameLst>
                                      </p:cBhvr>
                                      <p:to>
                                        <p:strVal val="visible"/>
                                      </p:to>
                                    </p:set>
                                    <p:anim calcmode="lin" valueType="num">
                                      <p:cBhvr>
                                        <p:cTn id="97" dur="300" fill="hold"/>
                                        <p:tgtEl>
                                          <p:spTgt spid="52"/>
                                        </p:tgtEl>
                                        <p:attrNameLst>
                                          <p:attrName>ppt_w</p:attrName>
                                        </p:attrNameLst>
                                      </p:cBhvr>
                                      <p:tavLst>
                                        <p:tav tm="0">
                                          <p:val>
                                            <p:fltVal val="0"/>
                                          </p:val>
                                        </p:tav>
                                        <p:tav tm="100000">
                                          <p:val>
                                            <p:strVal val="#ppt_w"/>
                                          </p:val>
                                        </p:tav>
                                      </p:tavLst>
                                    </p:anim>
                                    <p:anim calcmode="lin" valueType="num">
                                      <p:cBhvr>
                                        <p:cTn id="98" dur="300" fill="hold"/>
                                        <p:tgtEl>
                                          <p:spTgt spid="52"/>
                                        </p:tgtEl>
                                        <p:attrNameLst>
                                          <p:attrName>ppt_h</p:attrName>
                                        </p:attrNameLst>
                                      </p:cBhvr>
                                      <p:tavLst>
                                        <p:tav tm="0">
                                          <p:val>
                                            <p:fltVal val="0"/>
                                          </p:val>
                                        </p:tav>
                                        <p:tav tm="100000">
                                          <p:val>
                                            <p:strVal val="#ppt_h"/>
                                          </p:val>
                                        </p:tav>
                                      </p:tavLst>
                                    </p:anim>
                                    <p:anim calcmode="lin" valueType="num">
                                      <p:cBhvr>
                                        <p:cTn id="99" dur="300" fill="hold"/>
                                        <p:tgtEl>
                                          <p:spTgt spid="52"/>
                                        </p:tgtEl>
                                        <p:attrNameLst>
                                          <p:attrName>style.rotation</p:attrName>
                                        </p:attrNameLst>
                                      </p:cBhvr>
                                      <p:tavLst>
                                        <p:tav tm="0">
                                          <p:val>
                                            <p:fltVal val="90"/>
                                          </p:val>
                                        </p:tav>
                                        <p:tav tm="100000">
                                          <p:val>
                                            <p:fltVal val="0"/>
                                          </p:val>
                                        </p:tav>
                                      </p:tavLst>
                                    </p:anim>
                                    <p:animEffect transition="in" filter="fade">
                                      <p:cBhvr>
                                        <p:cTn id="100" dur="300"/>
                                        <p:tgtEl>
                                          <p:spTgt spid="52"/>
                                        </p:tgtEl>
                                      </p:cBhvr>
                                    </p:animEffect>
                                  </p:childTnLst>
                                </p:cTn>
                              </p:par>
                            </p:childTnLst>
                          </p:cTn>
                        </p:par>
                        <p:par>
                          <p:cTn id="101" fill="hold">
                            <p:stCondLst>
                              <p:cond delay="6600"/>
                            </p:stCondLst>
                            <p:childTnLst>
                              <p:par>
                                <p:cTn id="102" presetID="22" presetClass="entr" presetSubtype="8" fill="hold" grpId="0" nodeType="afterEffect">
                                  <p:stCondLst>
                                    <p:cond delay="0"/>
                                  </p:stCondLst>
                                  <p:childTnLst>
                                    <p:set>
                                      <p:cBhvr>
                                        <p:cTn id="103" dur="1" fill="hold">
                                          <p:stCondLst>
                                            <p:cond delay="0"/>
                                          </p:stCondLst>
                                        </p:cTn>
                                        <p:tgtEl>
                                          <p:spTgt spid="40"/>
                                        </p:tgtEl>
                                        <p:attrNameLst>
                                          <p:attrName>style.visibility</p:attrName>
                                        </p:attrNameLst>
                                      </p:cBhvr>
                                      <p:to>
                                        <p:strVal val="visible"/>
                                      </p:to>
                                    </p:set>
                                    <p:animEffect transition="in" filter="wipe(left)">
                                      <p:cBhvr>
                                        <p:cTn id="104" dur="500"/>
                                        <p:tgtEl>
                                          <p:spTgt spid="40"/>
                                        </p:tgtEl>
                                      </p:cBhvr>
                                    </p:animEffect>
                                  </p:childTnLst>
                                </p:cTn>
                              </p:par>
                            </p:childTnLst>
                          </p:cTn>
                        </p:par>
                        <p:par>
                          <p:cTn id="105" fill="hold">
                            <p:stCondLst>
                              <p:cond delay="7100"/>
                            </p:stCondLst>
                            <p:childTnLst>
                              <p:par>
                                <p:cTn id="106" presetID="22" presetClass="entr" presetSubtype="4" fill="hold" nodeType="afterEffect">
                                  <p:stCondLst>
                                    <p:cond delay="0"/>
                                  </p:stCondLst>
                                  <p:childTnLst>
                                    <p:set>
                                      <p:cBhvr>
                                        <p:cTn id="107" dur="1" fill="hold">
                                          <p:stCondLst>
                                            <p:cond delay="0"/>
                                          </p:stCondLst>
                                        </p:cTn>
                                        <p:tgtEl>
                                          <p:spTgt spid="13"/>
                                        </p:tgtEl>
                                        <p:attrNameLst>
                                          <p:attrName>style.visibility</p:attrName>
                                        </p:attrNameLst>
                                      </p:cBhvr>
                                      <p:to>
                                        <p:strVal val="visible"/>
                                      </p:to>
                                    </p:set>
                                    <p:animEffect transition="in" filter="wipe(down)">
                                      <p:cBhvr>
                                        <p:cTn id="108" dur="500"/>
                                        <p:tgtEl>
                                          <p:spTgt spid="13"/>
                                        </p:tgtEl>
                                      </p:cBhvr>
                                    </p:animEffect>
                                  </p:childTnLst>
                                </p:cTn>
                              </p:par>
                              <p:par>
                                <p:cTn id="109" presetID="22" presetClass="entr" presetSubtype="1" fill="hold" grpId="0" nodeType="withEffect">
                                  <p:stCondLst>
                                    <p:cond delay="0"/>
                                  </p:stCondLst>
                                  <p:childTnLst>
                                    <p:set>
                                      <p:cBhvr>
                                        <p:cTn id="110" dur="1" fill="hold">
                                          <p:stCondLst>
                                            <p:cond delay="0"/>
                                          </p:stCondLst>
                                        </p:cTn>
                                        <p:tgtEl>
                                          <p:spTgt spid="36"/>
                                        </p:tgtEl>
                                        <p:attrNameLst>
                                          <p:attrName>style.visibility</p:attrName>
                                        </p:attrNameLst>
                                      </p:cBhvr>
                                      <p:to>
                                        <p:strVal val="visible"/>
                                      </p:to>
                                    </p:set>
                                    <p:animEffect transition="in" filter="wipe(up)">
                                      <p:cBhvr>
                                        <p:cTn id="11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27" grpId="0" animBg="1"/>
      <p:bldP spid="33" grpId="0"/>
      <p:bldP spid="34" grpId="0"/>
      <p:bldP spid="35" grpId="0"/>
      <p:bldP spid="36" grpId="0"/>
      <p:bldP spid="37" grpId="0" animBg="1"/>
      <p:bldP spid="38" grpId="0" animBg="1"/>
      <p:bldP spid="39" grpId="0" animBg="1"/>
      <p:bldP spid="40" grpId="0" animBg="1"/>
      <p:bldP spid="49" grpId="0"/>
      <p:bldP spid="50" grpId="0"/>
      <p:bldP spid="51" grpId="0"/>
      <p:bldP spid="5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2" name="矩形 21"/>
          <p:cNvSpPr/>
          <p:nvPr/>
        </p:nvSpPr>
        <p:spPr bwMode="auto">
          <a:xfrm>
            <a:off x="0" y="666517"/>
            <a:ext cx="12196763" cy="6002843"/>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b="8168"/>
          <a:stretch>
            <a:fillRect/>
          </a:stretch>
        </p:blipFill>
        <p:spPr>
          <a:xfrm>
            <a:off x="4064562" y="666516"/>
            <a:ext cx="8151986" cy="6004800"/>
          </a:xfrm>
          <a:prstGeom prst="rect">
            <a:avLst/>
          </a:prstGeom>
        </p:spPr>
      </p:pic>
      <p:sp>
        <p:nvSpPr>
          <p:cNvPr id="77" name="TextBox 76"/>
          <p:cNvSpPr txBox="1"/>
          <p:nvPr/>
        </p:nvSpPr>
        <p:spPr>
          <a:xfrm>
            <a:off x="434670" y="174415"/>
            <a:ext cx="2100479" cy="420599"/>
          </a:xfrm>
          <a:prstGeom prst="rect">
            <a:avLst/>
          </a:prstGeom>
          <a:noFill/>
        </p:spPr>
        <p:txBody>
          <a:bodyPr wrap="none" lIns="91428" tIns="45714" rIns="91428" bIns="45714" rtlCol="0">
            <a:spAutoFit/>
          </a:bodyPr>
          <a:lstStyle/>
          <a:p>
            <a:r>
              <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rPr>
              <a:t>竞争对手的失误</a:t>
            </a:r>
            <a:endPar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Freeform 5"/>
          <p:cNvSpPr/>
          <p:nvPr/>
        </p:nvSpPr>
        <p:spPr bwMode="auto">
          <a:xfrm>
            <a:off x="4723740" y="2592391"/>
            <a:ext cx="1389062" cy="1998663"/>
          </a:xfrm>
          <a:custGeom>
            <a:avLst/>
            <a:gdLst>
              <a:gd name="T0" fmla="*/ 619 w 2295"/>
              <a:gd name="T1" fmla="*/ 0 h 3291"/>
              <a:gd name="T2" fmla="*/ 2295 w 2295"/>
              <a:gd name="T3" fmla="*/ 1676 h 3291"/>
              <a:gd name="T4" fmla="*/ 680 w 2295"/>
              <a:gd name="T5" fmla="*/ 3291 h 3291"/>
              <a:gd name="T6" fmla="*/ 61 w 2295"/>
              <a:gd name="T7" fmla="*/ 2671 h 3291"/>
              <a:gd name="T8" fmla="*/ 1056 w 2295"/>
              <a:gd name="T9" fmla="*/ 1676 h 3291"/>
              <a:gd name="T10" fmla="*/ 0 w 2295"/>
              <a:gd name="T11" fmla="*/ 619 h 3291"/>
              <a:gd name="T12" fmla="*/ 619 w 2295"/>
              <a:gd name="T13" fmla="*/ 0 h 3291"/>
            </a:gdLst>
            <a:ahLst/>
            <a:cxnLst>
              <a:cxn ang="0">
                <a:pos x="T0" y="T1"/>
              </a:cxn>
              <a:cxn ang="0">
                <a:pos x="T2" y="T3"/>
              </a:cxn>
              <a:cxn ang="0">
                <a:pos x="T4" y="T5"/>
              </a:cxn>
              <a:cxn ang="0">
                <a:pos x="T6" y="T7"/>
              </a:cxn>
              <a:cxn ang="0">
                <a:pos x="T8" y="T9"/>
              </a:cxn>
              <a:cxn ang="0">
                <a:pos x="T10" y="T11"/>
              </a:cxn>
              <a:cxn ang="0">
                <a:pos x="T12" y="T13"/>
              </a:cxn>
            </a:cxnLst>
            <a:rect l="0" t="0" r="r" b="b"/>
            <a:pathLst>
              <a:path w="2295" h="3291">
                <a:moveTo>
                  <a:pt x="619" y="0"/>
                </a:moveTo>
                <a:lnTo>
                  <a:pt x="2295" y="1676"/>
                </a:lnTo>
                <a:lnTo>
                  <a:pt x="680" y="3291"/>
                </a:lnTo>
                <a:lnTo>
                  <a:pt x="61" y="2671"/>
                </a:lnTo>
                <a:lnTo>
                  <a:pt x="1056" y="1676"/>
                </a:lnTo>
                <a:lnTo>
                  <a:pt x="0" y="619"/>
                </a:lnTo>
                <a:lnTo>
                  <a:pt x="619" y="0"/>
                </a:lnTo>
                <a:close/>
              </a:path>
            </a:pathLst>
          </a:custGeom>
          <a:solidFill>
            <a:schemeClr val="tx2"/>
          </a:solidFill>
          <a:ln>
            <a:noFill/>
          </a:ln>
        </p:spPr>
        <p:txBody>
          <a:bodyPr vert="horz" wrap="square" lIns="91428" tIns="45714" rIns="91428" bIns="45714" numCol="1" anchor="t" anchorCtr="0" compatLnSpc="1"/>
          <a:lstStyle/>
          <a:p>
            <a:endParaRPr lang="zh-CN" altLang="en-US"/>
          </a:p>
        </p:txBody>
      </p:sp>
      <p:sp>
        <p:nvSpPr>
          <p:cNvPr id="8" name="Freeform 6"/>
          <p:cNvSpPr/>
          <p:nvPr/>
        </p:nvSpPr>
        <p:spPr bwMode="auto">
          <a:xfrm>
            <a:off x="3096551" y="1565276"/>
            <a:ext cx="1919288" cy="1355725"/>
          </a:xfrm>
          <a:custGeom>
            <a:avLst/>
            <a:gdLst>
              <a:gd name="T0" fmla="*/ 0 w 3170"/>
              <a:gd name="T1" fmla="*/ 1615 h 2234"/>
              <a:gd name="T2" fmla="*/ 1616 w 3170"/>
              <a:gd name="T3" fmla="*/ 0 h 2234"/>
              <a:gd name="T4" fmla="*/ 3170 w 3170"/>
              <a:gd name="T5" fmla="*/ 1555 h 2234"/>
              <a:gd name="T6" fmla="*/ 2551 w 3170"/>
              <a:gd name="T7" fmla="*/ 2174 h 2234"/>
              <a:gd name="T8" fmla="*/ 1616 w 3170"/>
              <a:gd name="T9" fmla="*/ 1239 h 2234"/>
              <a:gd name="T10" fmla="*/ 620 w 3170"/>
              <a:gd name="T11" fmla="*/ 2234 h 2234"/>
              <a:gd name="T12" fmla="*/ 0 w 3170"/>
              <a:gd name="T13" fmla="*/ 1615 h 2234"/>
            </a:gdLst>
            <a:ahLst/>
            <a:cxnLst>
              <a:cxn ang="0">
                <a:pos x="T0" y="T1"/>
              </a:cxn>
              <a:cxn ang="0">
                <a:pos x="T2" y="T3"/>
              </a:cxn>
              <a:cxn ang="0">
                <a:pos x="T4" y="T5"/>
              </a:cxn>
              <a:cxn ang="0">
                <a:pos x="T6" y="T7"/>
              </a:cxn>
              <a:cxn ang="0">
                <a:pos x="T8" y="T9"/>
              </a:cxn>
              <a:cxn ang="0">
                <a:pos x="T10" y="T11"/>
              </a:cxn>
              <a:cxn ang="0">
                <a:pos x="T12" y="T13"/>
              </a:cxn>
            </a:cxnLst>
            <a:rect l="0" t="0" r="r" b="b"/>
            <a:pathLst>
              <a:path w="3170" h="2234">
                <a:moveTo>
                  <a:pt x="0" y="1615"/>
                </a:moveTo>
                <a:lnTo>
                  <a:pt x="1616" y="0"/>
                </a:lnTo>
                <a:lnTo>
                  <a:pt x="3170" y="1555"/>
                </a:lnTo>
                <a:lnTo>
                  <a:pt x="2551" y="2174"/>
                </a:lnTo>
                <a:lnTo>
                  <a:pt x="1616" y="1239"/>
                </a:lnTo>
                <a:lnTo>
                  <a:pt x="620" y="2234"/>
                </a:lnTo>
                <a:lnTo>
                  <a:pt x="0" y="1615"/>
                </a:lnTo>
                <a:close/>
              </a:path>
            </a:pathLst>
          </a:custGeom>
          <a:solidFill>
            <a:schemeClr val="tx1"/>
          </a:solidFill>
          <a:ln>
            <a:noFill/>
          </a:ln>
        </p:spPr>
        <p:txBody>
          <a:bodyPr vert="horz" wrap="square" lIns="91428" tIns="45714" rIns="91428" bIns="45714" numCol="1" anchor="t" anchorCtr="0" compatLnSpc="1"/>
          <a:lstStyle/>
          <a:p>
            <a:endParaRPr lang="zh-CN" altLang="en-US"/>
          </a:p>
        </p:txBody>
      </p:sp>
      <p:sp>
        <p:nvSpPr>
          <p:cNvPr id="9" name="Freeform 7"/>
          <p:cNvSpPr/>
          <p:nvPr/>
        </p:nvSpPr>
        <p:spPr bwMode="auto">
          <a:xfrm>
            <a:off x="3060041" y="4260854"/>
            <a:ext cx="1992313" cy="1393825"/>
          </a:xfrm>
          <a:custGeom>
            <a:avLst/>
            <a:gdLst>
              <a:gd name="T0" fmla="*/ 619 w 3291"/>
              <a:gd name="T1" fmla="*/ 0 h 2295"/>
              <a:gd name="T2" fmla="*/ 1676 w 3291"/>
              <a:gd name="T3" fmla="*/ 1056 h 2295"/>
              <a:gd name="T4" fmla="*/ 2671 w 3291"/>
              <a:gd name="T5" fmla="*/ 61 h 2295"/>
              <a:gd name="T6" fmla="*/ 3291 w 3291"/>
              <a:gd name="T7" fmla="*/ 680 h 2295"/>
              <a:gd name="T8" fmla="*/ 1676 w 3291"/>
              <a:gd name="T9" fmla="*/ 2295 h 2295"/>
              <a:gd name="T10" fmla="*/ 0 w 3291"/>
              <a:gd name="T11" fmla="*/ 619 h 2295"/>
              <a:gd name="T12" fmla="*/ 619 w 3291"/>
              <a:gd name="T13" fmla="*/ 0 h 2295"/>
            </a:gdLst>
            <a:ahLst/>
            <a:cxnLst>
              <a:cxn ang="0">
                <a:pos x="T0" y="T1"/>
              </a:cxn>
              <a:cxn ang="0">
                <a:pos x="T2" y="T3"/>
              </a:cxn>
              <a:cxn ang="0">
                <a:pos x="T4" y="T5"/>
              </a:cxn>
              <a:cxn ang="0">
                <a:pos x="T6" y="T7"/>
              </a:cxn>
              <a:cxn ang="0">
                <a:pos x="T8" y="T9"/>
              </a:cxn>
              <a:cxn ang="0">
                <a:pos x="T10" y="T11"/>
              </a:cxn>
              <a:cxn ang="0">
                <a:pos x="T12" y="T13"/>
              </a:cxn>
            </a:cxnLst>
            <a:rect l="0" t="0" r="r" b="b"/>
            <a:pathLst>
              <a:path w="3291" h="2295">
                <a:moveTo>
                  <a:pt x="619" y="0"/>
                </a:moveTo>
                <a:lnTo>
                  <a:pt x="1676" y="1056"/>
                </a:lnTo>
                <a:lnTo>
                  <a:pt x="2671" y="61"/>
                </a:lnTo>
                <a:lnTo>
                  <a:pt x="3291" y="680"/>
                </a:lnTo>
                <a:lnTo>
                  <a:pt x="1676" y="2295"/>
                </a:lnTo>
                <a:lnTo>
                  <a:pt x="0" y="619"/>
                </a:lnTo>
                <a:lnTo>
                  <a:pt x="619" y="0"/>
                </a:lnTo>
                <a:close/>
              </a:path>
            </a:pathLst>
          </a:custGeom>
          <a:solidFill>
            <a:schemeClr val="tx1"/>
          </a:solidFill>
          <a:ln>
            <a:noFill/>
          </a:ln>
        </p:spPr>
        <p:txBody>
          <a:bodyPr vert="horz" wrap="square" lIns="91428" tIns="45714" rIns="91428" bIns="45714" numCol="1" anchor="t" anchorCtr="0" compatLnSpc="1"/>
          <a:lstStyle/>
          <a:p>
            <a:endParaRPr lang="zh-CN" altLang="en-US"/>
          </a:p>
        </p:txBody>
      </p:sp>
      <p:sp>
        <p:nvSpPr>
          <p:cNvPr id="10" name="Freeform 8"/>
          <p:cNvSpPr/>
          <p:nvPr/>
        </p:nvSpPr>
        <p:spPr bwMode="auto">
          <a:xfrm>
            <a:off x="2036100" y="2628901"/>
            <a:ext cx="1352550" cy="1924051"/>
          </a:xfrm>
          <a:custGeom>
            <a:avLst/>
            <a:gdLst>
              <a:gd name="T0" fmla="*/ 0 w 2234"/>
              <a:gd name="T1" fmla="*/ 1616 h 3170"/>
              <a:gd name="T2" fmla="*/ 1615 w 2234"/>
              <a:gd name="T3" fmla="*/ 0 h 3170"/>
              <a:gd name="T4" fmla="*/ 2234 w 2234"/>
              <a:gd name="T5" fmla="*/ 620 h 3170"/>
              <a:gd name="T6" fmla="*/ 1239 w 2234"/>
              <a:gd name="T7" fmla="*/ 1616 h 3170"/>
              <a:gd name="T8" fmla="*/ 2174 w 2234"/>
              <a:gd name="T9" fmla="*/ 2551 h 3170"/>
              <a:gd name="T10" fmla="*/ 1555 w 2234"/>
              <a:gd name="T11" fmla="*/ 3170 h 3170"/>
              <a:gd name="T12" fmla="*/ 0 w 2234"/>
              <a:gd name="T13" fmla="*/ 1616 h 3170"/>
            </a:gdLst>
            <a:ahLst/>
            <a:cxnLst>
              <a:cxn ang="0">
                <a:pos x="T0" y="T1"/>
              </a:cxn>
              <a:cxn ang="0">
                <a:pos x="T2" y="T3"/>
              </a:cxn>
              <a:cxn ang="0">
                <a:pos x="T4" y="T5"/>
              </a:cxn>
              <a:cxn ang="0">
                <a:pos x="T6" y="T7"/>
              </a:cxn>
              <a:cxn ang="0">
                <a:pos x="T8" y="T9"/>
              </a:cxn>
              <a:cxn ang="0">
                <a:pos x="T10" y="T11"/>
              </a:cxn>
              <a:cxn ang="0">
                <a:pos x="T12" y="T13"/>
              </a:cxn>
            </a:cxnLst>
            <a:rect l="0" t="0" r="r" b="b"/>
            <a:pathLst>
              <a:path w="2234" h="3170">
                <a:moveTo>
                  <a:pt x="0" y="1616"/>
                </a:moveTo>
                <a:lnTo>
                  <a:pt x="1615" y="0"/>
                </a:lnTo>
                <a:lnTo>
                  <a:pt x="2234" y="620"/>
                </a:lnTo>
                <a:lnTo>
                  <a:pt x="1239" y="1616"/>
                </a:lnTo>
                <a:lnTo>
                  <a:pt x="2174" y="2551"/>
                </a:lnTo>
                <a:lnTo>
                  <a:pt x="1555" y="3170"/>
                </a:lnTo>
                <a:lnTo>
                  <a:pt x="0" y="1616"/>
                </a:lnTo>
                <a:close/>
              </a:path>
            </a:pathLst>
          </a:custGeom>
          <a:solidFill>
            <a:schemeClr val="tx2"/>
          </a:solidFill>
          <a:ln>
            <a:noFill/>
          </a:ln>
        </p:spPr>
        <p:txBody>
          <a:bodyPr vert="horz" wrap="square" lIns="91428" tIns="45714" rIns="91428" bIns="45714" numCol="1" anchor="t" anchorCtr="0" compatLnSpc="1"/>
          <a:lstStyle/>
          <a:p>
            <a:endParaRPr lang="zh-CN" altLang="en-US"/>
          </a:p>
        </p:txBody>
      </p:sp>
      <p:sp>
        <p:nvSpPr>
          <p:cNvPr id="11" name="TextBox 10"/>
          <p:cNvSpPr txBox="1"/>
          <p:nvPr/>
        </p:nvSpPr>
        <p:spPr>
          <a:xfrm>
            <a:off x="3400134" y="3060524"/>
            <a:ext cx="1584176" cy="1200316"/>
          </a:xfrm>
          <a:prstGeom prst="rect">
            <a:avLst/>
          </a:prstGeom>
          <a:noFill/>
        </p:spPr>
        <p:txBody>
          <a:bodyPr wrap="square" lIns="91428" tIns="45714" rIns="91428" bIns="45714" rtlCol="0">
            <a:spAutoFit/>
          </a:bodyPr>
          <a:lstStyle/>
          <a:p>
            <a:pPr algn="ctr"/>
            <a:r>
              <a:rPr lang="zh-CN" altLang="en-US" dirty="0" smtClean="0">
                <a:solidFill>
                  <a:schemeClr val="tx2"/>
                </a:solidFill>
                <a:latin typeface="+mn-ea"/>
                <a:ea typeface="+mn-ea"/>
              </a:rPr>
              <a:t>竞争对手主要犯了四个错误，给我们留下了机会</a:t>
            </a:r>
            <a:endParaRPr lang="zh-CN" altLang="en-US" dirty="0">
              <a:solidFill>
                <a:schemeClr val="tx2"/>
              </a:solidFill>
              <a:latin typeface="+mn-ea"/>
              <a:ea typeface="+mn-ea"/>
            </a:endParaRPr>
          </a:p>
        </p:txBody>
      </p:sp>
      <p:sp>
        <p:nvSpPr>
          <p:cNvPr id="12" name="矩形 16"/>
          <p:cNvSpPr>
            <a:spLocks noChangeArrowheads="1"/>
          </p:cNvSpPr>
          <p:nvPr/>
        </p:nvSpPr>
        <p:spPr bwMode="auto">
          <a:xfrm>
            <a:off x="6218814" y="3344445"/>
            <a:ext cx="1463745" cy="1077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4" rIns="91428" bIns="45714">
            <a:spAutoFit/>
          </a:bodyPr>
          <a:lstStyle/>
          <a:p>
            <a:pPr algn="just">
              <a:buClr>
                <a:srgbClr val="F2F2F2"/>
              </a:buClr>
            </a:pPr>
            <a:r>
              <a:rPr lang="zh-CN" altLang="en-US" sz="1600"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rPr>
              <a:t>这里输入简要的文字说明这里输入简要的说明</a:t>
            </a:r>
            <a:endParaRPr lang="en-US" altLang="zh-CN" sz="1600"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文本框 25"/>
          <p:cNvSpPr>
            <a:spLocks noChangeArrowheads="1"/>
          </p:cNvSpPr>
          <p:nvPr/>
        </p:nvSpPr>
        <p:spPr bwMode="auto">
          <a:xfrm>
            <a:off x="6306102" y="2942809"/>
            <a:ext cx="2017712" cy="369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r>
              <a:rPr lang="en-US" altLang="zh-CN" b="1" dirty="0" smtClean="0">
                <a:solidFill>
                  <a:schemeClr val="tx2"/>
                </a:solidFill>
                <a:latin typeface="+mn-ea"/>
                <a:ea typeface="+mn-ea"/>
              </a:rPr>
              <a:t>■</a:t>
            </a:r>
            <a:r>
              <a:rPr lang="zh-CN" altLang="en-US" b="1" dirty="0" smtClean="0">
                <a:solidFill>
                  <a:schemeClr val="tx2"/>
                </a:solidFill>
                <a:latin typeface="+mn-ea"/>
                <a:ea typeface="+mn-ea"/>
              </a:rPr>
              <a:t>失误一</a:t>
            </a:r>
            <a:endParaRPr lang="zh-CN" altLang="en-US" b="1" dirty="0">
              <a:solidFill>
                <a:schemeClr val="tx2"/>
              </a:solidFill>
              <a:latin typeface="+mn-ea"/>
              <a:ea typeface="+mn-ea"/>
            </a:endParaRPr>
          </a:p>
        </p:txBody>
      </p:sp>
      <p:sp>
        <p:nvSpPr>
          <p:cNvPr id="14" name="矩形 16"/>
          <p:cNvSpPr>
            <a:spLocks noChangeArrowheads="1"/>
          </p:cNvSpPr>
          <p:nvPr/>
        </p:nvSpPr>
        <p:spPr bwMode="auto">
          <a:xfrm>
            <a:off x="606250" y="3255545"/>
            <a:ext cx="1387675" cy="1077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4" rIns="91428" bIns="45714">
            <a:spAutoFit/>
          </a:bodyPr>
          <a:lstStyle/>
          <a:p>
            <a:pPr algn="just">
              <a:buClr>
                <a:srgbClr val="F2F2F2"/>
              </a:buClr>
            </a:pPr>
            <a:r>
              <a:rPr lang="zh-CN" altLang="en-US" sz="1600"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rPr>
              <a:t>这里输入简要的文字说明这里输入简要的说明</a:t>
            </a:r>
            <a:endParaRPr lang="en-US" altLang="zh-CN" sz="1600"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文本框 25"/>
          <p:cNvSpPr>
            <a:spLocks noChangeArrowheads="1"/>
          </p:cNvSpPr>
          <p:nvPr/>
        </p:nvSpPr>
        <p:spPr bwMode="auto">
          <a:xfrm>
            <a:off x="705708" y="2853909"/>
            <a:ext cx="2017712" cy="369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r>
              <a:rPr lang="en-US" altLang="zh-CN" b="1" dirty="0" smtClean="0">
                <a:solidFill>
                  <a:schemeClr val="tx2"/>
                </a:solidFill>
                <a:latin typeface="+mn-ea"/>
                <a:ea typeface="+mn-ea"/>
              </a:rPr>
              <a:t>■</a:t>
            </a:r>
            <a:r>
              <a:rPr lang="zh-CN" altLang="en-US" b="1" dirty="0" smtClean="0">
                <a:solidFill>
                  <a:schemeClr val="tx2"/>
                </a:solidFill>
                <a:latin typeface="+mn-ea"/>
                <a:ea typeface="+mn-ea"/>
              </a:rPr>
              <a:t>失误二</a:t>
            </a:r>
            <a:endParaRPr lang="zh-CN" altLang="en-US" b="1" dirty="0">
              <a:solidFill>
                <a:schemeClr val="tx2"/>
              </a:solidFill>
              <a:latin typeface="+mn-ea"/>
              <a:ea typeface="+mn-ea"/>
            </a:endParaRPr>
          </a:p>
        </p:txBody>
      </p:sp>
      <p:sp>
        <p:nvSpPr>
          <p:cNvPr id="16" name="矩形 15"/>
          <p:cNvSpPr>
            <a:spLocks noChangeArrowheads="1"/>
          </p:cNvSpPr>
          <p:nvPr/>
        </p:nvSpPr>
        <p:spPr bwMode="auto">
          <a:xfrm>
            <a:off x="1961313" y="6017797"/>
            <a:ext cx="4344789" cy="338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4" rIns="91428" bIns="45714">
            <a:spAutoFit/>
          </a:bodyPr>
          <a:lstStyle/>
          <a:p>
            <a:pPr algn="ctr">
              <a:buClr>
                <a:srgbClr val="F2F2F2"/>
              </a:buClr>
            </a:pPr>
            <a:r>
              <a:rPr lang="zh-CN" altLang="en-US" sz="1600"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rPr>
              <a:t>这里输入简要的文字说明这里输入简要的说明</a:t>
            </a:r>
            <a:endParaRPr lang="en-US" altLang="zh-CN" sz="1600"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文本框 25"/>
          <p:cNvSpPr>
            <a:spLocks noChangeArrowheads="1"/>
          </p:cNvSpPr>
          <p:nvPr/>
        </p:nvSpPr>
        <p:spPr bwMode="auto">
          <a:xfrm>
            <a:off x="3060038" y="5647909"/>
            <a:ext cx="2017712" cy="369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pPr algn="ctr"/>
            <a:r>
              <a:rPr lang="en-US" altLang="zh-CN" b="1" dirty="0" smtClean="0">
                <a:solidFill>
                  <a:schemeClr val="tx2"/>
                </a:solidFill>
                <a:latin typeface="+mn-ea"/>
                <a:ea typeface="+mn-ea"/>
              </a:rPr>
              <a:t>■</a:t>
            </a:r>
            <a:r>
              <a:rPr lang="zh-CN" altLang="en-US" b="1" dirty="0" smtClean="0">
                <a:solidFill>
                  <a:schemeClr val="tx2"/>
                </a:solidFill>
                <a:latin typeface="+mn-ea"/>
                <a:ea typeface="+mn-ea"/>
              </a:rPr>
              <a:t>失误四</a:t>
            </a:r>
            <a:endParaRPr lang="zh-CN" altLang="en-US" b="1" dirty="0">
              <a:solidFill>
                <a:schemeClr val="tx2"/>
              </a:solidFill>
              <a:latin typeface="+mn-ea"/>
              <a:ea typeface="+mn-ea"/>
            </a:endParaRPr>
          </a:p>
        </p:txBody>
      </p:sp>
      <p:sp>
        <p:nvSpPr>
          <p:cNvPr id="18" name="矩形 17"/>
          <p:cNvSpPr>
            <a:spLocks noChangeArrowheads="1"/>
          </p:cNvSpPr>
          <p:nvPr/>
        </p:nvSpPr>
        <p:spPr bwMode="auto">
          <a:xfrm>
            <a:off x="1973041" y="1208673"/>
            <a:ext cx="4250334" cy="338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4" rIns="91428" bIns="45714">
            <a:spAutoFit/>
          </a:bodyPr>
          <a:lstStyle/>
          <a:p>
            <a:pPr algn="just">
              <a:buClr>
                <a:srgbClr val="F2F2F2"/>
              </a:buClr>
            </a:pPr>
            <a:r>
              <a:rPr lang="zh-CN" altLang="en-US" sz="1600"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rPr>
              <a:t>这里输入简要的文字说明这里输入简要的说明</a:t>
            </a:r>
            <a:endParaRPr lang="en-US" altLang="zh-CN" sz="1600"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文本框 25"/>
          <p:cNvSpPr>
            <a:spLocks noChangeArrowheads="1"/>
          </p:cNvSpPr>
          <p:nvPr/>
        </p:nvSpPr>
        <p:spPr bwMode="auto">
          <a:xfrm>
            <a:off x="3096552" y="838787"/>
            <a:ext cx="1758673" cy="369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4" rIns="91428" bIns="45714">
            <a:spAutoFit/>
          </a:bodyPr>
          <a:lstStyle/>
          <a:p>
            <a:pPr algn="ctr"/>
            <a:r>
              <a:rPr lang="en-US" altLang="zh-CN" b="1" dirty="0" smtClean="0">
                <a:solidFill>
                  <a:schemeClr val="tx2"/>
                </a:solidFill>
                <a:latin typeface="+mn-ea"/>
                <a:ea typeface="+mn-ea"/>
              </a:rPr>
              <a:t>■</a:t>
            </a:r>
            <a:r>
              <a:rPr lang="zh-CN" altLang="en-US" b="1" dirty="0" smtClean="0">
                <a:solidFill>
                  <a:schemeClr val="tx2"/>
                </a:solidFill>
                <a:latin typeface="+mn-ea"/>
                <a:ea typeface="+mn-ea"/>
              </a:rPr>
              <a:t>失误三</a:t>
            </a:r>
            <a:endParaRPr lang="zh-CN" altLang="en-US" b="1" dirty="0">
              <a:solidFill>
                <a:schemeClr val="tx2"/>
              </a:solidFill>
              <a:latin typeface="+mn-ea"/>
              <a:ea typeface="+mn-ea"/>
            </a:endParaRPr>
          </a:p>
        </p:txBody>
      </p:sp>
    </p:spTree>
  </p:cSld>
  <p:clrMapOvr>
    <a:masterClrMapping/>
  </p:clrMapOvr>
  <p:transition spd="slow" advTm="6158"/>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300" fill="hold"/>
                                            <p:tgtEl>
                                              <p:spTgt spid="27"/>
                                            </p:tgtEl>
                                            <p:attrNameLst>
                                              <p:attrName>ppt_x</p:attrName>
                                            </p:attrNameLst>
                                          </p:cBhvr>
                                          <p:tavLst>
                                            <p:tav tm="0">
                                              <p:val>
                                                <p:strVal val="0-#ppt_w/2"/>
                                              </p:val>
                                            </p:tav>
                                            <p:tav tm="100000">
                                              <p:val>
                                                <p:strVal val="#ppt_x"/>
                                              </p:val>
                                            </p:tav>
                                          </p:tavLst>
                                        </p:anim>
                                        <p:anim calcmode="lin" valueType="num">
                                          <p:cBhvr additive="base">
                                            <p:cTn id="8" dur="3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7"/>
                                            </p:tgtEl>
                                            <p:attrNameLst>
                                              <p:attrName>style.visibility</p:attrName>
                                            </p:attrNameLst>
                                          </p:cBhvr>
                                          <p:to>
                                            <p:strVal val="visible"/>
                                          </p:to>
                                        </p:set>
                                        <p:anim calcmode="lin" valueType="num">
                                          <p:cBhvr>
                                            <p:cTn id="12"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77"/>
                                            </p:tgtEl>
                                            <p:attrNameLst>
                                              <p:attrName>ppt_y</p:attrName>
                                            </p:attrNameLst>
                                          </p:cBhvr>
                                          <p:tavLst>
                                            <p:tav tm="0">
                                              <p:val>
                                                <p:strVal val="#ppt_y"/>
                                              </p:val>
                                            </p:tav>
                                            <p:tav tm="100000">
                                              <p:val>
                                                <p:strVal val="#ppt_y"/>
                                              </p:val>
                                            </p:tav>
                                          </p:tavLst>
                                        </p:anim>
                                        <p:anim calcmode="lin" valueType="num">
                                          <p:cBhvr>
                                            <p:cTn id="14"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77"/>
                                            </p:tgtEl>
                                          </p:cBhvr>
                                        </p:animEffect>
                                      </p:childTnLst>
                                    </p:cTn>
                                  </p:par>
                                </p:childTnLst>
                              </p:cTn>
                            </p:par>
                            <p:par>
                              <p:cTn id="17" fill="hold">
                                <p:stCondLst>
                                  <p:cond delay="939"/>
                                </p:stCondLst>
                                <p:childTnLst>
                                  <p:par>
                                    <p:cTn id="18" presetID="22" presetClass="entr" presetSubtype="2"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right)">
                                          <p:cBhvr>
                                            <p:cTn id="20" dur="500"/>
                                            <p:tgtEl>
                                              <p:spTgt spid="2"/>
                                            </p:tgtEl>
                                          </p:cBhvr>
                                        </p:animEffect>
                                      </p:childTnLst>
                                    </p:cTn>
                                  </p:par>
                                </p:childTnLst>
                              </p:cTn>
                            </p:par>
                            <p:par>
                              <p:cTn id="21" fill="hold">
                                <p:stCondLst>
                                  <p:cond delay="1439"/>
                                </p:stCondLst>
                                <p:childTnLst>
                                  <p:par>
                                    <p:cTn id="22" presetID="2" presetClass="entr" presetSubtype="8" fill="hold" grpId="0" nodeType="afterEffect" p14:presetBounceEnd="20000">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14:bounceEnd="20000">
                                          <p:cBhvr additive="base">
                                            <p:cTn id="24" dur="500" fill="hold"/>
                                            <p:tgtEl>
                                              <p:spTgt spid="7"/>
                                            </p:tgtEl>
                                            <p:attrNameLst>
                                              <p:attrName>ppt_x</p:attrName>
                                            </p:attrNameLst>
                                          </p:cBhvr>
                                          <p:tavLst>
                                            <p:tav tm="0">
                                              <p:val>
                                                <p:strVal val="0-#ppt_w/2"/>
                                              </p:val>
                                            </p:tav>
                                            <p:tav tm="100000">
                                              <p:val>
                                                <p:strVal val="#ppt_x"/>
                                              </p:val>
                                            </p:tav>
                                          </p:tavLst>
                                        </p:anim>
                                        <p:anim calcmode="lin" valueType="num" p14:bounceEnd="20000">
                                          <p:cBhvr additive="base">
                                            <p:cTn id="25" dur="500" fill="hold"/>
                                            <p:tgtEl>
                                              <p:spTgt spid="7"/>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14:presetBounceEnd="20000">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14:bounceEnd="20000">
                                          <p:cBhvr additive="base">
                                            <p:cTn id="28" dur="500" fill="hold"/>
                                            <p:tgtEl>
                                              <p:spTgt spid="10"/>
                                            </p:tgtEl>
                                            <p:attrNameLst>
                                              <p:attrName>ppt_x</p:attrName>
                                            </p:attrNameLst>
                                          </p:cBhvr>
                                          <p:tavLst>
                                            <p:tav tm="0">
                                              <p:val>
                                                <p:strVal val="1+#ppt_w/2"/>
                                              </p:val>
                                            </p:tav>
                                            <p:tav tm="100000">
                                              <p:val>
                                                <p:strVal val="#ppt_x"/>
                                              </p:val>
                                            </p:tav>
                                          </p:tavLst>
                                        </p:anim>
                                        <p:anim calcmode="lin" valueType="num" p14:bounceEnd="20000">
                                          <p:cBhvr additive="base">
                                            <p:cTn id="29" dur="500" fill="hold"/>
                                            <p:tgtEl>
                                              <p:spTgt spid="10"/>
                                            </p:tgtEl>
                                            <p:attrNameLst>
                                              <p:attrName>ppt_y</p:attrName>
                                            </p:attrNameLst>
                                          </p:cBhvr>
                                          <p:tavLst>
                                            <p:tav tm="0">
                                              <p:val>
                                                <p:strVal val="#ppt_y"/>
                                              </p:val>
                                            </p:tav>
                                            <p:tav tm="100000">
                                              <p:val>
                                                <p:strVal val="#ppt_y"/>
                                              </p:val>
                                            </p:tav>
                                          </p:tavLst>
                                        </p:anim>
                                      </p:childTnLst>
                                    </p:cTn>
                                  </p:par>
                                </p:childTnLst>
                              </p:cTn>
                            </p:par>
                            <p:par>
                              <p:cTn id="30" fill="hold">
                                <p:stCondLst>
                                  <p:cond delay="1939"/>
                                </p:stCondLst>
                                <p:childTnLst>
                                  <p:par>
                                    <p:cTn id="31" presetID="2" presetClass="entr" presetSubtype="4" fill="hold" grpId="0" nodeType="afterEffect" p14:presetBounceEnd="20000">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14:bounceEnd="20000">
                                          <p:cBhvr additive="base">
                                            <p:cTn id="33" dur="500" fill="hold"/>
                                            <p:tgtEl>
                                              <p:spTgt spid="8"/>
                                            </p:tgtEl>
                                            <p:attrNameLst>
                                              <p:attrName>ppt_x</p:attrName>
                                            </p:attrNameLst>
                                          </p:cBhvr>
                                          <p:tavLst>
                                            <p:tav tm="0">
                                              <p:val>
                                                <p:strVal val="#ppt_x"/>
                                              </p:val>
                                            </p:tav>
                                            <p:tav tm="100000">
                                              <p:val>
                                                <p:strVal val="#ppt_x"/>
                                              </p:val>
                                            </p:tav>
                                          </p:tavLst>
                                        </p:anim>
                                        <p:anim calcmode="lin" valueType="num" p14:bounceEnd="20000">
                                          <p:cBhvr additive="base">
                                            <p:cTn id="34" dur="500" fill="hold"/>
                                            <p:tgtEl>
                                              <p:spTgt spid="8"/>
                                            </p:tgtEl>
                                            <p:attrNameLst>
                                              <p:attrName>ppt_y</p:attrName>
                                            </p:attrNameLst>
                                          </p:cBhvr>
                                          <p:tavLst>
                                            <p:tav tm="0">
                                              <p:val>
                                                <p:strVal val="1+#ppt_h/2"/>
                                              </p:val>
                                            </p:tav>
                                            <p:tav tm="100000">
                                              <p:val>
                                                <p:strVal val="#ppt_y"/>
                                              </p:val>
                                            </p:tav>
                                          </p:tavLst>
                                        </p:anim>
                                      </p:childTnLst>
                                    </p:cTn>
                                  </p:par>
                                  <p:par>
                                    <p:cTn id="35" presetID="2" presetClass="entr" presetSubtype="1" fill="hold" grpId="0" nodeType="withEffect" p14:presetBounceEnd="20000">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14:bounceEnd="20000">
                                          <p:cBhvr additive="base">
                                            <p:cTn id="37" dur="500" fill="hold"/>
                                            <p:tgtEl>
                                              <p:spTgt spid="9"/>
                                            </p:tgtEl>
                                            <p:attrNameLst>
                                              <p:attrName>ppt_x</p:attrName>
                                            </p:attrNameLst>
                                          </p:cBhvr>
                                          <p:tavLst>
                                            <p:tav tm="0">
                                              <p:val>
                                                <p:strVal val="#ppt_x"/>
                                              </p:val>
                                            </p:tav>
                                            <p:tav tm="100000">
                                              <p:val>
                                                <p:strVal val="#ppt_x"/>
                                              </p:val>
                                            </p:tav>
                                          </p:tavLst>
                                        </p:anim>
                                        <p:anim calcmode="lin" valueType="num" p14:bounceEnd="20000">
                                          <p:cBhvr additive="base">
                                            <p:cTn id="38" dur="500" fill="hold"/>
                                            <p:tgtEl>
                                              <p:spTgt spid="9"/>
                                            </p:tgtEl>
                                            <p:attrNameLst>
                                              <p:attrName>ppt_y</p:attrName>
                                            </p:attrNameLst>
                                          </p:cBhvr>
                                          <p:tavLst>
                                            <p:tav tm="0">
                                              <p:val>
                                                <p:strVal val="0-#ppt_h/2"/>
                                              </p:val>
                                            </p:tav>
                                            <p:tav tm="100000">
                                              <p:val>
                                                <p:strVal val="#ppt_y"/>
                                              </p:val>
                                            </p:tav>
                                          </p:tavLst>
                                        </p:anim>
                                      </p:childTnLst>
                                    </p:cTn>
                                  </p:par>
                                </p:childTnLst>
                              </p:cTn>
                            </p:par>
                            <p:par>
                              <p:cTn id="39" fill="hold">
                                <p:stCondLst>
                                  <p:cond delay="2439"/>
                                </p:stCondLst>
                                <p:childTnLst>
                                  <p:par>
                                    <p:cTn id="40" presetID="31" presetClass="entr" presetSubtype="0" fill="hold" grpId="0" nodeType="after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p:cTn id="42" dur="1000" fill="hold"/>
                                            <p:tgtEl>
                                              <p:spTgt spid="11"/>
                                            </p:tgtEl>
                                            <p:attrNameLst>
                                              <p:attrName>ppt_w</p:attrName>
                                            </p:attrNameLst>
                                          </p:cBhvr>
                                          <p:tavLst>
                                            <p:tav tm="0">
                                              <p:val>
                                                <p:fltVal val="0"/>
                                              </p:val>
                                            </p:tav>
                                            <p:tav tm="100000">
                                              <p:val>
                                                <p:strVal val="#ppt_w"/>
                                              </p:val>
                                            </p:tav>
                                          </p:tavLst>
                                        </p:anim>
                                        <p:anim calcmode="lin" valueType="num">
                                          <p:cBhvr>
                                            <p:cTn id="43" dur="1000" fill="hold"/>
                                            <p:tgtEl>
                                              <p:spTgt spid="11"/>
                                            </p:tgtEl>
                                            <p:attrNameLst>
                                              <p:attrName>ppt_h</p:attrName>
                                            </p:attrNameLst>
                                          </p:cBhvr>
                                          <p:tavLst>
                                            <p:tav tm="0">
                                              <p:val>
                                                <p:fltVal val="0"/>
                                              </p:val>
                                            </p:tav>
                                            <p:tav tm="100000">
                                              <p:val>
                                                <p:strVal val="#ppt_h"/>
                                              </p:val>
                                            </p:tav>
                                          </p:tavLst>
                                        </p:anim>
                                        <p:anim calcmode="lin" valueType="num">
                                          <p:cBhvr>
                                            <p:cTn id="44" dur="1000" fill="hold"/>
                                            <p:tgtEl>
                                              <p:spTgt spid="11"/>
                                            </p:tgtEl>
                                            <p:attrNameLst>
                                              <p:attrName>style.rotation</p:attrName>
                                            </p:attrNameLst>
                                          </p:cBhvr>
                                          <p:tavLst>
                                            <p:tav tm="0">
                                              <p:val>
                                                <p:fltVal val="90"/>
                                              </p:val>
                                            </p:tav>
                                            <p:tav tm="100000">
                                              <p:val>
                                                <p:fltVal val="0"/>
                                              </p:val>
                                            </p:tav>
                                          </p:tavLst>
                                        </p:anim>
                                        <p:animEffect transition="in" filter="fade">
                                          <p:cBhvr>
                                            <p:cTn id="45" dur="1000"/>
                                            <p:tgtEl>
                                              <p:spTgt spid="11"/>
                                            </p:tgtEl>
                                          </p:cBhvr>
                                        </p:animEffect>
                                      </p:childTnLst>
                                    </p:cTn>
                                  </p:par>
                                </p:childTnLst>
                              </p:cTn>
                            </p:par>
                            <p:par>
                              <p:cTn id="46" fill="hold">
                                <p:stCondLst>
                                  <p:cond delay="3439"/>
                                </p:stCondLst>
                                <p:childTnLst>
                                  <p:par>
                                    <p:cTn id="47" presetID="31" presetClass="entr" presetSubtype="0" fill="hold" grpId="0"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p:cTn id="49" dur="300" fill="hold"/>
                                            <p:tgtEl>
                                              <p:spTgt spid="15"/>
                                            </p:tgtEl>
                                            <p:attrNameLst>
                                              <p:attrName>ppt_w</p:attrName>
                                            </p:attrNameLst>
                                          </p:cBhvr>
                                          <p:tavLst>
                                            <p:tav tm="0">
                                              <p:val>
                                                <p:fltVal val="0"/>
                                              </p:val>
                                            </p:tav>
                                            <p:tav tm="100000">
                                              <p:val>
                                                <p:strVal val="#ppt_w"/>
                                              </p:val>
                                            </p:tav>
                                          </p:tavLst>
                                        </p:anim>
                                        <p:anim calcmode="lin" valueType="num">
                                          <p:cBhvr>
                                            <p:cTn id="50" dur="300" fill="hold"/>
                                            <p:tgtEl>
                                              <p:spTgt spid="15"/>
                                            </p:tgtEl>
                                            <p:attrNameLst>
                                              <p:attrName>ppt_h</p:attrName>
                                            </p:attrNameLst>
                                          </p:cBhvr>
                                          <p:tavLst>
                                            <p:tav tm="0">
                                              <p:val>
                                                <p:fltVal val="0"/>
                                              </p:val>
                                            </p:tav>
                                            <p:tav tm="100000">
                                              <p:val>
                                                <p:strVal val="#ppt_h"/>
                                              </p:val>
                                            </p:tav>
                                          </p:tavLst>
                                        </p:anim>
                                        <p:anim calcmode="lin" valueType="num">
                                          <p:cBhvr>
                                            <p:cTn id="51" dur="300" fill="hold"/>
                                            <p:tgtEl>
                                              <p:spTgt spid="15"/>
                                            </p:tgtEl>
                                            <p:attrNameLst>
                                              <p:attrName>style.rotation</p:attrName>
                                            </p:attrNameLst>
                                          </p:cBhvr>
                                          <p:tavLst>
                                            <p:tav tm="0">
                                              <p:val>
                                                <p:fltVal val="90"/>
                                              </p:val>
                                            </p:tav>
                                            <p:tav tm="100000">
                                              <p:val>
                                                <p:fltVal val="0"/>
                                              </p:val>
                                            </p:tav>
                                          </p:tavLst>
                                        </p:anim>
                                        <p:animEffect transition="in" filter="fade">
                                          <p:cBhvr>
                                            <p:cTn id="52" dur="300"/>
                                            <p:tgtEl>
                                              <p:spTgt spid="15"/>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3"/>
                                            </p:tgtEl>
                                            <p:attrNameLst>
                                              <p:attrName>style.visibility</p:attrName>
                                            </p:attrNameLst>
                                          </p:cBhvr>
                                          <p:to>
                                            <p:strVal val="visible"/>
                                          </p:to>
                                        </p:set>
                                        <p:anim calcmode="lin" valueType="num">
                                          <p:cBhvr>
                                            <p:cTn id="55" dur="300" fill="hold"/>
                                            <p:tgtEl>
                                              <p:spTgt spid="13"/>
                                            </p:tgtEl>
                                            <p:attrNameLst>
                                              <p:attrName>ppt_w</p:attrName>
                                            </p:attrNameLst>
                                          </p:cBhvr>
                                          <p:tavLst>
                                            <p:tav tm="0">
                                              <p:val>
                                                <p:fltVal val="0"/>
                                              </p:val>
                                            </p:tav>
                                            <p:tav tm="100000">
                                              <p:val>
                                                <p:strVal val="#ppt_w"/>
                                              </p:val>
                                            </p:tav>
                                          </p:tavLst>
                                        </p:anim>
                                        <p:anim calcmode="lin" valueType="num">
                                          <p:cBhvr>
                                            <p:cTn id="56" dur="300" fill="hold"/>
                                            <p:tgtEl>
                                              <p:spTgt spid="13"/>
                                            </p:tgtEl>
                                            <p:attrNameLst>
                                              <p:attrName>ppt_h</p:attrName>
                                            </p:attrNameLst>
                                          </p:cBhvr>
                                          <p:tavLst>
                                            <p:tav tm="0">
                                              <p:val>
                                                <p:fltVal val="0"/>
                                              </p:val>
                                            </p:tav>
                                            <p:tav tm="100000">
                                              <p:val>
                                                <p:strVal val="#ppt_h"/>
                                              </p:val>
                                            </p:tav>
                                          </p:tavLst>
                                        </p:anim>
                                        <p:anim calcmode="lin" valueType="num">
                                          <p:cBhvr>
                                            <p:cTn id="57" dur="300" fill="hold"/>
                                            <p:tgtEl>
                                              <p:spTgt spid="13"/>
                                            </p:tgtEl>
                                            <p:attrNameLst>
                                              <p:attrName>style.rotation</p:attrName>
                                            </p:attrNameLst>
                                          </p:cBhvr>
                                          <p:tavLst>
                                            <p:tav tm="0">
                                              <p:val>
                                                <p:fltVal val="90"/>
                                              </p:val>
                                            </p:tav>
                                            <p:tav tm="100000">
                                              <p:val>
                                                <p:fltVal val="0"/>
                                              </p:val>
                                            </p:tav>
                                          </p:tavLst>
                                        </p:anim>
                                        <p:animEffect transition="in" filter="fade">
                                          <p:cBhvr>
                                            <p:cTn id="58" dur="300"/>
                                            <p:tgtEl>
                                              <p:spTgt spid="13"/>
                                            </p:tgtEl>
                                          </p:cBhvr>
                                        </p:animEffect>
                                      </p:childTnLst>
                                    </p:cTn>
                                  </p:par>
                                </p:childTnLst>
                              </p:cTn>
                            </p:par>
                            <p:par>
                              <p:cTn id="59" fill="hold">
                                <p:stCondLst>
                                  <p:cond delay="3939"/>
                                </p:stCondLst>
                                <p:childTnLst>
                                  <p:par>
                                    <p:cTn id="60" presetID="22" presetClass="entr" presetSubtype="1" fill="hold" grpId="0" nodeType="after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wipe(up)">
                                          <p:cBhvr>
                                            <p:cTn id="62" dur="500"/>
                                            <p:tgtEl>
                                              <p:spTgt spid="12"/>
                                            </p:tgtEl>
                                          </p:cBhvr>
                                        </p:animEffect>
                                      </p:childTnLst>
                                    </p:cTn>
                                  </p:par>
                                  <p:par>
                                    <p:cTn id="63" presetID="22" presetClass="entr" presetSubtype="1" fill="hold" grpId="0" nodeType="with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wipe(up)">
                                          <p:cBhvr>
                                            <p:cTn id="65" dur="500"/>
                                            <p:tgtEl>
                                              <p:spTgt spid="14"/>
                                            </p:tgtEl>
                                          </p:cBhvr>
                                        </p:animEffect>
                                      </p:childTnLst>
                                    </p:cTn>
                                  </p:par>
                                </p:childTnLst>
                              </p:cTn>
                            </p:par>
                            <p:par>
                              <p:cTn id="66" fill="hold">
                                <p:stCondLst>
                                  <p:cond delay="4439"/>
                                </p:stCondLst>
                                <p:childTnLst>
                                  <p:par>
                                    <p:cTn id="67" presetID="31" presetClass="entr" presetSubtype="0" fill="hold" grpId="0" nodeType="afterEffect">
                                      <p:stCondLst>
                                        <p:cond delay="0"/>
                                      </p:stCondLst>
                                      <p:childTnLst>
                                        <p:set>
                                          <p:cBhvr>
                                            <p:cTn id="68" dur="1" fill="hold">
                                              <p:stCondLst>
                                                <p:cond delay="0"/>
                                              </p:stCondLst>
                                            </p:cTn>
                                            <p:tgtEl>
                                              <p:spTgt spid="19"/>
                                            </p:tgtEl>
                                            <p:attrNameLst>
                                              <p:attrName>style.visibility</p:attrName>
                                            </p:attrNameLst>
                                          </p:cBhvr>
                                          <p:to>
                                            <p:strVal val="visible"/>
                                          </p:to>
                                        </p:set>
                                        <p:anim calcmode="lin" valueType="num">
                                          <p:cBhvr>
                                            <p:cTn id="69" dur="300" fill="hold"/>
                                            <p:tgtEl>
                                              <p:spTgt spid="19"/>
                                            </p:tgtEl>
                                            <p:attrNameLst>
                                              <p:attrName>ppt_w</p:attrName>
                                            </p:attrNameLst>
                                          </p:cBhvr>
                                          <p:tavLst>
                                            <p:tav tm="0">
                                              <p:val>
                                                <p:fltVal val="0"/>
                                              </p:val>
                                            </p:tav>
                                            <p:tav tm="100000">
                                              <p:val>
                                                <p:strVal val="#ppt_w"/>
                                              </p:val>
                                            </p:tav>
                                          </p:tavLst>
                                        </p:anim>
                                        <p:anim calcmode="lin" valueType="num">
                                          <p:cBhvr>
                                            <p:cTn id="70" dur="300" fill="hold"/>
                                            <p:tgtEl>
                                              <p:spTgt spid="19"/>
                                            </p:tgtEl>
                                            <p:attrNameLst>
                                              <p:attrName>ppt_h</p:attrName>
                                            </p:attrNameLst>
                                          </p:cBhvr>
                                          <p:tavLst>
                                            <p:tav tm="0">
                                              <p:val>
                                                <p:fltVal val="0"/>
                                              </p:val>
                                            </p:tav>
                                            <p:tav tm="100000">
                                              <p:val>
                                                <p:strVal val="#ppt_h"/>
                                              </p:val>
                                            </p:tav>
                                          </p:tavLst>
                                        </p:anim>
                                        <p:anim calcmode="lin" valueType="num">
                                          <p:cBhvr>
                                            <p:cTn id="71" dur="300" fill="hold"/>
                                            <p:tgtEl>
                                              <p:spTgt spid="19"/>
                                            </p:tgtEl>
                                            <p:attrNameLst>
                                              <p:attrName>style.rotation</p:attrName>
                                            </p:attrNameLst>
                                          </p:cBhvr>
                                          <p:tavLst>
                                            <p:tav tm="0">
                                              <p:val>
                                                <p:fltVal val="90"/>
                                              </p:val>
                                            </p:tav>
                                            <p:tav tm="100000">
                                              <p:val>
                                                <p:fltVal val="0"/>
                                              </p:val>
                                            </p:tav>
                                          </p:tavLst>
                                        </p:anim>
                                        <p:animEffect transition="in" filter="fade">
                                          <p:cBhvr>
                                            <p:cTn id="72" dur="300"/>
                                            <p:tgtEl>
                                              <p:spTgt spid="19"/>
                                            </p:tgtEl>
                                          </p:cBhvr>
                                        </p:animEffect>
                                      </p:childTnLst>
                                    </p:cTn>
                                  </p:par>
                                  <p:par>
                                    <p:cTn id="73" presetID="31" presetClass="entr" presetSubtype="0" fill="hold" grpId="0" nodeType="withEffect">
                                      <p:stCondLst>
                                        <p:cond delay="0"/>
                                      </p:stCondLst>
                                      <p:childTnLst>
                                        <p:set>
                                          <p:cBhvr>
                                            <p:cTn id="74" dur="1" fill="hold">
                                              <p:stCondLst>
                                                <p:cond delay="0"/>
                                              </p:stCondLst>
                                            </p:cTn>
                                            <p:tgtEl>
                                              <p:spTgt spid="17"/>
                                            </p:tgtEl>
                                            <p:attrNameLst>
                                              <p:attrName>style.visibility</p:attrName>
                                            </p:attrNameLst>
                                          </p:cBhvr>
                                          <p:to>
                                            <p:strVal val="visible"/>
                                          </p:to>
                                        </p:set>
                                        <p:anim calcmode="lin" valueType="num">
                                          <p:cBhvr>
                                            <p:cTn id="75" dur="300" fill="hold"/>
                                            <p:tgtEl>
                                              <p:spTgt spid="17"/>
                                            </p:tgtEl>
                                            <p:attrNameLst>
                                              <p:attrName>ppt_w</p:attrName>
                                            </p:attrNameLst>
                                          </p:cBhvr>
                                          <p:tavLst>
                                            <p:tav tm="0">
                                              <p:val>
                                                <p:fltVal val="0"/>
                                              </p:val>
                                            </p:tav>
                                            <p:tav tm="100000">
                                              <p:val>
                                                <p:strVal val="#ppt_w"/>
                                              </p:val>
                                            </p:tav>
                                          </p:tavLst>
                                        </p:anim>
                                        <p:anim calcmode="lin" valueType="num">
                                          <p:cBhvr>
                                            <p:cTn id="76" dur="300" fill="hold"/>
                                            <p:tgtEl>
                                              <p:spTgt spid="17"/>
                                            </p:tgtEl>
                                            <p:attrNameLst>
                                              <p:attrName>ppt_h</p:attrName>
                                            </p:attrNameLst>
                                          </p:cBhvr>
                                          <p:tavLst>
                                            <p:tav tm="0">
                                              <p:val>
                                                <p:fltVal val="0"/>
                                              </p:val>
                                            </p:tav>
                                            <p:tav tm="100000">
                                              <p:val>
                                                <p:strVal val="#ppt_h"/>
                                              </p:val>
                                            </p:tav>
                                          </p:tavLst>
                                        </p:anim>
                                        <p:anim calcmode="lin" valueType="num">
                                          <p:cBhvr>
                                            <p:cTn id="77" dur="300" fill="hold"/>
                                            <p:tgtEl>
                                              <p:spTgt spid="17"/>
                                            </p:tgtEl>
                                            <p:attrNameLst>
                                              <p:attrName>style.rotation</p:attrName>
                                            </p:attrNameLst>
                                          </p:cBhvr>
                                          <p:tavLst>
                                            <p:tav tm="0">
                                              <p:val>
                                                <p:fltVal val="90"/>
                                              </p:val>
                                            </p:tav>
                                            <p:tav tm="100000">
                                              <p:val>
                                                <p:fltVal val="0"/>
                                              </p:val>
                                            </p:tav>
                                          </p:tavLst>
                                        </p:anim>
                                        <p:animEffect transition="in" filter="fade">
                                          <p:cBhvr>
                                            <p:cTn id="78" dur="300"/>
                                            <p:tgtEl>
                                              <p:spTgt spid="17"/>
                                            </p:tgtEl>
                                          </p:cBhvr>
                                        </p:animEffect>
                                      </p:childTnLst>
                                    </p:cTn>
                                  </p:par>
                                </p:childTnLst>
                              </p:cTn>
                            </p:par>
                            <p:par>
                              <p:cTn id="79" fill="hold">
                                <p:stCondLst>
                                  <p:cond delay="4939"/>
                                </p:stCondLst>
                                <p:childTnLst>
                                  <p:par>
                                    <p:cTn id="80" presetID="22" presetClass="entr" presetSubtype="8" fill="hold" grpId="0" nodeType="after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wipe(left)">
                                          <p:cBhvr>
                                            <p:cTn id="82" dur="500"/>
                                            <p:tgtEl>
                                              <p:spTgt spid="18"/>
                                            </p:tgtEl>
                                          </p:cBhvr>
                                        </p:animEffect>
                                      </p:childTnLst>
                                    </p:cTn>
                                  </p:par>
                                  <p:par>
                                    <p:cTn id="83" presetID="22" presetClass="entr" presetSubtype="2" fill="hold" grpId="0" nodeType="withEffect">
                                      <p:stCondLst>
                                        <p:cond delay="0"/>
                                      </p:stCondLst>
                                      <p:childTnLst>
                                        <p:set>
                                          <p:cBhvr>
                                            <p:cTn id="84" dur="1" fill="hold">
                                              <p:stCondLst>
                                                <p:cond delay="0"/>
                                              </p:stCondLst>
                                            </p:cTn>
                                            <p:tgtEl>
                                              <p:spTgt spid="16"/>
                                            </p:tgtEl>
                                            <p:attrNameLst>
                                              <p:attrName>style.visibility</p:attrName>
                                            </p:attrNameLst>
                                          </p:cBhvr>
                                          <p:to>
                                            <p:strVal val="visible"/>
                                          </p:to>
                                        </p:set>
                                        <p:animEffect transition="in" filter="wipe(right)">
                                          <p:cBhvr>
                                            <p:cTn id="8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27" grpId="0" animBg="1"/>
          <p:bldP spid="7" grpId="0" animBg="1"/>
          <p:bldP spid="8" grpId="0" animBg="1"/>
          <p:bldP spid="9" grpId="0" animBg="1"/>
          <p:bldP spid="10" grpId="0" animBg="1"/>
          <p:bldP spid="11" grpId="0"/>
          <p:bldP spid="12" grpId="0"/>
          <p:bldP spid="13" grpId="0"/>
          <p:bldP spid="14" grpId="0"/>
          <p:bldP spid="15" grpId="0"/>
          <p:bldP spid="16" grpId="0"/>
          <p:bldP spid="17" grpId="0"/>
          <p:bldP spid="18" grpId="0"/>
          <p:bldP spid="1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300" fill="hold"/>
                                            <p:tgtEl>
                                              <p:spTgt spid="27"/>
                                            </p:tgtEl>
                                            <p:attrNameLst>
                                              <p:attrName>ppt_x</p:attrName>
                                            </p:attrNameLst>
                                          </p:cBhvr>
                                          <p:tavLst>
                                            <p:tav tm="0">
                                              <p:val>
                                                <p:strVal val="0-#ppt_w/2"/>
                                              </p:val>
                                            </p:tav>
                                            <p:tav tm="100000">
                                              <p:val>
                                                <p:strVal val="#ppt_x"/>
                                              </p:val>
                                            </p:tav>
                                          </p:tavLst>
                                        </p:anim>
                                        <p:anim calcmode="lin" valueType="num">
                                          <p:cBhvr additive="base">
                                            <p:cTn id="8" dur="3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7"/>
                                            </p:tgtEl>
                                            <p:attrNameLst>
                                              <p:attrName>style.visibility</p:attrName>
                                            </p:attrNameLst>
                                          </p:cBhvr>
                                          <p:to>
                                            <p:strVal val="visible"/>
                                          </p:to>
                                        </p:set>
                                        <p:anim calcmode="lin" valueType="num">
                                          <p:cBhvr>
                                            <p:cTn id="12"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77"/>
                                            </p:tgtEl>
                                            <p:attrNameLst>
                                              <p:attrName>ppt_y</p:attrName>
                                            </p:attrNameLst>
                                          </p:cBhvr>
                                          <p:tavLst>
                                            <p:tav tm="0">
                                              <p:val>
                                                <p:strVal val="#ppt_y"/>
                                              </p:val>
                                            </p:tav>
                                            <p:tav tm="100000">
                                              <p:val>
                                                <p:strVal val="#ppt_y"/>
                                              </p:val>
                                            </p:tav>
                                          </p:tavLst>
                                        </p:anim>
                                        <p:anim calcmode="lin" valueType="num">
                                          <p:cBhvr>
                                            <p:cTn id="14"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77"/>
                                            </p:tgtEl>
                                          </p:cBhvr>
                                        </p:animEffect>
                                      </p:childTnLst>
                                    </p:cTn>
                                  </p:par>
                                </p:childTnLst>
                              </p:cTn>
                            </p:par>
                            <p:par>
                              <p:cTn id="17" fill="hold">
                                <p:stCondLst>
                                  <p:cond delay="939"/>
                                </p:stCondLst>
                                <p:childTnLst>
                                  <p:par>
                                    <p:cTn id="18" presetID="22" presetClass="entr" presetSubtype="2"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right)">
                                          <p:cBhvr>
                                            <p:cTn id="20" dur="500"/>
                                            <p:tgtEl>
                                              <p:spTgt spid="2"/>
                                            </p:tgtEl>
                                          </p:cBhvr>
                                        </p:animEffect>
                                      </p:childTnLst>
                                    </p:cTn>
                                  </p:par>
                                </p:childTnLst>
                              </p:cTn>
                            </p:par>
                            <p:par>
                              <p:cTn id="21" fill="hold">
                                <p:stCondLst>
                                  <p:cond delay="1439"/>
                                </p:stCondLst>
                                <p:childTnLst>
                                  <p:par>
                                    <p:cTn id="22" presetID="2" presetClass="entr" presetSubtype="8"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0-#ppt_w/2"/>
                                              </p:val>
                                            </p:tav>
                                            <p:tav tm="100000">
                                              <p:val>
                                                <p:strVal val="#ppt_x"/>
                                              </p:val>
                                            </p:tav>
                                          </p:tavLst>
                                        </p:anim>
                                        <p:anim calcmode="lin" valueType="num">
                                          <p:cBhvr additive="base">
                                            <p:cTn id="25" dur="500" fill="hold"/>
                                            <p:tgtEl>
                                              <p:spTgt spid="7"/>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1+#ppt_w/2"/>
                                              </p:val>
                                            </p:tav>
                                            <p:tav tm="100000">
                                              <p:val>
                                                <p:strVal val="#ppt_x"/>
                                              </p:val>
                                            </p:tav>
                                          </p:tavLst>
                                        </p:anim>
                                        <p:anim calcmode="lin" valueType="num">
                                          <p:cBhvr additive="base">
                                            <p:cTn id="29" dur="500" fill="hold"/>
                                            <p:tgtEl>
                                              <p:spTgt spid="10"/>
                                            </p:tgtEl>
                                            <p:attrNameLst>
                                              <p:attrName>ppt_y</p:attrName>
                                            </p:attrNameLst>
                                          </p:cBhvr>
                                          <p:tavLst>
                                            <p:tav tm="0">
                                              <p:val>
                                                <p:strVal val="#ppt_y"/>
                                              </p:val>
                                            </p:tav>
                                            <p:tav tm="100000">
                                              <p:val>
                                                <p:strVal val="#ppt_y"/>
                                              </p:val>
                                            </p:tav>
                                          </p:tavLst>
                                        </p:anim>
                                      </p:childTnLst>
                                    </p:cTn>
                                  </p:par>
                                </p:childTnLst>
                              </p:cTn>
                            </p:par>
                            <p:par>
                              <p:cTn id="30" fill="hold">
                                <p:stCondLst>
                                  <p:cond delay="1939"/>
                                </p:stCondLst>
                                <p:childTnLst>
                                  <p:par>
                                    <p:cTn id="31" presetID="2" presetClass="entr" presetSubtype="4"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500" fill="hold"/>
                                            <p:tgtEl>
                                              <p:spTgt spid="8"/>
                                            </p:tgtEl>
                                            <p:attrNameLst>
                                              <p:attrName>ppt_x</p:attrName>
                                            </p:attrNameLst>
                                          </p:cBhvr>
                                          <p:tavLst>
                                            <p:tav tm="0">
                                              <p:val>
                                                <p:strVal val="#ppt_x"/>
                                              </p:val>
                                            </p:tav>
                                            <p:tav tm="100000">
                                              <p:val>
                                                <p:strVal val="#ppt_x"/>
                                              </p:val>
                                            </p:tav>
                                          </p:tavLst>
                                        </p:anim>
                                        <p:anim calcmode="lin" valueType="num">
                                          <p:cBhvr additive="base">
                                            <p:cTn id="34" dur="500" fill="hold"/>
                                            <p:tgtEl>
                                              <p:spTgt spid="8"/>
                                            </p:tgtEl>
                                            <p:attrNameLst>
                                              <p:attrName>ppt_y</p:attrName>
                                            </p:attrNameLst>
                                          </p:cBhvr>
                                          <p:tavLst>
                                            <p:tav tm="0">
                                              <p:val>
                                                <p:strVal val="1+#ppt_h/2"/>
                                              </p:val>
                                            </p:tav>
                                            <p:tav tm="100000">
                                              <p:val>
                                                <p:strVal val="#ppt_y"/>
                                              </p:val>
                                            </p:tav>
                                          </p:tavLst>
                                        </p:anim>
                                      </p:childTnLst>
                                    </p:cTn>
                                  </p:par>
                                  <p:par>
                                    <p:cTn id="35" presetID="2" presetClass="entr" presetSubtype="1"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ppt_x"/>
                                              </p:val>
                                            </p:tav>
                                            <p:tav tm="100000">
                                              <p:val>
                                                <p:strVal val="#ppt_x"/>
                                              </p:val>
                                            </p:tav>
                                          </p:tavLst>
                                        </p:anim>
                                        <p:anim calcmode="lin" valueType="num">
                                          <p:cBhvr additive="base">
                                            <p:cTn id="38" dur="500" fill="hold"/>
                                            <p:tgtEl>
                                              <p:spTgt spid="9"/>
                                            </p:tgtEl>
                                            <p:attrNameLst>
                                              <p:attrName>ppt_y</p:attrName>
                                            </p:attrNameLst>
                                          </p:cBhvr>
                                          <p:tavLst>
                                            <p:tav tm="0">
                                              <p:val>
                                                <p:strVal val="0-#ppt_h/2"/>
                                              </p:val>
                                            </p:tav>
                                            <p:tav tm="100000">
                                              <p:val>
                                                <p:strVal val="#ppt_y"/>
                                              </p:val>
                                            </p:tav>
                                          </p:tavLst>
                                        </p:anim>
                                      </p:childTnLst>
                                    </p:cTn>
                                  </p:par>
                                </p:childTnLst>
                              </p:cTn>
                            </p:par>
                            <p:par>
                              <p:cTn id="39" fill="hold">
                                <p:stCondLst>
                                  <p:cond delay="2439"/>
                                </p:stCondLst>
                                <p:childTnLst>
                                  <p:par>
                                    <p:cTn id="40" presetID="31" presetClass="entr" presetSubtype="0" fill="hold" grpId="0" nodeType="after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p:cTn id="42" dur="1000" fill="hold"/>
                                            <p:tgtEl>
                                              <p:spTgt spid="11"/>
                                            </p:tgtEl>
                                            <p:attrNameLst>
                                              <p:attrName>ppt_w</p:attrName>
                                            </p:attrNameLst>
                                          </p:cBhvr>
                                          <p:tavLst>
                                            <p:tav tm="0">
                                              <p:val>
                                                <p:fltVal val="0"/>
                                              </p:val>
                                            </p:tav>
                                            <p:tav tm="100000">
                                              <p:val>
                                                <p:strVal val="#ppt_w"/>
                                              </p:val>
                                            </p:tav>
                                          </p:tavLst>
                                        </p:anim>
                                        <p:anim calcmode="lin" valueType="num">
                                          <p:cBhvr>
                                            <p:cTn id="43" dur="1000" fill="hold"/>
                                            <p:tgtEl>
                                              <p:spTgt spid="11"/>
                                            </p:tgtEl>
                                            <p:attrNameLst>
                                              <p:attrName>ppt_h</p:attrName>
                                            </p:attrNameLst>
                                          </p:cBhvr>
                                          <p:tavLst>
                                            <p:tav tm="0">
                                              <p:val>
                                                <p:fltVal val="0"/>
                                              </p:val>
                                            </p:tav>
                                            <p:tav tm="100000">
                                              <p:val>
                                                <p:strVal val="#ppt_h"/>
                                              </p:val>
                                            </p:tav>
                                          </p:tavLst>
                                        </p:anim>
                                        <p:anim calcmode="lin" valueType="num">
                                          <p:cBhvr>
                                            <p:cTn id="44" dur="1000" fill="hold"/>
                                            <p:tgtEl>
                                              <p:spTgt spid="11"/>
                                            </p:tgtEl>
                                            <p:attrNameLst>
                                              <p:attrName>style.rotation</p:attrName>
                                            </p:attrNameLst>
                                          </p:cBhvr>
                                          <p:tavLst>
                                            <p:tav tm="0">
                                              <p:val>
                                                <p:fltVal val="90"/>
                                              </p:val>
                                            </p:tav>
                                            <p:tav tm="100000">
                                              <p:val>
                                                <p:fltVal val="0"/>
                                              </p:val>
                                            </p:tav>
                                          </p:tavLst>
                                        </p:anim>
                                        <p:animEffect transition="in" filter="fade">
                                          <p:cBhvr>
                                            <p:cTn id="45" dur="1000"/>
                                            <p:tgtEl>
                                              <p:spTgt spid="11"/>
                                            </p:tgtEl>
                                          </p:cBhvr>
                                        </p:animEffect>
                                      </p:childTnLst>
                                    </p:cTn>
                                  </p:par>
                                </p:childTnLst>
                              </p:cTn>
                            </p:par>
                            <p:par>
                              <p:cTn id="46" fill="hold">
                                <p:stCondLst>
                                  <p:cond delay="3439"/>
                                </p:stCondLst>
                                <p:childTnLst>
                                  <p:par>
                                    <p:cTn id="47" presetID="31" presetClass="entr" presetSubtype="0" fill="hold" grpId="0"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p:cTn id="49" dur="300" fill="hold"/>
                                            <p:tgtEl>
                                              <p:spTgt spid="15"/>
                                            </p:tgtEl>
                                            <p:attrNameLst>
                                              <p:attrName>ppt_w</p:attrName>
                                            </p:attrNameLst>
                                          </p:cBhvr>
                                          <p:tavLst>
                                            <p:tav tm="0">
                                              <p:val>
                                                <p:fltVal val="0"/>
                                              </p:val>
                                            </p:tav>
                                            <p:tav tm="100000">
                                              <p:val>
                                                <p:strVal val="#ppt_w"/>
                                              </p:val>
                                            </p:tav>
                                          </p:tavLst>
                                        </p:anim>
                                        <p:anim calcmode="lin" valueType="num">
                                          <p:cBhvr>
                                            <p:cTn id="50" dur="300" fill="hold"/>
                                            <p:tgtEl>
                                              <p:spTgt spid="15"/>
                                            </p:tgtEl>
                                            <p:attrNameLst>
                                              <p:attrName>ppt_h</p:attrName>
                                            </p:attrNameLst>
                                          </p:cBhvr>
                                          <p:tavLst>
                                            <p:tav tm="0">
                                              <p:val>
                                                <p:fltVal val="0"/>
                                              </p:val>
                                            </p:tav>
                                            <p:tav tm="100000">
                                              <p:val>
                                                <p:strVal val="#ppt_h"/>
                                              </p:val>
                                            </p:tav>
                                          </p:tavLst>
                                        </p:anim>
                                        <p:anim calcmode="lin" valueType="num">
                                          <p:cBhvr>
                                            <p:cTn id="51" dur="300" fill="hold"/>
                                            <p:tgtEl>
                                              <p:spTgt spid="15"/>
                                            </p:tgtEl>
                                            <p:attrNameLst>
                                              <p:attrName>style.rotation</p:attrName>
                                            </p:attrNameLst>
                                          </p:cBhvr>
                                          <p:tavLst>
                                            <p:tav tm="0">
                                              <p:val>
                                                <p:fltVal val="90"/>
                                              </p:val>
                                            </p:tav>
                                            <p:tav tm="100000">
                                              <p:val>
                                                <p:fltVal val="0"/>
                                              </p:val>
                                            </p:tav>
                                          </p:tavLst>
                                        </p:anim>
                                        <p:animEffect transition="in" filter="fade">
                                          <p:cBhvr>
                                            <p:cTn id="52" dur="300"/>
                                            <p:tgtEl>
                                              <p:spTgt spid="15"/>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3"/>
                                            </p:tgtEl>
                                            <p:attrNameLst>
                                              <p:attrName>style.visibility</p:attrName>
                                            </p:attrNameLst>
                                          </p:cBhvr>
                                          <p:to>
                                            <p:strVal val="visible"/>
                                          </p:to>
                                        </p:set>
                                        <p:anim calcmode="lin" valueType="num">
                                          <p:cBhvr>
                                            <p:cTn id="55" dur="300" fill="hold"/>
                                            <p:tgtEl>
                                              <p:spTgt spid="13"/>
                                            </p:tgtEl>
                                            <p:attrNameLst>
                                              <p:attrName>ppt_w</p:attrName>
                                            </p:attrNameLst>
                                          </p:cBhvr>
                                          <p:tavLst>
                                            <p:tav tm="0">
                                              <p:val>
                                                <p:fltVal val="0"/>
                                              </p:val>
                                            </p:tav>
                                            <p:tav tm="100000">
                                              <p:val>
                                                <p:strVal val="#ppt_w"/>
                                              </p:val>
                                            </p:tav>
                                          </p:tavLst>
                                        </p:anim>
                                        <p:anim calcmode="lin" valueType="num">
                                          <p:cBhvr>
                                            <p:cTn id="56" dur="300" fill="hold"/>
                                            <p:tgtEl>
                                              <p:spTgt spid="13"/>
                                            </p:tgtEl>
                                            <p:attrNameLst>
                                              <p:attrName>ppt_h</p:attrName>
                                            </p:attrNameLst>
                                          </p:cBhvr>
                                          <p:tavLst>
                                            <p:tav tm="0">
                                              <p:val>
                                                <p:fltVal val="0"/>
                                              </p:val>
                                            </p:tav>
                                            <p:tav tm="100000">
                                              <p:val>
                                                <p:strVal val="#ppt_h"/>
                                              </p:val>
                                            </p:tav>
                                          </p:tavLst>
                                        </p:anim>
                                        <p:anim calcmode="lin" valueType="num">
                                          <p:cBhvr>
                                            <p:cTn id="57" dur="300" fill="hold"/>
                                            <p:tgtEl>
                                              <p:spTgt spid="13"/>
                                            </p:tgtEl>
                                            <p:attrNameLst>
                                              <p:attrName>style.rotation</p:attrName>
                                            </p:attrNameLst>
                                          </p:cBhvr>
                                          <p:tavLst>
                                            <p:tav tm="0">
                                              <p:val>
                                                <p:fltVal val="90"/>
                                              </p:val>
                                            </p:tav>
                                            <p:tav tm="100000">
                                              <p:val>
                                                <p:fltVal val="0"/>
                                              </p:val>
                                            </p:tav>
                                          </p:tavLst>
                                        </p:anim>
                                        <p:animEffect transition="in" filter="fade">
                                          <p:cBhvr>
                                            <p:cTn id="58" dur="300"/>
                                            <p:tgtEl>
                                              <p:spTgt spid="13"/>
                                            </p:tgtEl>
                                          </p:cBhvr>
                                        </p:animEffect>
                                      </p:childTnLst>
                                    </p:cTn>
                                  </p:par>
                                </p:childTnLst>
                              </p:cTn>
                            </p:par>
                            <p:par>
                              <p:cTn id="59" fill="hold">
                                <p:stCondLst>
                                  <p:cond delay="3939"/>
                                </p:stCondLst>
                                <p:childTnLst>
                                  <p:par>
                                    <p:cTn id="60" presetID="22" presetClass="entr" presetSubtype="1" fill="hold" grpId="0" nodeType="after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wipe(up)">
                                          <p:cBhvr>
                                            <p:cTn id="62" dur="500"/>
                                            <p:tgtEl>
                                              <p:spTgt spid="12"/>
                                            </p:tgtEl>
                                          </p:cBhvr>
                                        </p:animEffect>
                                      </p:childTnLst>
                                    </p:cTn>
                                  </p:par>
                                  <p:par>
                                    <p:cTn id="63" presetID="22" presetClass="entr" presetSubtype="1" fill="hold" grpId="0" nodeType="with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wipe(up)">
                                          <p:cBhvr>
                                            <p:cTn id="65" dur="500"/>
                                            <p:tgtEl>
                                              <p:spTgt spid="14"/>
                                            </p:tgtEl>
                                          </p:cBhvr>
                                        </p:animEffect>
                                      </p:childTnLst>
                                    </p:cTn>
                                  </p:par>
                                </p:childTnLst>
                              </p:cTn>
                            </p:par>
                            <p:par>
                              <p:cTn id="66" fill="hold">
                                <p:stCondLst>
                                  <p:cond delay="4439"/>
                                </p:stCondLst>
                                <p:childTnLst>
                                  <p:par>
                                    <p:cTn id="67" presetID="31" presetClass="entr" presetSubtype="0" fill="hold" grpId="0" nodeType="afterEffect">
                                      <p:stCondLst>
                                        <p:cond delay="0"/>
                                      </p:stCondLst>
                                      <p:childTnLst>
                                        <p:set>
                                          <p:cBhvr>
                                            <p:cTn id="68" dur="1" fill="hold">
                                              <p:stCondLst>
                                                <p:cond delay="0"/>
                                              </p:stCondLst>
                                            </p:cTn>
                                            <p:tgtEl>
                                              <p:spTgt spid="19"/>
                                            </p:tgtEl>
                                            <p:attrNameLst>
                                              <p:attrName>style.visibility</p:attrName>
                                            </p:attrNameLst>
                                          </p:cBhvr>
                                          <p:to>
                                            <p:strVal val="visible"/>
                                          </p:to>
                                        </p:set>
                                        <p:anim calcmode="lin" valueType="num">
                                          <p:cBhvr>
                                            <p:cTn id="69" dur="300" fill="hold"/>
                                            <p:tgtEl>
                                              <p:spTgt spid="19"/>
                                            </p:tgtEl>
                                            <p:attrNameLst>
                                              <p:attrName>ppt_w</p:attrName>
                                            </p:attrNameLst>
                                          </p:cBhvr>
                                          <p:tavLst>
                                            <p:tav tm="0">
                                              <p:val>
                                                <p:fltVal val="0"/>
                                              </p:val>
                                            </p:tav>
                                            <p:tav tm="100000">
                                              <p:val>
                                                <p:strVal val="#ppt_w"/>
                                              </p:val>
                                            </p:tav>
                                          </p:tavLst>
                                        </p:anim>
                                        <p:anim calcmode="lin" valueType="num">
                                          <p:cBhvr>
                                            <p:cTn id="70" dur="300" fill="hold"/>
                                            <p:tgtEl>
                                              <p:spTgt spid="19"/>
                                            </p:tgtEl>
                                            <p:attrNameLst>
                                              <p:attrName>ppt_h</p:attrName>
                                            </p:attrNameLst>
                                          </p:cBhvr>
                                          <p:tavLst>
                                            <p:tav tm="0">
                                              <p:val>
                                                <p:fltVal val="0"/>
                                              </p:val>
                                            </p:tav>
                                            <p:tav tm="100000">
                                              <p:val>
                                                <p:strVal val="#ppt_h"/>
                                              </p:val>
                                            </p:tav>
                                          </p:tavLst>
                                        </p:anim>
                                        <p:anim calcmode="lin" valueType="num">
                                          <p:cBhvr>
                                            <p:cTn id="71" dur="300" fill="hold"/>
                                            <p:tgtEl>
                                              <p:spTgt spid="19"/>
                                            </p:tgtEl>
                                            <p:attrNameLst>
                                              <p:attrName>style.rotation</p:attrName>
                                            </p:attrNameLst>
                                          </p:cBhvr>
                                          <p:tavLst>
                                            <p:tav tm="0">
                                              <p:val>
                                                <p:fltVal val="90"/>
                                              </p:val>
                                            </p:tav>
                                            <p:tav tm="100000">
                                              <p:val>
                                                <p:fltVal val="0"/>
                                              </p:val>
                                            </p:tav>
                                          </p:tavLst>
                                        </p:anim>
                                        <p:animEffect transition="in" filter="fade">
                                          <p:cBhvr>
                                            <p:cTn id="72" dur="300"/>
                                            <p:tgtEl>
                                              <p:spTgt spid="19"/>
                                            </p:tgtEl>
                                          </p:cBhvr>
                                        </p:animEffect>
                                      </p:childTnLst>
                                    </p:cTn>
                                  </p:par>
                                  <p:par>
                                    <p:cTn id="73" presetID="31" presetClass="entr" presetSubtype="0" fill="hold" grpId="0" nodeType="withEffect">
                                      <p:stCondLst>
                                        <p:cond delay="0"/>
                                      </p:stCondLst>
                                      <p:childTnLst>
                                        <p:set>
                                          <p:cBhvr>
                                            <p:cTn id="74" dur="1" fill="hold">
                                              <p:stCondLst>
                                                <p:cond delay="0"/>
                                              </p:stCondLst>
                                            </p:cTn>
                                            <p:tgtEl>
                                              <p:spTgt spid="17"/>
                                            </p:tgtEl>
                                            <p:attrNameLst>
                                              <p:attrName>style.visibility</p:attrName>
                                            </p:attrNameLst>
                                          </p:cBhvr>
                                          <p:to>
                                            <p:strVal val="visible"/>
                                          </p:to>
                                        </p:set>
                                        <p:anim calcmode="lin" valueType="num">
                                          <p:cBhvr>
                                            <p:cTn id="75" dur="300" fill="hold"/>
                                            <p:tgtEl>
                                              <p:spTgt spid="17"/>
                                            </p:tgtEl>
                                            <p:attrNameLst>
                                              <p:attrName>ppt_w</p:attrName>
                                            </p:attrNameLst>
                                          </p:cBhvr>
                                          <p:tavLst>
                                            <p:tav tm="0">
                                              <p:val>
                                                <p:fltVal val="0"/>
                                              </p:val>
                                            </p:tav>
                                            <p:tav tm="100000">
                                              <p:val>
                                                <p:strVal val="#ppt_w"/>
                                              </p:val>
                                            </p:tav>
                                          </p:tavLst>
                                        </p:anim>
                                        <p:anim calcmode="lin" valueType="num">
                                          <p:cBhvr>
                                            <p:cTn id="76" dur="300" fill="hold"/>
                                            <p:tgtEl>
                                              <p:spTgt spid="17"/>
                                            </p:tgtEl>
                                            <p:attrNameLst>
                                              <p:attrName>ppt_h</p:attrName>
                                            </p:attrNameLst>
                                          </p:cBhvr>
                                          <p:tavLst>
                                            <p:tav tm="0">
                                              <p:val>
                                                <p:fltVal val="0"/>
                                              </p:val>
                                            </p:tav>
                                            <p:tav tm="100000">
                                              <p:val>
                                                <p:strVal val="#ppt_h"/>
                                              </p:val>
                                            </p:tav>
                                          </p:tavLst>
                                        </p:anim>
                                        <p:anim calcmode="lin" valueType="num">
                                          <p:cBhvr>
                                            <p:cTn id="77" dur="300" fill="hold"/>
                                            <p:tgtEl>
                                              <p:spTgt spid="17"/>
                                            </p:tgtEl>
                                            <p:attrNameLst>
                                              <p:attrName>style.rotation</p:attrName>
                                            </p:attrNameLst>
                                          </p:cBhvr>
                                          <p:tavLst>
                                            <p:tav tm="0">
                                              <p:val>
                                                <p:fltVal val="90"/>
                                              </p:val>
                                            </p:tav>
                                            <p:tav tm="100000">
                                              <p:val>
                                                <p:fltVal val="0"/>
                                              </p:val>
                                            </p:tav>
                                          </p:tavLst>
                                        </p:anim>
                                        <p:animEffect transition="in" filter="fade">
                                          <p:cBhvr>
                                            <p:cTn id="78" dur="300"/>
                                            <p:tgtEl>
                                              <p:spTgt spid="17"/>
                                            </p:tgtEl>
                                          </p:cBhvr>
                                        </p:animEffect>
                                      </p:childTnLst>
                                    </p:cTn>
                                  </p:par>
                                </p:childTnLst>
                              </p:cTn>
                            </p:par>
                            <p:par>
                              <p:cTn id="79" fill="hold">
                                <p:stCondLst>
                                  <p:cond delay="4939"/>
                                </p:stCondLst>
                                <p:childTnLst>
                                  <p:par>
                                    <p:cTn id="80" presetID="22" presetClass="entr" presetSubtype="8" fill="hold" grpId="0" nodeType="after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wipe(left)">
                                          <p:cBhvr>
                                            <p:cTn id="82" dur="500"/>
                                            <p:tgtEl>
                                              <p:spTgt spid="18"/>
                                            </p:tgtEl>
                                          </p:cBhvr>
                                        </p:animEffect>
                                      </p:childTnLst>
                                    </p:cTn>
                                  </p:par>
                                  <p:par>
                                    <p:cTn id="83" presetID="22" presetClass="entr" presetSubtype="2" fill="hold" grpId="0" nodeType="withEffect">
                                      <p:stCondLst>
                                        <p:cond delay="0"/>
                                      </p:stCondLst>
                                      <p:childTnLst>
                                        <p:set>
                                          <p:cBhvr>
                                            <p:cTn id="84" dur="1" fill="hold">
                                              <p:stCondLst>
                                                <p:cond delay="0"/>
                                              </p:stCondLst>
                                            </p:cTn>
                                            <p:tgtEl>
                                              <p:spTgt spid="16"/>
                                            </p:tgtEl>
                                            <p:attrNameLst>
                                              <p:attrName>style.visibility</p:attrName>
                                            </p:attrNameLst>
                                          </p:cBhvr>
                                          <p:to>
                                            <p:strVal val="visible"/>
                                          </p:to>
                                        </p:set>
                                        <p:animEffect transition="in" filter="wipe(right)">
                                          <p:cBhvr>
                                            <p:cTn id="8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27" grpId="0" animBg="1"/>
          <p:bldP spid="7" grpId="0" animBg="1"/>
          <p:bldP spid="8" grpId="0" animBg="1"/>
          <p:bldP spid="9" grpId="0" animBg="1"/>
          <p:bldP spid="10" grpId="0" animBg="1"/>
          <p:bldP spid="11" grpId="0"/>
          <p:bldP spid="12" grpId="0"/>
          <p:bldP spid="13" grpId="0"/>
          <p:bldP spid="14" grpId="0"/>
          <p:bldP spid="15" grpId="0"/>
          <p:bldP spid="16" grpId="0"/>
          <p:bldP spid="17" grpId="0"/>
          <p:bldP spid="18" grpId="0"/>
          <p:bldP spid="19"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2" name="矩形 21"/>
          <p:cNvSpPr/>
          <p:nvPr/>
        </p:nvSpPr>
        <p:spPr bwMode="auto">
          <a:xfrm>
            <a:off x="0" y="666517"/>
            <a:ext cx="12196763" cy="6002843"/>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3" y="174415"/>
            <a:ext cx="2921537" cy="420599"/>
          </a:xfrm>
          <a:prstGeom prst="rect">
            <a:avLst/>
          </a:prstGeom>
          <a:noFill/>
        </p:spPr>
        <p:txBody>
          <a:bodyPr wrap="none" lIns="91428" tIns="45714" rIns="91428" bIns="45714" rtlCol="0">
            <a:spAutoFit/>
          </a:bodyPr>
          <a:lstStyle/>
          <a:p>
            <a:r>
              <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rPr>
              <a:t>团队自身对目标的重视</a:t>
            </a:r>
            <a:endPar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47" name="圆角矩形 46"/>
          <p:cNvSpPr/>
          <p:nvPr/>
        </p:nvSpPr>
        <p:spPr bwMode="auto">
          <a:xfrm>
            <a:off x="1562671" y="1837401"/>
            <a:ext cx="2775943" cy="2866763"/>
          </a:xfrm>
          <a:prstGeom prst="roundRect">
            <a:avLst>
              <a:gd name="adj" fmla="val 5680"/>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lvl="2"/>
            <a:endParaRPr lang="zh-CN" altLang="en-US">
              <a:solidFill>
                <a:srgbClr val="C4261D"/>
              </a:solidFill>
            </a:endParaRPr>
          </a:p>
        </p:txBody>
      </p:sp>
      <p:sp>
        <p:nvSpPr>
          <p:cNvPr id="48" name="圆角矩形 47"/>
          <p:cNvSpPr/>
          <p:nvPr/>
        </p:nvSpPr>
        <p:spPr bwMode="auto">
          <a:xfrm>
            <a:off x="7737261" y="1837401"/>
            <a:ext cx="2775943" cy="2866763"/>
          </a:xfrm>
          <a:prstGeom prst="roundRect">
            <a:avLst>
              <a:gd name="adj" fmla="val 5070"/>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lvl="2"/>
            <a:endParaRPr lang="zh-CN" altLang="en-US">
              <a:solidFill>
                <a:srgbClr val="C4261D"/>
              </a:solidFill>
            </a:endParaRPr>
          </a:p>
        </p:txBody>
      </p:sp>
      <p:sp>
        <p:nvSpPr>
          <p:cNvPr id="49" name="矩形 26"/>
          <p:cNvSpPr>
            <a:spLocks noChangeArrowheads="1"/>
          </p:cNvSpPr>
          <p:nvPr/>
        </p:nvSpPr>
        <p:spPr bwMode="auto">
          <a:xfrm>
            <a:off x="7992929" y="2165907"/>
            <a:ext cx="2448269" cy="2308312"/>
          </a:xfrm>
          <a:prstGeom prst="rect">
            <a:avLst/>
          </a:prstGeom>
          <a:noFill/>
          <a:ln w="9525">
            <a:noFill/>
            <a:miter lim="800000"/>
          </a:ln>
        </p:spPr>
        <p:txBody>
          <a:bodyPr wrap="square" lIns="91428" tIns="45714" rIns="91428" bIns="45714">
            <a:spAutoFit/>
          </a:bodyPr>
          <a:lstStyle/>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p:txBody>
      </p:sp>
      <p:sp>
        <p:nvSpPr>
          <p:cNvPr id="50" name="圆角矩形 49"/>
          <p:cNvSpPr/>
          <p:nvPr/>
        </p:nvSpPr>
        <p:spPr bwMode="auto">
          <a:xfrm>
            <a:off x="4611362" y="1837401"/>
            <a:ext cx="2775943" cy="2866763"/>
          </a:xfrm>
          <a:prstGeom prst="roundRect">
            <a:avLst>
              <a:gd name="adj" fmla="val 5070"/>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lvl="2"/>
            <a:endParaRPr lang="zh-CN" altLang="en-US">
              <a:solidFill>
                <a:srgbClr val="C4261D"/>
              </a:solidFill>
            </a:endParaRPr>
          </a:p>
        </p:txBody>
      </p:sp>
      <p:sp>
        <p:nvSpPr>
          <p:cNvPr id="51" name="矩形 50"/>
          <p:cNvSpPr>
            <a:spLocks noChangeArrowheads="1"/>
          </p:cNvSpPr>
          <p:nvPr/>
        </p:nvSpPr>
        <p:spPr bwMode="auto">
          <a:xfrm>
            <a:off x="4897710" y="2165907"/>
            <a:ext cx="2292276" cy="2308312"/>
          </a:xfrm>
          <a:prstGeom prst="rect">
            <a:avLst/>
          </a:prstGeom>
          <a:noFill/>
          <a:ln w="9525">
            <a:noFill/>
            <a:miter lim="800000"/>
          </a:ln>
        </p:spPr>
        <p:txBody>
          <a:bodyPr wrap="square" lIns="91428" tIns="45714" rIns="91428" bIns="45714">
            <a:spAutoFit/>
          </a:bodyPr>
          <a:lstStyle/>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p:txBody>
      </p:sp>
      <p:sp>
        <p:nvSpPr>
          <p:cNvPr id="52" name="TextBox 32"/>
          <p:cNvSpPr txBox="1">
            <a:spLocks noChangeArrowheads="1"/>
          </p:cNvSpPr>
          <p:nvPr/>
        </p:nvSpPr>
        <p:spPr bwMode="auto">
          <a:xfrm>
            <a:off x="1816118" y="2196356"/>
            <a:ext cx="2314559" cy="2308312"/>
          </a:xfrm>
          <a:prstGeom prst="rect">
            <a:avLst/>
          </a:prstGeom>
          <a:noFill/>
          <a:ln w="9525">
            <a:noFill/>
            <a:miter lim="800000"/>
          </a:ln>
        </p:spPr>
        <p:txBody>
          <a:bodyPr wrap="square" lIns="91428" tIns="45714" rIns="91428" bIns="45714">
            <a:spAutoFit/>
          </a:bodyPr>
          <a:lstStyle/>
          <a:p>
            <a:r>
              <a:rPr lang="zh-CN" altLang="en-US" dirty="0" smtClean="0">
                <a:solidFill>
                  <a:schemeClr val="tx2"/>
                </a:solidFill>
                <a:latin typeface="微软雅黑" panose="020B0503020204020204" pitchFamily="34" charset="-122"/>
                <a:ea typeface="微软雅黑" panose="020B0503020204020204" pitchFamily="34" charset="-122"/>
              </a:rPr>
              <a:t>这里请输入文本信息</a:t>
            </a:r>
            <a:endParaRPr lang="en-US" altLang="zh-CN" dirty="0" smtClean="0">
              <a:solidFill>
                <a:schemeClr val="tx2"/>
              </a:solidFill>
              <a:latin typeface="微软雅黑" panose="020B0503020204020204" pitchFamily="34" charset="-122"/>
              <a:ea typeface="微软雅黑" panose="020B0503020204020204" pitchFamily="34" charset="-122"/>
            </a:endParaRPr>
          </a:p>
          <a:p>
            <a:r>
              <a:rPr lang="zh-CN" altLang="en-US" dirty="0" smtClean="0">
                <a:solidFill>
                  <a:schemeClr val="tx2"/>
                </a:solidFill>
                <a:latin typeface="微软雅黑" panose="020B0503020204020204" pitchFamily="34" charset="-122"/>
                <a:ea typeface="微软雅黑" panose="020B0503020204020204" pitchFamily="34" charset="-122"/>
              </a:rPr>
              <a:t>这里请输入文本信息</a:t>
            </a:r>
            <a:endParaRPr lang="en-US" altLang="zh-CN" dirty="0" smtClean="0">
              <a:solidFill>
                <a:schemeClr val="tx2"/>
              </a:solidFill>
              <a:latin typeface="微软雅黑" panose="020B0503020204020204" pitchFamily="34" charset="-122"/>
              <a:ea typeface="微软雅黑" panose="020B0503020204020204" pitchFamily="34" charset="-122"/>
            </a:endParaRPr>
          </a:p>
          <a:p>
            <a:r>
              <a:rPr lang="zh-CN" altLang="en-US" dirty="0" smtClean="0">
                <a:solidFill>
                  <a:schemeClr val="tx2"/>
                </a:solidFill>
                <a:latin typeface="微软雅黑" panose="020B0503020204020204" pitchFamily="34" charset="-122"/>
                <a:ea typeface="微软雅黑" panose="020B0503020204020204" pitchFamily="34" charset="-122"/>
              </a:rPr>
              <a:t>这里请输入文本信息</a:t>
            </a:r>
            <a:endParaRPr lang="en-US" altLang="zh-CN" dirty="0" smtClean="0">
              <a:solidFill>
                <a:schemeClr val="tx2"/>
              </a:solidFill>
              <a:latin typeface="微软雅黑" panose="020B0503020204020204" pitchFamily="34" charset="-122"/>
              <a:ea typeface="微软雅黑" panose="020B0503020204020204" pitchFamily="34" charset="-122"/>
            </a:endParaRPr>
          </a:p>
          <a:p>
            <a:r>
              <a:rPr lang="zh-CN" altLang="en-US" dirty="0" smtClean="0">
                <a:solidFill>
                  <a:schemeClr val="tx2"/>
                </a:solidFill>
                <a:latin typeface="微软雅黑" panose="020B0503020204020204" pitchFamily="34" charset="-122"/>
                <a:ea typeface="微软雅黑" panose="020B0503020204020204" pitchFamily="34" charset="-122"/>
              </a:rPr>
              <a:t>这里请输入文本信息</a:t>
            </a:r>
            <a:endParaRPr lang="en-US" altLang="zh-CN" dirty="0" smtClean="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a:solidFill>
                <a:schemeClr val="tx2"/>
              </a:solidFill>
              <a:latin typeface="微软雅黑" panose="020B0503020204020204" pitchFamily="34" charset="-122"/>
              <a:ea typeface="微软雅黑" panose="020B0503020204020204" pitchFamily="34" charset="-122"/>
            </a:endParaRPr>
          </a:p>
          <a:p>
            <a:r>
              <a:rPr lang="zh-CN" altLang="en-US" dirty="0">
                <a:solidFill>
                  <a:schemeClr val="tx2"/>
                </a:solidFill>
                <a:latin typeface="微软雅黑" panose="020B0503020204020204" pitchFamily="34" charset="-122"/>
                <a:ea typeface="微软雅黑" panose="020B0503020204020204" pitchFamily="34" charset="-122"/>
              </a:rPr>
              <a:t>这里请输入文本信息</a:t>
            </a:r>
            <a:endParaRPr lang="en-US" altLang="zh-CN" dirty="0" smtClean="0">
              <a:solidFill>
                <a:schemeClr val="tx2"/>
              </a:solidFill>
              <a:latin typeface="微软雅黑" panose="020B0503020204020204" pitchFamily="34" charset="-122"/>
              <a:ea typeface="微软雅黑" panose="020B0503020204020204" pitchFamily="34" charset="-122"/>
            </a:endParaRPr>
          </a:p>
        </p:txBody>
      </p:sp>
      <p:sp>
        <p:nvSpPr>
          <p:cNvPr id="53" name="Rectangle 20"/>
          <p:cNvSpPr>
            <a:spLocks noChangeArrowheads="1"/>
          </p:cNvSpPr>
          <p:nvPr/>
        </p:nvSpPr>
        <p:spPr bwMode="auto">
          <a:xfrm>
            <a:off x="1582468" y="5437126"/>
            <a:ext cx="8930736" cy="656172"/>
          </a:xfrm>
          <a:prstGeom prst="round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a:solidFill>
                <a:srgbClr val="C4261D"/>
              </a:solidFill>
            </a:endParaRPr>
          </a:p>
        </p:txBody>
      </p:sp>
      <p:sp>
        <p:nvSpPr>
          <p:cNvPr id="54" name="矩形 53"/>
          <p:cNvSpPr/>
          <p:nvPr/>
        </p:nvSpPr>
        <p:spPr bwMode="auto">
          <a:xfrm>
            <a:off x="3080669" y="5509133"/>
            <a:ext cx="5934337" cy="492443"/>
          </a:xfrm>
          <a:prstGeom prst="rect">
            <a:avLst/>
          </a:prstGeom>
          <a:noFill/>
          <a:scene3d>
            <a:camera prst="orthographicFront"/>
            <a:lightRig rig="threePt" dir="t"/>
          </a:scene3d>
          <a:sp3d/>
        </p:spPr>
        <p:txBody>
          <a:bodyPr lIns="91428" tIns="45714" rIns="91428" bIns="45714">
            <a:spAutoFit/>
          </a:bodyPr>
          <a:lstStyle/>
          <a:p>
            <a:pPr algn="ctr" fontAlgn="auto">
              <a:spcBef>
                <a:spcPts val="0"/>
              </a:spcBef>
              <a:spcAft>
                <a:spcPts val="0"/>
              </a:spcAft>
              <a:tabLst>
                <a:tab pos="8520430" algn="r"/>
              </a:tabLst>
              <a:defRPr/>
            </a:pPr>
            <a:r>
              <a:rPr lang="zh-CN" altLang="en-US" sz="2500" dirty="0">
                <a:solidFill>
                  <a:srgbClr val="F8F8F8"/>
                </a:solidFill>
                <a:latin typeface="微软雅黑" panose="020B0503020204020204" pitchFamily="34" charset="-122"/>
                <a:ea typeface="微软雅黑" panose="020B0503020204020204" pitchFamily="34" charset="-122"/>
              </a:rPr>
              <a:t>提前一个月完成计划，创造了多项第一</a:t>
            </a:r>
            <a:endParaRPr lang="zh-CN" altLang="en-US" sz="2500" dirty="0">
              <a:solidFill>
                <a:srgbClr val="F8F8F8"/>
              </a:solidFill>
              <a:latin typeface="微软雅黑" panose="020B0503020204020204" pitchFamily="34" charset="-122"/>
              <a:ea typeface="微软雅黑" panose="020B0503020204020204" pitchFamily="34" charset="-122"/>
            </a:endParaRPr>
          </a:p>
        </p:txBody>
      </p:sp>
      <p:sp>
        <p:nvSpPr>
          <p:cNvPr id="55" name="燕尾形 54"/>
          <p:cNvSpPr/>
          <p:nvPr/>
        </p:nvSpPr>
        <p:spPr>
          <a:xfrm rot="16200000" flipH="1" flipV="1">
            <a:off x="8927940" y="4787000"/>
            <a:ext cx="394584" cy="660963"/>
          </a:xfrm>
          <a:prstGeom prst="chevron">
            <a:avLst>
              <a:gd name="adj" fmla="val 39402"/>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a:solidFill>
                <a:srgbClr val="C4261D"/>
              </a:solidFill>
            </a:endParaRPr>
          </a:p>
        </p:txBody>
      </p:sp>
      <p:sp>
        <p:nvSpPr>
          <p:cNvPr id="56" name="圆角矩形 55"/>
          <p:cNvSpPr/>
          <p:nvPr/>
        </p:nvSpPr>
        <p:spPr>
          <a:xfrm>
            <a:off x="4611362" y="1332669"/>
            <a:ext cx="2775943" cy="427467"/>
          </a:xfrm>
          <a:prstGeom prst="round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a:solidFill>
                <a:srgbClr val="C4261D"/>
              </a:solidFill>
            </a:endParaRPr>
          </a:p>
        </p:txBody>
      </p:sp>
      <p:sp>
        <p:nvSpPr>
          <p:cNvPr id="57" name="圆角矩形 56"/>
          <p:cNvSpPr/>
          <p:nvPr/>
        </p:nvSpPr>
        <p:spPr>
          <a:xfrm>
            <a:off x="7737261" y="1332669"/>
            <a:ext cx="2775943" cy="427467"/>
          </a:xfrm>
          <a:prstGeom prst="round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a:solidFill>
                <a:srgbClr val="C4261D"/>
              </a:solidFill>
            </a:endParaRPr>
          </a:p>
        </p:txBody>
      </p:sp>
      <p:sp>
        <p:nvSpPr>
          <p:cNvPr id="58" name="圆角矩形 57"/>
          <p:cNvSpPr/>
          <p:nvPr/>
        </p:nvSpPr>
        <p:spPr>
          <a:xfrm>
            <a:off x="1562671" y="1332669"/>
            <a:ext cx="2775943" cy="427467"/>
          </a:xfrm>
          <a:prstGeom prst="round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a:solidFill>
                <a:srgbClr val="C4261D"/>
              </a:solidFill>
            </a:endParaRPr>
          </a:p>
        </p:txBody>
      </p:sp>
      <p:sp>
        <p:nvSpPr>
          <p:cNvPr id="59" name="矩形 58"/>
          <p:cNvSpPr>
            <a:spLocks noChangeArrowheads="1"/>
          </p:cNvSpPr>
          <p:nvPr/>
        </p:nvSpPr>
        <p:spPr bwMode="auto">
          <a:xfrm>
            <a:off x="1937646" y="1332669"/>
            <a:ext cx="2127011" cy="369320"/>
          </a:xfrm>
          <a:prstGeom prst="rect">
            <a:avLst/>
          </a:prstGeom>
          <a:noFill/>
          <a:ln>
            <a:noFill/>
          </a:ln>
          <a:scene3d>
            <a:camera prst="orthographicFront"/>
            <a:lightRig rig="threePt" dir="t"/>
          </a:scene3d>
          <a:sp3d/>
        </p:spPr>
        <p:txBody>
          <a:bodyPr wrap="square" lIns="91428" tIns="45714" rIns="91428" bIns="45714">
            <a:spAutoFit/>
          </a:bodyPr>
          <a:lstStyle/>
          <a:p>
            <a:pPr algn="ctr" fontAlgn="auto">
              <a:spcBef>
                <a:spcPts val="0"/>
              </a:spcBef>
              <a:spcAft>
                <a:spcPts val="0"/>
              </a:spcAft>
              <a:defRPr/>
            </a:pPr>
            <a:r>
              <a:rPr lang="zh-CN" altLang="en-US" dirty="0">
                <a:solidFill>
                  <a:srgbClr val="F8F8F8"/>
                </a:solidFill>
                <a:latin typeface="微软雅黑" panose="020B0503020204020204" pitchFamily="34" charset="-122"/>
                <a:ea typeface="微软雅黑" panose="020B0503020204020204" pitchFamily="34" charset="-122"/>
              </a:rPr>
              <a:t>思想步调一致</a:t>
            </a:r>
            <a:endParaRPr lang="zh-CN" altLang="en-US" dirty="0">
              <a:solidFill>
                <a:srgbClr val="F8F8F8"/>
              </a:solidFill>
              <a:latin typeface="微软雅黑" panose="020B0503020204020204" pitchFamily="34" charset="-122"/>
              <a:ea typeface="微软雅黑" panose="020B0503020204020204" pitchFamily="34" charset="-122"/>
            </a:endParaRPr>
          </a:p>
        </p:txBody>
      </p:sp>
      <p:sp>
        <p:nvSpPr>
          <p:cNvPr id="60" name="矩形 59"/>
          <p:cNvSpPr>
            <a:spLocks noChangeArrowheads="1"/>
          </p:cNvSpPr>
          <p:nvPr/>
        </p:nvSpPr>
        <p:spPr bwMode="auto">
          <a:xfrm>
            <a:off x="8114605" y="1332669"/>
            <a:ext cx="2160240" cy="369320"/>
          </a:xfrm>
          <a:prstGeom prst="rect">
            <a:avLst/>
          </a:prstGeom>
          <a:noFill/>
          <a:ln>
            <a:noFill/>
          </a:ln>
          <a:scene3d>
            <a:camera prst="orthographicFront"/>
            <a:lightRig rig="threePt" dir="t"/>
          </a:scene3d>
          <a:sp3d/>
        </p:spPr>
        <p:txBody>
          <a:bodyPr wrap="square" lIns="91428" tIns="45714" rIns="91428" bIns="45714">
            <a:spAutoFit/>
          </a:bodyPr>
          <a:lstStyle/>
          <a:p>
            <a:pPr algn="ctr" fontAlgn="auto">
              <a:spcBef>
                <a:spcPts val="0"/>
              </a:spcBef>
              <a:spcAft>
                <a:spcPts val="0"/>
              </a:spcAft>
              <a:defRPr/>
            </a:pPr>
            <a:r>
              <a:rPr lang="zh-CN" altLang="en-US" dirty="0">
                <a:solidFill>
                  <a:srgbClr val="F8F8F8"/>
                </a:solidFill>
                <a:latin typeface="微软雅黑" panose="020B0503020204020204" pitchFamily="34" charset="-122"/>
                <a:ea typeface="微软雅黑" panose="020B0503020204020204" pitchFamily="34" charset="-122"/>
              </a:rPr>
              <a:t>行动快捷有效</a:t>
            </a:r>
            <a:endParaRPr lang="zh-CN" altLang="en-US" dirty="0">
              <a:solidFill>
                <a:srgbClr val="F8F8F8"/>
              </a:solidFill>
              <a:latin typeface="微软雅黑" panose="020B0503020204020204" pitchFamily="34" charset="-122"/>
              <a:ea typeface="微软雅黑" panose="020B0503020204020204" pitchFamily="34" charset="-122"/>
            </a:endParaRPr>
          </a:p>
        </p:txBody>
      </p:sp>
      <p:sp>
        <p:nvSpPr>
          <p:cNvPr id="61" name="矩形 60"/>
          <p:cNvSpPr>
            <a:spLocks noChangeArrowheads="1"/>
          </p:cNvSpPr>
          <p:nvPr/>
        </p:nvSpPr>
        <p:spPr bwMode="auto">
          <a:xfrm>
            <a:off x="5018263" y="1332669"/>
            <a:ext cx="2016223" cy="369320"/>
          </a:xfrm>
          <a:prstGeom prst="rect">
            <a:avLst/>
          </a:prstGeom>
          <a:noFill/>
          <a:ln>
            <a:noFill/>
          </a:ln>
          <a:scene3d>
            <a:camera prst="orthographicFront"/>
            <a:lightRig rig="threePt" dir="t"/>
          </a:scene3d>
          <a:sp3d/>
        </p:spPr>
        <p:txBody>
          <a:bodyPr wrap="square" lIns="91428" tIns="45714" rIns="91428" bIns="45714">
            <a:spAutoFit/>
          </a:bodyPr>
          <a:lstStyle/>
          <a:p>
            <a:pPr algn="ctr" fontAlgn="auto">
              <a:spcBef>
                <a:spcPts val="0"/>
              </a:spcBef>
              <a:spcAft>
                <a:spcPts val="0"/>
              </a:spcAft>
              <a:defRPr/>
            </a:pPr>
            <a:r>
              <a:rPr lang="zh-CN" altLang="en-US">
                <a:solidFill>
                  <a:srgbClr val="F8F8F8"/>
                </a:solidFill>
                <a:latin typeface="微软雅黑" panose="020B0503020204020204" pitchFamily="34" charset="-122"/>
                <a:ea typeface="微软雅黑" panose="020B0503020204020204" pitchFamily="34" charset="-122"/>
              </a:rPr>
              <a:t>计划周密合理</a:t>
            </a:r>
            <a:endParaRPr lang="zh-CN" altLang="en-US" dirty="0">
              <a:solidFill>
                <a:srgbClr val="F8F8F8"/>
              </a:solidFill>
              <a:latin typeface="微软雅黑" panose="020B0503020204020204" pitchFamily="34" charset="-122"/>
              <a:ea typeface="微软雅黑" panose="020B0503020204020204" pitchFamily="34" charset="-122"/>
            </a:endParaRPr>
          </a:p>
        </p:txBody>
      </p:sp>
      <p:sp>
        <p:nvSpPr>
          <p:cNvPr id="62" name="燕尾形 61"/>
          <p:cNvSpPr/>
          <p:nvPr/>
        </p:nvSpPr>
        <p:spPr>
          <a:xfrm rot="16200000" flipH="1" flipV="1">
            <a:off x="5711716" y="4787000"/>
            <a:ext cx="394584" cy="660963"/>
          </a:xfrm>
          <a:prstGeom prst="chevron">
            <a:avLst>
              <a:gd name="adj" fmla="val 39402"/>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a:solidFill>
                <a:srgbClr val="C4261D"/>
              </a:solidFill>
            </a:endParaRPr>
          </a:p>
        </p:txBody>
      </p:sp>
      <p:sp>
        <p:nvSpPr>
          <p:cNvPr id="63" name="燕尾形 62"/>
          <p:cNvSpPr/>
          <p:nvPr/>
        </p:nvSpPr>
        <p:spPr>
          <a:xfrm rot="16200000" flipH="1" flipV="1">
            <a:off x="2639953" y="4787000"/>
            <a:ext cx="394584" cy="660963"/>
          </a:xfrm>
          <a:prstGeom prst="chevron">
            <a:avLst>
              <a:gd name="adj" fmla="val 39402"/>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a:solidFill>
                <a:srgbClr val="C4261D"/>
              </a:solidFill>
            </a:endParaRPr>
          </a:p>
        </p:txBody>
      </p:sp>
    </p:spTree>
  </p:cSld>
  <p:clrMapOvr>
    <a:masterClrMapping/>
  </p:clrMapOvr>
  <p:transition spd="slow" advTm="1102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300" fill="hold"/>
                                        <p:tgtEl>
                                          <p:spTgt spid="27"/>
                                        </p:tgtEl>
                                        <p:attrNameLst>
                                          <p:attrName>ppt_x</p:attrName>
                                        </p:attrNameLst>
                                      </p:cBhvr>
                                      <p:tavLst>
                                        <p:tav tm="0">
                                          <p:val>
                                            <p:strVal val="0-#ppt_w/2"/>
                                          </p:val>
                                        </p:tav>
                                        <p:tav tm="100000">
                                          <p:val>
                                            <p:strVal val="#ppt_x"/>
                                          </p:val>
                                        </p:tav>
                                      </p:tavLst>
                                    </p:anim>
                                    <p:anim calcmode="lin" valueType="num">
                                      <p:cBhvr additive="base">
                                        <p:cTn id="8" dur="3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7"/>
                                        </p:tgtEl>
                                        <p:attrNameLst>
                                          <p:attrName>style.visibility</p:attrName>
                                        </p:attrNameLst>
                                      </p:cBhvr>
                                      <p:to>
                                        <p:strVal val="visible"/>
                                      </p:to>
                                    </p:set>
                                    <p:anim calcmode="lin" valueType="num">
                                      <p:cBhvr>
                                        <p:cTn id="12"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77"/>
                                        </p:tgtEl>
                                        <p:attrNameLst>
                                          <p:attrName>ppt_y</p:attrName>
                                        </p:attrNameLst>
                                      </p:cBhvr>
                                      <p:tavLst>
                                        <p:tav tm="0">
                                          <p:val>
                                            <p:strVal val="#ppt_y"/>
                                          </p:val>
                                        </p:tav>
                                        <p:tav tm="100000">
                                          <p:val>
                                            <p:strVal val="#ppt_y"/>
                                          </p:val>
                                        </p:tav>
                                      </p:tavLst>
                                    </p:anim>
                                    <p:anim calcmode="lin" valueType="num">
                                      <p:cBhvr>
                                        <p:cTn id="14"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77"/>
                                        </p:tgtEl>
                                      </p:cBhvr>
                                    </p:animEffect>
                                  </p:childTnLst>
                                </p:cTn>
                              </p:par>
                            </p:childTnLst>
                          </p:cTn>
                        </p:par>
                        <p:par>
                          <p:cTn id="17" fill="hold">
                            <p:stCondLst>
                              <p:cond delay="1059"/>
                            </p:stCondLst>
                            <p:childTnLst>
                              <p:par>
                                <p:cTn id="18" presetID="37" presetClass="entr" presetSubtype="0" fill="hold" grpId="0" nodeType="after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fade">
                                      <p:cBhvr>
                                        <p:cTn id="20" dur="1000"/>
                                        <p:tgtEl>
                                          <p:spTgt spid="58"/>
                                        </p:tgtEl>
                                      </p:cBhvr>
                                    </p:animEffect>
                                    <p:anim calcmode="lin" valueType="num">
                                      <p:cBhvr>
                                        <p:cTn id="21" dur="1000" fill="hold"/>
                                        <p:tgtEl>
                                          <p:spTgt spid="58"/>
                                        </p:tgtEl>
                                        <p:attrNameLst>
                                          <p:attrName>ppt_x</p:attrName>
                                        </p:attrNameLst>
                                      </p:cBhvr>
                                      <p:tavLst>
                                        <p:tav tm="0">
                                          <p:val>
                                            <p:strVal val="#ppt_x"/>
                                          </p:val>
                                        </p:tav>
                                        <p:tav tm="100000">
                                          <p:val>
                                            <p:strVal val="#ppt_x"/>
                                          </p:val>
                                        </p:tav>
                                      </p:tavLst>
                                    </p:anim>
                                    <p:anim calcmode="lin" valueType="num">
                                      <p:cBhvr>
                                        <p:cTn id="22" dur="900" decel="100000" fill="hold"/>
                                        <p:tgtEl>
                                          <p:spTgt spid="58"/>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58"/>
                                        </p:tgtEl>
                                        <p:attrNameLst>
                                          <p:attrName>ppt_y</p:attrName>
                                        </p:attrNameLst>
                                      </p:cBhvr>
                                      <p:tavLst>
                                        <p:tav tm="0">
                                          <p:val>
                                            <p:strVal val="#ppt_y-.03"/>
                                          </p:val>
                                        </p:tav>
                                        <p:tav tm="100000">
                                          <p:val>
                                            <p:strVal val="#ppt_y"/>
                                          </p:val>
                                        </p:tav>
                                      </p:tavLst>
                                    </p:anim>
                                  </p:childTnLst>
                                </p:cTn>
                              </p:par>
                            </p:childTnLst>
                          </p:cTn>
                        </p:par>
                        <p:par>
                          <p:cTn id="24" fill="hold">
                            <p:stCondLst>
                              <p:cond delay="2059"/>
                            </p:stCondLst>
                            <p:childTnLst>
                              <p:par>
                                <p:cTn id="25" presetID="37" presetClass="entr" presetSubtype="0" fill="hold" grpId="0" nodeType="afterEffect">
                                  <p:stCondLst>
                                    <p:cond delay="0"/>
                                  </p:stCondLst>
                                  <p:childTnLst>
                                    <p:set>
                                      <p:cBhvr>
                                        <p:cTn id="26" dur="1" fill="hold">
                                          <p:stCondLst>
                                            <p:cond delay="0"/>
                                          </p:stCondLst>
                                        </p:cTn>
                                        <p:tgtEl>
                                          <p:spTgt spid="56"/>
                                        </p:tgtEl>
                                        <p:attrNameLst>
                                          <p:attrName>style.visibility</p:attrName>
                                        </p:attrNameLst>
                                      </p:cBhvr>
                                      <p:to>
                                        <p:strVal val="visible"/>
                                      </p:to>
                                    </p:set>
                                    <p:animEffect transition="in" filter="fade">
                                      <p:cBhvr>
                                        <p:cTn id="27" dur="1000"/>
                                        <p:tgtEl>
                                          <p:spTgt spid="56"/>
                                        </p:tgtEl>
                                      </p:cBhvr>
                                    </p:animEffect>
                                    <p:anim calcmode="lin" valueType="num">
                                      <p:cBhvr>
                                        <p:cTn id="28" dur="1000" fill="hold"/>
                                        <p:tgtEl>
                                          <p:spTgt spid="56"/>
                                        </p:tgtEl>
                                        <p:attrNameLst>
                                          <p:attrName>ppt_x</p:attrName>
                                        </p:attrNameLst>
                                      </p:cBhvr>
                                      <p:tavLst>
                                        <p:tav tm="0">
                                          <p:val>
                                            <p:strVal val="#ppt_x"/>
                                          </p:val>
                                        </p:tav>
                                        <p:tav tm="100000">
                                          <p:val>
                                            <p:strVal val="#ppt_x"/>
                                          </p:val>
                                        </p:tav>
                                      </p:tavLst>
                                    </p:anim>
                                    <p:anim calcmode="lin" valueType="num">
                                      <p:cBhvr>
                                        <p:cTn id="29" dur="900" decel="100000" fill="hold"/>
                                        <p:tgtEl>
                                          <p:spTgt spid="56"/>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56"/>
                                        </p:tgtEl>
                                        <p:attrNameLst>
                                          <p:attrName>ppt_y</p:attrName>
                                        </p:attrNameLst>
                                      </p:cBhvr>
                                      <p:tavLst>
                                        <p:tav tm="0">
                                          <p:val>
                                            <p:strVal val="#ppt_y-.03"/>
                                          </p:val>
                                        </p:tav>
                                        <p:tav tm="100000">
                                          <p:val>
                                            <p:strVal val="#ppt_y"/>
                                          </p:val>
                                        </p:tav>
                                      </p:tavLst>
                                    </p:anim>
                                  </p:childTnLst>
                                </p:cTn>
                              </p:par>
                            </p:childTnLst>
                          </p:cTn>
                        </p:par>
                        <p:par>
                          <p:cTn id="31" fill="hold">
                            <p:stCondLst>
                              <p:cond delay="3059"/>
                            </p:stCondLst>
                            <p:childTnLst>
                              <p:par>
                                <p:cTn id="32" presetID="37" presetClass="entr" presetSubtype="0" fill="hold" grpId="0" nodeType="after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1000"/>
                                        <p:tgtEl>
                                          <p:spTgt spid="57"/>
                                        </p:tgtEl>
                                      </p:cBhvr>
                                    </p:animEffect>
                                    <p:anim calcmode="lin" valueType="num">
                                      <p:cBhvr>
                                        <p:cTn id="35" dur="1000" fill="hold"/>
                                        <p:tgtEl>
                                          <p:spTgt spid="57"/>
                                        </p:tgtEl>
                                        <p:attrNameLst>
                                          <p:attrName>ppt_x</p:attrName>
                                        </p:attrNameLst>
                                      </p:cBhvr>
                                      <p:tavLst>
                                        <p:tav tm="0">
                                          <p:val>
                                            <p:strVal val="#ppt_x"/>
                                          </p:val>
                                        </p:tav>
                                        <p:tav tm="100000">
                                          <p:val>
                                            <p:strVal val="#ppt_x"/>
                                          </p:val>
                                        </p:tav>
                                      </p:tavLst>
                                    </p:anim>
                                    <p:anim calcmode="lin" valueType="num">
                                      <p:cBhvr>
                                        <p:cTn id="36" dur="900" decel="100000" fill="hold"/>
                                        <p:tgtEl>
                                          <p:spTgt spid="57"/>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57"/>
                                        </p:tgtEl>
                                        <p:attrNameLst>
                                          <p:attrName>ppt_y</p:attrName>
                                        </p:attrNameLst>
                                      </p:cBhvr>
                                      <p:tavLst>
                                        <p:tav tm="0">
                                          <p:val>
                                            <p:strVal val="#ppt_y-.03"/>
                                          </p:val>
                                        </p:tav>
                                        <p:tav tm="100000">
                                          <p:val>
                                            <p:strVal val="#ppt_y"/>
                                          </p:val>
                                        </p:tav>
                                      </p:tavLst>
                                    </p:anim>
                                  </p:childTnLst>
                                </p:cTn>
                              </p:par>
                            </p:childTnLst>
                          </p:cTn>
                        </p:par>
                        <p:par>
                          <p:cTn id="38" fill="hold">
                            <p:stCondLst>
                              <p:cond delay="4059"/>
                            </p:stCondLst>
                            <p:childTnLst>
                              <p:par>
                                <p:cTn id="39" presetID="12" presetClass="entr" presetSubtype="4" fill="hold" grpId="0" nodeType="afterEffect">
                                  <p:stCondLst>
                                    <p:cond delay="0"/>
                                  </p:stCondLst>
                                  <p:childTnLst>
                                    <p:set>
                                      <p:cBhvr>
                                        <p:cTn id="40" dur="1" fill="hold">
                                          <p:stCondLst>
                                            <p:cond delay="0"/>
                                          </p:stCondLst>
                                        </p:cTn>
                                        <p:tgtEl>
                                          <p:spTgt spid="59"/>
                                        </p:tgtEl>
                                        <p:attrNameLst>
                                          <p:attrName>style.visibility</p:attrName>
                                        </p:attrNameLst>
                                      </p:cBhvr>
                                      <p:to>
                                        <p:strVal val="visible"/>
                                      </p:to>
                                    </p:set>
                                    <p:animEffect transition="in" filter="slide(fromBottom)">
                                      <p:cBhvr>
                                        <p:cTn id="41" dur="500"/>
                                        <p:tgtEl>
                                          <p:spTgt spid="59"/>
                                        </p:tgtEl>
                                      </p:cBhvr>
                                    </p:animEffect>
                                  </p:childTnLst>
                                </p:cTn>
                              </p:par>
                            </p:childTnLst>
                          </p:cTn>
                        </p:par>
                        <p:par>
                          <p:cTn id="42" fill="hold">
                            <p:stCondLst>
                              <p:cond delay="4559"/>
                            </p:stCondLst>
                            <p:childTnLst>
                              <p:par>
                                <p:cTn id="43" presetID="12" presetClass="entr" presetSubtype="4" fill="hold" grpId="0" nodeType="afterEffect">
                                  <p:stCondLst>
                                    <p:cond delay="0"/>
                                  </p:stCondLst>
                                  <p:childTnLst>
                                    <p:set>
                                      <p:cBhvr>
                                        <p:cTn id="44" dur="1" fill="hold">
                                          <p:stCondLst>
                                            <p:cond delay="0"/>
                                          </p:stCondLst>
                                        </p:cTn>
                                        <p:tgtEl>
                                          <p:spTgt spid="61"/>
                                        </p:tgtEl>
                                        <p:attrNameLst>
                                          <p:attrName>style.visibility</p:attrName>
                                        </p:attrNameLst>
                                      </p:cBhvr>
                                      <p:to>
                                        <p:strVal val="visible"/>
                                      </p:to>
                                    </p:set>
                                    <p:animEffect transition="in" filter="slide(fromBottom)">
                                      <p:cBhvr>
                                        <p:cTn id="45" dur="500"/>
                                        <p:tgtEl>
                                          <p:spTgt spid="61"/>
                                        </p:tgtEl>
                                      </p:cBhvr>
                                    </p:animEffect>
                                  </p:childTnLst>
                                </p:cTn>
                              </p:par>
                            </p:childTnLst>
                          </p:cTn>
                        </p:par>
                        <p:par>
                          <p:cTn id="46" fill="hold">
                            <p:stCondLst>
                              <p:cond delay="5059"/>
                            </p:stCondLst>
                            <p:childTnLst>
                              <p:par>
                                <p:cTn id="47" presetID="12" presetClass="entr" presetSubtype="4" fill="hold" grpId="0" nodeType="afterEffect">
                                  <p:stCondLst>
                                    <p:cond delay="0"/>
                                  </p:stCondLst>
                                  <p:childTnLst>
                                    <p:set>
                                      <p:cBhvr>
                                        <p:cTn id="48" dur="1" fill="hold">
                                          <p:stCondLst>
                                            <p:cond delay="0"/>
                                          </p:stCondLst>
                                        </p:cTn>
                                        <p:tgtEl>
                                          <p:spTgt spid="60"/>
                                        </p:tgtEl>
                                        <p:attrNameLst>
                                          <p:attrName>style.visibility</p:attrName>
                                        </p:attrNameLst>
                                      </p:cBhvr>
                                      <p:to>
                                        <p:strVal val="visible"/>
                                      </p:to>
                                    </p:set>
                                    <p:animEffect transition="in" filter="slide(fromBottom)">
                                      <p:cBhvr>
                                        <p:cTn id="49" dur="500"/>
                                        <p:tgtEl>
                                          <p:spTgt spid="60"/>
                                        </p:tgtEl>
                                      </p:cBhvr>
                                    </p:animEffect>
                                  </p:childTnLst>
                                </p:cTn>
                              </p:par>
                            </p:childTnLst>
                          </p:cTn>
                        </p:par>
                        <p:par>
                          <p:cTn id="50" fill="hold">
                            <p:stCondLst>
                              <p:cond delay="5559"/>
                            </p:stCondLst>
                            <p:childTnLst>
                              <p:par>
                                <p:cTn id="51" presetID="12" presetClass="entr" presetSubtype="1" fill="hold" grpId="0" nodeType="after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slide(fromTop)">
                                      <p:cBhvr>
                                        <p:cTn id="53" dur="500"/>
                                        <p:tgtEl>
                                          <p:spTgt spid="47"/>
                                        </p:tgtEl>
                                      </p:cBhvr>
                                    </p:animEffect>
                                  </p:childTnLst>
                                </p:cTn>
                              </p:par>
                            </p:childTnLst>
                          </p:cTn>
                        </p:par>
                        <p:par>
                          <p:cTn id="54" fill="hold">
                            <p:stCondLst>
                              <p:cond delay="6059"/>
                            </p:stCondLst>
                            <p:childTnLst>
                              <p:par>
                                <p:cTn id="55" presetID="12" presetClass="entr" presetSubtype="1" fill="hold" grpId="0" nodeType="after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slide(fromTop)">
                                      <p:cBhvr>
                                        <p:cTn id="57" dur="500"/>
                                        <p:tgtEl>
                                          <p:spTgt spid="50"/>
                                        </p:tgtEl>
                                      </p:cBhvr>
                                    </p:animEffect>
                                  </p:childTnLst>
                                </p:cTn>
                              </p:par>
                            </p:childTnLst>
                          </p:cTn>
                        </p:par>
                        <p:par>
                          <p:cTn id="58" fill="hold">
                            <p:stCondLst>
                              <p:cond delay="6559"/>
                            </p:stCondLst>
                            <p:childTnLst>
                              <p:par>
                                <p:cTn id="59" presetID="12" presetClass="entr" presetSubtype="1" fill="hold" grpId="0" nodeType="after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slide(fromTop)">
                                      <p:cBhvr>
                                        <p:cTn id="61" dur="500"/>
                                        <p:tgtEl>
                                          <p:spTgt spid="48"/>
                                        </p:tgtEl>
                                      </p:cBhvr>
                                    </p:animEffect>
                                  </p:childTnLst>
                                </p:cTn>
                              </p:par>
                            </p:childTnLst>
                          </p:cTn>
                        </p:par>
                        <p:par>
                          <p:cTn id="62" fill="hold">
                            <p:stCondLst>
                              <p:cond delay="7059"/>
                            </p:stCondLst>
                            <p:childTnLst>
                              <p:par>
                                <p:cTn id="63" presetID="49" presetClass="entr" presetSubtype="0" decel="100000" fill="hold" grpId="0" nodeType="afterEffect">
                                  <p:stCondLst>
                                    <p:cond delay="0"/>
                                  </p:stCondLst>
                                  <p:childTnLst>
                                    <p:set>
                                      <p:cBhvr>
                                        <p:cTn id="64" dur="1" fill="hold">
                                          <p:stCondLst>
                                            <p:cond delay="0"/>
                                          </p:stCondLst>
                                        </p:cTn>
                                        <p:tgtEl>
                                          <p:spTgt spid="52"/>
                                        </p:tgtEl>
                                        <p:attrNameLst>
                                          <p:attrName>style.visibility</p:attrName>
                                        </p:attrNameLst>
                                      </p:cBhvr>
                                      <p:to>
                                        <p:strVal val="visible"/>
                                      </p:to>
                                    </p:set>
                                    <p:anim calcmode="lin" valueType="num">
                                      <p:cBhvr>
                                        <p:cTn id="65" dur="500" fill="hold"/>
                                        <p:tgtEl>
                                          <p:spTgt spid="52"/>
                                        </p:tgtEl>
                                        <p:attrNameLst>
                                          <p:attrName>ppt_w</p:attrName>
                                        </p:attrNameLst>
                                      </p:cBhvr>
                                      <p:tavLst>
                                        <p:tav tm="0">
                                          <p:val>
                                            <p:fltVal val="0"/>
                                          </p:val>
                                        </p:tav>
                                        <p:tav tm="100000">
                                          <p:val>
                                            <p:strVal val="#ppt_w"/>
                                          </p:val>
                                        </p:tav>
                                      </p:tavLst>
                                    </p:anim>
                                    <p:anim calcmode="lin" valueType="num">
                                      <p:cBhvr>
                                        <p:cTn id="66" dur="500" fill="hold"/>
                                        <p:tgtEl>
                                          <p:spTgt spid="52"/>
                                        </p:tgtEl>
                                        <p:attrNameLst>
                                          <p:attrName>ppt_h</p:attrName>
                                        </p:attrNameLst>
                                      </p:cBhvr>
                                      <p:tavLst>
                                        <p:tav tm="0">
                                          <p:val>
                                            <p:fltVal val="0"/>
                                          </p:val>
                                        </p:tav>
                                        <p:tav tm="100000">
                                          <p:val>
                                            <p:strVal val="#ppt_h"/>
                                          </p:val>
                                        </p:tav>
                                      </p:tavLst>
                                    </p:anim>
                                    <p:anim calcmode="lin" valueType="num">
                                      <p:cBhvr>
                                        <p:cTn id="67" dur="500" fill="hold"/>
                                        <p:tgtEl>
                                          <p:spTgt spid="52"/>
                                        </p:tgtEl>
                                        <p:attrNameLst>
                                          <p:attrName>style.rotation</p:attrName>
                                        </p:attrNameLst>
                                      </p:cBhvr>
                                      <p:tavLst>
                                        <p:tav tm="0">
                                          <p:val>
                                            <p:fltVal val="360"/>
                                          </p:val>
                                        </p:tav>
                                        <p:tav tm="100000">
                                          <p:val>
                                            <p:fltVal val="0"/>
                                          </p:val>
                                        </p:tav>
                                      </p:tavLst>
                                    </p:anim>
                                    <p:animEffect transition="in" filter="fade">
                                      <p:cBhvr>
                                        <p:cTn id="68" dur="500"/>
                                        <p:tgtEl>
                                          <p:spTgt spid="52"/>
                                        </p:tgtEl>
                                      </p:cBhvr>
                                    </p:animEffect>
                                  </p:childTnLst>
                                </p:cTn>
                              </p:par>
                            </p:childTnLst>
                          </p:cTn>
                        </p:par>
                        <p:par>
                          <p:cTn id="69" fill="hold">
                            <p:stCondLst>
                              <p:cond delay="7559"/>
                            </p:stCondLst>
                            <p:childTnLst>
                              <p:par>
                                <p:cTn id="70" presetID="49" presetClass="entr" presetSubtype="0" decel="100000" fill="hold" grpId="0" nodeType="afterEffect">
                                  <p:stCondLst>
                                    <p:cond delay="0"/>
                                  </p:stCondLst>
                                  <p:childTnLst>
                                    <p:set>
                                      <p:cBhvr>
                                        <p:cTn id="71" dur="1" fill="hold">
                                          <p:stCondLst>
                                            <p:cond delay="0"/>
                                          </p:stCondLst>
                                        </p:cTn>
                                        <p:tgtEl>
                                          <p:spTgt spid="51"/>
                                        </p:tgtEl>
                                        <p:attrNameLst>
                                          <p:attrName>style.visibility</p:attrName>
                                        </p:attrNameLst>
                                      </p:cBhvr>
                                      <p:to>
                                        <p:strVal val="visible"/>
                                      </p:to>
                                    </p:set>
                                    <p:anim calcmode="lin" valueType="num">
                                      <p:cBhvr>
                                        <p:cTn id="72" dur="500" fill="hold"/>
                                        <p:tgtEl>
                                          <p:spTgt spid="51"/>
                                        </p:tgtEl>
                                        <p:attrNameLst>
                                          <p:attrName>ppt_w</p:attrName>
                                        </p:attrNameLst>
                                      </p:cBhvr>
                                      <p:tavLst>
                                        <p:tav tm="0">
                                          <p:val>
                                            <p:fltVal val="0"/>
                                          </p:val>
                                        </p:tav>
                                        <p:tav tm="100000">
                                          <p:val>
                                            <p:strVal val="#ppt_w"/>
                                          </p:val>
                                        </p:tav>
                                      </p:tavLst>
                                    </p:anim>
                                    <p:anim calcmode="lin" valueType="num">
                                      <p:cBhvr>
                                        <p:cTn id="73" dur="500" fill="hold"/>
                                        <p:tgtEl>
                                          <p:spTgt spid="51"/>
                                        </p:tgtEl>
                                        <p:attrNameLst>
                                          <p:attrName>ppt_h</p:attrName>
                                        </p:attrNameLst>
                                      </p:cBhvr>
                                      <p:tavLst>
                                        <p:tav tm="0">
                                          <p:val>
                                            <p:fltVal val="0"/>
                                          </p:val>
                                        </p:tav>
                                        <p:tav tm="100000">
                                          <p:val>
                                            <p:strVal val="#ppt_h"/>
                                          </p:val>
                                        </p:tav>
                                      </p:tavLst>
                                    </p:anim>
                                    <p:anim calcmode="lin" valueType="num">
                                      <p:cBhvr>
                                        <p:cTn id="74" dur="500" fill="hold"/>
                                        <p:tgtEl>
                                          <p:spTgt spid="51"/>
                                        </p:tgtEl>
                                        <p:attrNameLst>
                                          <p:attrName>style.rotation</p:attrName>
                                        </p:attrNameLst>
                                      </p:cBhvr>
                                      <p:tavLst>
                                        <p:tav tm="0">
                                          <p:val>
                                            <p:fltVal val="360"/>
                                          </p:val>
                                        </p:tav>
                                        <p:tav tm="100000">
                                          <p:val>
                                            <p:fltVal val="0"/>
                                          </p:val>
                                        </p:tav>
                                      </p:tavLst>
                                    </p:anim>
                                    <p:animEffect transition="in" filter="fade">
                                      <p:cBhvr>
                                        <p:cTn id="75" dur="500"/>
                                        <p:tgtEl>
                                          <p:spTgt spid="51"/>
                                        </p:tgtEl>
                                      </p:cBhvr>
                                    </p:animEffect>
                                  </p:childTnLst>
                                </p:cTn>
                              </p:par>
                            </p:childTnLst>
                          </p:cTn>
                        </p:par>
                        <p:par>
                          <p:cTn id="76" fill="hold">
                            <p:stCondLst>
                              <p:cond delay="8059"/>
                            </p:stCondLst>
                            <p:childTnLst>
                              <p:par>
                                <p:cTn id="77" presetID="49" presetClass="entr" presetSubtype="0" decel="100000" fill="hold" grpId="0" nodeType="afterEffect">
                                  <p:stCondLst>
                                    <p:cond delay="0"/>
                                  </p:stCondLst>
                                  <p:childTnLst>
                                    <p:set>
                                      <p:cBhvr>
                                        <p:cTn id="78" dur="1" fill="hold">
                                          <p:stCondLst>
                                            <p:cond delay="0"/>
                                          </p:stCondLst>
                                        </p:cTn>
                                        <p:tgtEl>
                                          <p:spTgt spid="49"/>
                                        </p:tgtEl>
                                        <p:attrNameLst>
                                          <p:attrName>style.visibility</p:attrName>
                                        </p:attrNameLst>
                                      </p:cBhvr>
                                      <p:to>
                                        <p:strVal val="visible"/>
                                      </p:to>
                                    </p:set>
                                    <p:anim calcmode="lin" valueType="num">
                                      <p:cBhvr>
                                        <p:cTn id="79" dur="500" fill="hold"/>
                                        <p:tgtEl>
                                          <p:spTgt spid="49"/>
                                        </p:tgtEl>
                                        <p:attrNameLst>
                                          <p:attrName>ppt_w</p:attrName>
                                        </p:attrNameLst>
                                      </p:cBhvr>
                                      <p:tavLst>
                                        <p:tav tm="0">
                                          <p:val>
                                            <p:fltVal val="0"/>
                                          </p:val>
                                        </p:tav>
                                        <p:tav tm="100000">
                                          <p:val>
                                            <p:strVal val="#ppt_w"/>
                                          </p:val>
                                        </p:tav>
                                      </p:tavLst>
                                    </p:anim>
                                    <p:anim calcmode="lin" valueType="num">
                                      <p:cBhvr>
                                        <p:cTn id="80" dur="500" fill="hold"/>
                                        <p:tgtEl>
                                          <p:spTgt spid="49"/>
                                        </p:tgtEl>
                                        <p:attrNameLst>
                                          <p:attrName>ppt_h</p:attrName>
                                        </p:attrNameLst>
                                      </p:cBhvr>
                                      <p:tavLst>
                                        <p:tav tm="0">
                                          <p:val>
                                            <p:fltVal val="0"/>
                                          </p:val>
                                        </p:tav>
                                        <p:tav tm="100000">
                                          <p:val>
                                            <p:strVal val="#ppt_h"/>
                                          </p:val>
                                        </p:tav>
                                      </p:tavLst>
                                    </p:anim>
                                    <p:anim calcmode="lin" valueType="num">
                                      <p:cBhvr>
                                        <p:cTn id="81" dur="500" fill="hold"/>
                                        <p:tgtEl>
                                          <p:spTgt spid="49"/>
                                        </p:tgtEl>
                                        <p:attrNameLst>
                                          <p:attrName>style.rotation</p:attrName>
                                        </p:attrNameLst>
                                      </p:cBhvr>
                                      <p:tavLst>
                                        <p:tav tm="0">
                                          <p:val>
                                            <p:fltVal val="360"/>
                                          </p:val>
                                        </p:tav>
                                        <p:tav tm="100000">
                                          <p:val>
                                            <p:fltVal val="0"/>
                                          </p:val>
                                        </p:tav>
                                      </p:tavLst>
                                    </p:anim>
                                    <p:animEffect transition="in" filter="fade">
                                      <p:cBhvr>
                                        <p:cTn id="82" dur="500"/>
                                        <p:tgtEl>
                                          <p:spTgt spid="49"/>
                                        </p:tgtEl>
                                      </p:cBhvr>
                                    </p:animEffect>
                                  </p:childTnLst>
                                </p:cTn>
                              </p:par>
                            </p:childTnLst>
                          </p:cTn>
                        </p:par>
                        <p:par>
                          <p:cTn id="83" fill="hold">
                            <p:stCondLst>
                              <p:cond delay="8559"/>
                            </p:stCondLst>
                            <p:childTnLst>
                              <p:par>
                                <p:cTn id="84" presetID="12" presetClass="entr" presetSubtype="1" fill="hold" grpId="0" nodeType="afterEffect">
                                  <p:stCondLst>
                                    <p:cond delay="0"/>
                                  </p:stCondLst>
                                  <p:childTnLst>
                                    <p:set>
                                      <p:cBhvr>
                                        <p:cTn id="85" dur="1" fill="hold">
                                          <p:stCondLst>
                                            <p:cond delay="0"/>
                                          </p:stCondLst>
                                        </p:cTn>
                                        <p:tgtEl>
                                          <p:spTgt spid="63"/>
                                        </p:tgtEl>
                                        <p:attrNameLst>
                                          <p:attrName>style.visibility</p:attrName>
                                        </p:attrNameLst>
                                      </p:cBhvr>
                                      <p:to>
                                        <p:strVal val="visible"/>
                                      </p:to>
                                    </p:set>
                                    <p:animEffect transition="in" filter="slide(fromTop)">
                                      <p:cBhvr>
                                        <p:cTn id="86" dur="500"/>
                                        <p:tgtEl>
                                          <p:spTgt spid="63"/>
                                        </p:tgtEl>
                                      </p:cBhvr>
                                    </p:animEffect>
                                  </p:childTnLst>
                                </p:cTn>
                              </p:par>
                            </p:childTnLst>
                          </p:cTn>
                        </p:par>
                        <p:par>
                          <p:cTn id="87" fill="hold">
                            <p:stCondLst>
                              <p:cond delay="9059"/>
                            </p:stCondLst>
                            <p:childTnLst>
                              <p:par>
                                <p:cTn id="88" presetID="12" presetClass="entr" presetSubtype="1" fill="hold" grpId="0" nodeType="afterEffect">
                                  <p:stCondLst>
                                    <p:cond delay="0"/>
                                  </p:stCondLst>
                                  <p:childTnLst>
                                    <p:set>
                                      <p:cBhvr>
                                        <p:cTn id="89" dur="1" fill="hold">
                                          <p:stCondLst>
                                            <p:cond delay="0"/>
                                          </p:stCondLst>
                                        </p:cTn>
                                        <p:tgtEl>
                                          <p:spTgt spid="62"/>
                                        </p:tgtEl>
                                        <p:attrNameLst>
                                          <p:attrName>style.visibility</p:attrName>
                                        </p:attrNameLst>
                                      </p:cBhvr>
                                      <p:to>
                                        <p:strVal val="visible"/>
                                      </p:to>
                                    </p:set>
                                    <p:animEffect transition="in" filter="slide(fromTop)">
                                      <p:cBhvr>
                                        <p:cTn id="90" dur="500"/>
                                        <p:tgtEl>
                                          <p:spTgt spid="62"/>
                                        </p:tgtEl>
                                      </p:cBhvr>
                                    </p:animEffect>
                                  </p:childTnLst>
                                </p:cTn>
                              </p:par>
                            </p:childTnLst>
                          </p:cTn>
                        </p:par>
                        <p:par>
                          <p:cTn id="91" fill="hold">
                            <p:stCondLst>
                              <p:cond delay="9559"/>
                            </p:stCondLst>
                            <p:childTnLst>
                              <p:par>
                                <p:cTn id="92" presetID="12" presetClass="entr" presetSubtype="1" fill="hold" grpId="0" nodeType="afterEffect">
                                  <p:stCondLst>
                                    <p:cond delay="0"/>
                                  </p:stCondLst>
                                  <p:childTnLst>
                                    <p:set>
                                      <p:cBhvr>
                                        <p:cTn id="93" dur="1" fill="hold">
                                          <p:stCondLst>
                                            <p:cond delay="0"/>
                                          </p:stCondLst>
                                        </p:cTn>
                                        <p:tgtEl>
                                          <p:spTgt spid="55"/>
                                        </p:tgtEl>
                                        <p:attrNameLst>
                                          <p:attrName>style.visibility</p:attrName>
                                        </p:attrNameLst>
                                      </p:cBhvr>
                                      <p:to>
                                        <p:strVal val="visible"/>
                                      </p:to>
                                    </p:set>
                                    <p:animEffect transition="in" filter="slide(fromTop)">
                                      <p:cBhvr>
                                        <p:cTn id="94" dur="500"/>
                                        <p:tgtEl>
                                          <p:spTgt spid="55"/>
                                        </p:tgtEl>
                                      </p:cBhvr>
                                    </p:animEffect>
                                  </p:childTnLst>
                                </p:cTn>
                              </p:par>
                            </p:childTnLst>
                          </p:cTn>
                        </p:par>
                        <p:par>
                          <p:cTn id="95" fill="hold">
                            <p:stCondLst>
                              <p:cond delay="10059"/>
                            </p:stCondLst>
                            <p:childTnLst>
                              <p:par>
                                <p:cTn id="96" presetID="53" presetClass="entr" presetSubtype="16" fill="hold" grpId="0" nodeType="afterEffect">
                                  <p:stCondLst>
                                    <p:cond delay="0"/>
                                  </p:stCondLst>
                                  <p:childTnLst>
                                    <p:set>
                                      <p:cBhvr>
                                        <p:cTn id="97" dur="1" fill="hold">
                                          <p:stCondLst>
                                            <p:cond delay="0"/>
                                          </p:stCondLst>
                                        </p:cTn>
                                        <p:tgtEl>
                                          <p:spTgt spid="53"/>
                                        </p:tgtEl>
                                        <p:attrNameLst>
                                          <p:attrName>style.visibility</p:attrName>
                                        </p:attrNameLst>
                                      </p:cBhvr>
                                      <p:to>
                                        <p:strVal val="visible"/>
                                      </p:to>
                                    </p:set>
                                    <p:anim calcmode="lin" valueType="num">
                                      <p:cBhvr>
                                        <p:cTn id="98" dur="500" fill="hold"/>
                                        <p:tgtEl>
                                          <p:spTgt spid="53"/>
                                        </p:tgtEl>
                                        <p:attrNameLst>
                                          <p:attrName>ppt_w</p:attrName>
                                        </p:attrNameLst>
                                      </p:cBhvr>
                                      <p:tavLst>
                                        <p:tav tm="0">
                                          <p:val>
                                            <p:fltVal val="0"/>
                                          </p:val>
                                        </p:tav>
                                        <p:tav tm="100000">
                                          <p:val>
                                            <p:strVal val="#ppt_w"/>
                                          </p:val>
                                        </p:tav>
                                      </p:tavLst>
                                    </p:anim>
                                    <p:anim calcmode="lin" valueType="num">
                                      <p:cBhvr>
                                        <p:cTn id="99" dur="500" fill="hold"/>
                                        <p:tgtEl>
                                          <p:spTgt spid="53"/>
                                        </p:tgtEl>
                                        <p:attrNameLst>
                                          <p:attrName>ppt_h</p:attrName>
                                        </p:attrNameLst>
                                      </p:cBhvr>
                                      <p:tavLst>
                                        <p:tav tm="0">
                                          <p:val>
                                            <p:fltVal val="0"/>
                                          </p:val>
                                        </p:tav>
                                        <p:tav tm="100000">
                                          <p:val>
                                            <p:strVal val="#ppt_h"/>
                                          </p:val>
                                        </p:tav>
                                      </p:tavLst>
                                    </p:anim>
                                    <p:animEffect transition="in" filter="fade">
                                      <p:cBhvr>
                                        <p:cTn id="100" dur="500"/>
                                        <p:tgtEl>
                                          <p:spTgt spid="53"/>
                                        </p:tgtEl>
                                      </p:cBhvr>
                                    </p:animEffect>
                                  </p:childTnLst>
                                </p:cTn>
                              </p:par>
                              <p:par>
                                <p:cTn id="101" presetID="53" presetClass="entr" presetSubtype="16" fill="hold" grpId="0" nodeType="withEffect">
                                  <p:stCondLst>
                                    <p:cond delay="0"/>
                                  </p:stCondLst>
                                  <p:childTnLst>
                                    <p:set>
                                      <p:cBhvr>
                                        <p:cTn id="102" dur="1" fill="hold">
                                          <p:stCondLst>
                                            <p:cond delay="0"/>
                                          </p:stCondLst>
                                        </p:cTn>
                                        <p:tgtEl>
                                          <p:spTgt spid="54"/>
                                        </p:tgtEl>
                                        <p:attrNameLst>
                                          <p:attrName>style.visibility</p:attrName>
                                        </p:attrNameLst>
                                      </p:cBhvr>
                                      <p:to>
                                        <p:strVal val="visible"/>
                                      </p:to>
                                    </p:set>
                                    <p:anim calcmode="lin" valueType="num">
                                      <p:cBhvr>
                                        <p:cTn id="103" dur="500" fill="hold"/>
                                        <p:tgtEl>
                                          <p:spTgt spid="54"/>
                                        </p:tgtEl>
                                        <p:attrNameLst>
                                          <p:attrName>ppt_w</p:attrName>
                                        </p:attrNameLst>
                                      </p:cBhvr>
                                      <p:tavLst>
                                        <p:tav tm="0">
                                          <p:val>
                                            <p:fltVal val="0"/>
                                          </p:val>
                                        </p:tav>
                                        <p:tav tm="100000">
                                          <p:val>
                                            <p:strVal val="#ppt_w"/>
                                          </p:val>
                                        </p:tav>
                                      </p:tavLst>
                                    </p:anim>
                                    <p:anim calcmode="lin" valueType="num">
                                      <p:cBhvr>
                                        <p:cTn id="104" dur="500" fill="hold"/>
                                        <p:tgtEl>
                                          <p:spTgt spid="54"/>
                                        </p:tgtEl>
                                        <p:attrNameLst>
                                          <p:attrName>ppt_h</p:attrName>
                                        </p:attrNameLst>
                                      </p:cBhvr>
                                      <p:tavLst>
                                        <p:tav tm="0">
                                          <p:val>
                                            <p:fltVal val="0"/>
                                          </p:val>
                                        </p:tav>
                                        <p:tav tm="100000">
                                          <p:val>
                                            <p:strVal val="#ppt_h"/>
                                          </p:val>
                                        </p:tav>
                                      </p:tavLst>
                                    </p:anim>
                                    <p:animEffect transition="in" filter="fade">
                                      <p:cBhvr>
                                        <p:cTn id="10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27" grpId="0" animBg="1"/>
      <p:bldP spid="47" grpId="0" animBg="1"/>
      <p:bldP spid="48" grpId="0" animBg="1"/>
      <p:bldP spid="49" grpId="0"/>
      <p:bldP spid="50" grpId="0" animBg="1"/>
      <p:bldP spid="51" grpId="0"/>
      <p:bldP spid="52" grpId="0"/>
      <p:bldP spid="53" grpId="0" animBg="1"/>
      <p:bldP spid="54" grpId="0"/>
      <p:bldP spid="55" grpId="0" animBg="1"/>
      <p:bldP spid="56" grpId="0" animBg="1"/>
      <p:bldP spid="57" grpId="0" animBg="1"/>
      <p:bldP spid="58" grpId="0" animBg="1"/>
      <p:bldP spid="59" grpId="0"/>
      <p:bldP spid="60" grpId="0"/>
      <p:bldP spid="61" grpId="0"/>
      <p:bldP spid="62" grpId="0" animBg="1"/>
      <p:bldP spid="6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2" name="矩形 21"/>
          <p:cNvSpPr/>
          <p:nvPr/>
        </p:nvSpPr>
        <p:spPr bwMode="auto">
          <a:xfrm>
            <a:off x="0" y="666517"/>
            <a:ext cx="12196763" cy="6002843"/>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0" y="174415"/>
            <a:ext cx="2100479" cy="420599"/>
          </a:xfrm>
          <a:prstGeom prst="rect">
            <a:avLst/>
          </a:prstGeom>
          <a:noFill/>
        </p:spPr>
        <p:txBody>
          <a:bodyPr wrap="none" lIns="91428" tIns="45714" rIns="91428" bIns="45714" rtlCol="0">
            <a:spAutoFit/>
          </a:bodyPr>
          <a:lstStyle/>
          <a:p>
            <a:r>
              <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rPr>
              <a:t>自身能力的提升</a:t>
            </a:r>
            <a:endPar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TextBox 6"/>
          <p:cNvSpPr txBox="1"/>
          <p:nvPr/>
        </p:nvSpPr>
        <p:spPr>
          <a:xfrm>
            <a:off x="695954" y="1272089"/>
            <a:ext cx="2439213" cy="2169813"/>
          </a:xfrm>
          <a:prstGeom prst="rect">
            <a:avLst/>
          </a:prstGeom>
          <a:noFill/>
        </p:spPr>
        <p:txBody>
          <a:bodyPr wrap="square" lIns="91428" tIns="45714" rIns="91428" bIns="45714" rtlCol="0">
            <a:spAutoFit/>
          </a:bodyPr>
          <a:lstStyle/>
          <a:p>
            <a:pPr>
              <a:lnSpc>
                <a:spcPct val="150000"/>
              </a:lnSpc>
            </a:pPr>
            <a:r>
              <a:rPr lang="zh-CN" altLang="en-US" dirty="0" smtClean="0">
                <a:solidFill>
                  <a:schemeClr val="tx2"/>
                </a:solidFill>
                <a:latin typeface="+mn-ea"/>
                <a:ea typeface="+mn-ea"/>
              </a:rPr>
              <a:t>这里输入您的文字</a:t>
            </a:r>
            <a:r>
              <a:rPr lang="zh-CN" altLang="en-US" dirty="0">
                <a:solidFill>
                  <a:schemeClr val="tx2"/>
                </a:solidFill>
                <a:latin typeface="+mn-ea"/>
                <a:ea typeface="+mn-ea"/>
              </a:rPr>
              <a:t>这里输入您的</a:t>
            </a:r>
            <a:r>
              <a:rPr lang="zh-CN" altLang="en-US" dirty="0" smtClean="0">
                <a:solidFill>
                  <a:schemeClr val="tx2"/>
                </a:solidFill>
                <a:latin typeface="+mn-ea"/>
                <a:ea typeface="+mn-ea"/>
              </a:rPr>
              <a:t>文字</a:t>
            </a:r>
            <a:r>
              <a:rPr lang="zh-CN" altLang="en-US" dirty="0">
                <a:solidFill>
                  <a:schemeClr val="tx2"/>
                </a:solidFill>
                <a:latin typeface="+mn-ea"/>
                <a:ea typeface="+mn-ea"/>
              </a:rPr>
              <a:t>这里输入您的文字这里输入您的</a:t>
            </a:r>
            <a:r>
              <a:rPr lang="zh-CN" altLang="en-US" dirty="0" smtClean="0">
                <a:solidFill>
                  <a:schemeClr val="tx2"/>
                </a:solidFill>
                <a:latin typeface="+mn-ea"/>
                <a:ea typeface="+mn-ea"/>
              </a:rPr>
              <a:t>文字这里</a:t>
            </a:r>
            <a:r>
              <a:rPr lang="zh-CN" altLang="en-US" dirty="0">
                <a:solidFill>
                  <a:schemeClr val="tx2"/>
                </a:solidFill>
                <a:latin typeface="+mn-ea"/>
                <a:ea typeface="+mn-ea"/>
              </a:rPr>
              <a:t>输入</a:t>
            </a:r>
            <a:r>
              <a:rPr lang="zh-CN" altLang="en-US" dirty="0" smtClean="0">
                <a:solidFill>
                  <a:schemeClr val="tx2"/>
                </a:solidFill>
                <a:latin typeface="+mn-ea"/>
                <a:ea typeface="+mn-ea"/>
              </a:rPr>
              <a:t>您</a:t>
            </a:r>
            <a:r>
              <a:rPr lang="zh-CN" altLang="en-US" dirty="0">
                <a:solidFill>
                  <a:schemeClr val="tx2"/>
                </a:solidFill>
                <a:latin typeface="+mn-ea"/>
                <a:ea typeface="+mn-ea"/>
              </a:rPr>
              <a:t>这里输入您的</a:t>
            </a:r>
            <a:r>
              <a:rPr lang="zh-CN" altLang="en-US" dirty="0" smtClean="0">
                <a:solidFill>
                  <a:schemeClr val="tx2"/>
                </a:solidFill>
                <a:latin typeface="+mn-ea"/>
                <a:ea typeface="+mn-ea"/>
              </a:rPr>
              <a:t>文字</a:t>
            </a:r>
            <a:endParaRPr lang="zh-CN" altLang="en-US" dirty="0">
              <a:solidFill>
                <a:schemeClr val="tx2"/>
              </a:solidFill>
              <a:latin typeface="+mn-ea"/>
              <a:ea typeface="+mn-ea"/>
            </a:endParaRPr>
          </a:p>
        </p:txBody>
      </p:sp>
      <p:grpSp>
        <p:nvGrpSpPr>
          <p:cNvPr id="8" name="组合 7"/>
          <p:cNvGrpSpPr/>
          <p:nvPr/>
        </p:nvGrpSpPr>
        <p:grpSpPr>
          <a:xfrm>
            <a:off x="1071847" y="1272825"/>
            <a:ext cx="7607300" cy="4565651"/>
            <a:chOff x="1706563" y="1090612"/>
            <a:chExt cx="7607300" cy="4565650"/>
          </a:xfrm>
          <a:solidFill>
            <a:schemeClr val="tx2"/>
          </a:solidFill>
        </p:grpSpPr>
        <p:sp>
          <p:nvSpPr>
            <p:cNvPr id="9" name="Freeform 613"/>
            <p:cNvSpPr>
              <a:spLocks noEditPoints="1"/>
            </p:cNvSpPr>
            <p:nvPr/>
          </p:nvSpPr>
          <p:spPr bwMode="auto">
            <a:xfrm>
              <a:off x="5049838" y="2849563"/>
              <a:ext cx="801688" cy="1449388"/>
            </a:xfrm>
            <a:custGeom>
              <a:avLst/>
              <a:gdLst>
                <a:gd name="T0" fmla="*/ 846 w 893"/>
                <a:gd name="T1" fmla="*/ 184 h 1613"/>
                <a:gd name="T2" fmla="*/ 765 w 893"/>
                <a:gd name="T3" fmla="*/ 894 h 1613"/>
                <a:gd name="T4" fmla="*/ 769 w 893"/>
                <a:gd name="T5" fmla="*/ 911 h 1613"/>
                <a:gd name="T6" fmla="*/ 771 w 893"/>
                <a:gd name="T7" fmla="*/ 913 h 1613"/>
                <a:gd name="T8" fmla="*/ 763 w 893"/>
                <a:gd name="T9" fmla="*/ 1043 h 1613"/>
                <a:gd name="T10" fmla="*/ 759 w 893"/>
                <a:gd name="T11" fmla="*/ 1568 h 1613"/>
                <a:gd name="T12" fmla="*/ 271 w 893"/>
                <a:gd name="T13" fmla="*/ 1568 h 1613"/>
                <a:gd name="T14" fmla="*/ 157 w 893"/>
                <a:gd name="T15" fmla="*/ 1456 h 1613"/>
                <a:gd name="T16" fmla="*/ 151 w 893"/>
                <a:gd name="T17" fmla="*/ 1452 h 1613"/>
                <a:gd name="T18" fmla="*/ 49 w 893"/>
                <a:gd name="T19" fmla="*/ 1355 h 1613"/>
                <a:gd name="T20" fmla="*/ 286 w 893"/>
                <a:gd name="T21" fmla="*/ 869 h 1613"/>
                <a:gd name="T22" fmla="*/ 491 w 893"/>
                <a:gd name="T23" fmla="*/ 871 h 1613"/>
                <a:gd name="T24" fmla="*/ 512 w 893"/>
                <a:gd name="T25" fmla="*/ 887 h 1613"/>
                <a:gd name="T26" fmla="*/ 628 w 893"/>
                <a:gd name="T27" fmla="*/ 887 h 1613"/>
                <a:gd name="T28" fmla="*/ 649 w 893"/>
                <a:gd name="T29" fmla="*/ 872 h 1613"/>
                <a:gd name="T30" fmla="*/ 690 w 893"/>
                <a:gd name="T31" fmla="*/ 872 h 1613"/>
                <a:gd name="T32" fmla="*/ 706 w 893"/>
                <a:gd name="T33" fmla="*/ 866 h 1613"/>
                <a:gd name="T34" fmla="*/ 713 w 893"/>
                <a:gd name="T35" fmla="*/ 850 h 1613"/>
                <a:gd name="T36" fmla="*/ 718 w 893"/>
                <a:gd name="T37" fmla="*/ 176 h 1613"/>
                <a:gd name="T38" fmla="*/ 711 w 893"/>
                <a:gd name="T39" fmla="*/ 160 h 1613"/>
                <a:gd name="T40" fmla="*/ 696 w 893"/>
                <a:gd name="T41" fmla="*/ 153 h 1613"/>
                <a:gd name="T42" fmla="*/ 455 w 893"/>
                <a:gd name="T43" fmla="*/ 152 h 1613"/>
                <a:gd name="T44" fmla="*/ 469 w 893"/>
                <a:gd name="T45" fmla="*/ 53 h 1613"/>
                <a:gd name="T46" fmla="*/ 832 w 893"/>
                <a:gd name="T47" fmla="*/ 167 h 1613"/>
                <a:gd name="T48" fmla="*/ 847 w 893"/>
                <a:gd name="T49" fmla="*/ 179 h 1613"/>
                <a:gd name="T50" fmla="*/ 846 w 893"/>
                <a:gd name="T51" fmla="*/ 184 h 1613"/>
                <a:gd name="T52" fmla="*/ 850 w 893"/>
                <a:gd name="T53" fmla="*/ 127 h 1613"/>
                <a:gd name="T54" fmla="*/ 847 w 893"/>
                <a:gd name="T55" fmla="*/ 126 h 1613"/>
                <a:gd name="T56" fmla="*/ 457 w 893"/>
                <a:gd name="T57" fmla="*/ 2 h 1613"/>
                <a:gd name="T58" fmla="*/ 439 w 893"/>
                <a:gd name="T59" fmla="*/ 5 h 1613"/>
                <a:gd name="T60" fmla="*/ 429 w 893"/>
                <a:gd name="T61" fmla="*/ 20 h 1613"/>
                <a:gd name="T62" fmla="*/ 407 w 893"/>
                <a:gd name="T63" fmla="*/ 170 h 1613"/>
                <a:gd name="T64" fmla="*/ 412 w 893"/>
                <a:gd name="T65" fmla="*/ 188 h 1613"/>
                <a:gd name="T66" fmla="*/ 429 w 893"/>
                <a:gd name="T67" fmla="*/ 196 h 1613"/>
                <a:gd name="T68" fmla="*/ 673 w 893"/>
                <a:gd name="T69" fmla="*/ 198 h 1613"/>
                <a:gd name="T70" fmla="*/ 669 w 893"/>
                <a:gd name="T71" fmla="*/ 828 h 1613"/>
                <a:gd name="T72" fmla="*/ 628 w 893"/>
                <a:gd name="T73" fmla="*/ 827 h 1613"/>
                <a:gd name="T74" fmla="*/ 612 w 893"/>
                <a:gd name="T75" fmla="*/ 834 h 1613"/>
                <a:gd name="T76" fmla="*/ 607 w 893"/>
                <a:gd name="T77" fmla="*/ 842 h 1613"/>
                <a:gd name="T78" fmla="*/ 533 w 893"/>
                <a:gd name="T79" fmla="*/ 842 h 1613"/>
                <a:gd name="T80" fmla="*/ 512 w 893"/>
                <a:gd name="T81" fmla="*/ 826 h 1613"/>
                <a:gd name="T82" fmla="*/ 272 w 893"/>
                <a:gd name="T83" fmla="*/ 825 h 1613"/>
                <a:gd name="T84" fmla="*/ 252 w 893"/>
                <a:gd name="T85" fmla="*/ 837 h 1613"/>
                <a:gd name="T86" fmla="*/ 3 w 893"/>
                <a:gd name="T87" fmla="*/ 1348 h 1613"/>
                <a:gd name="T88" fmla="*/ 6 w 893"/>
                <a:gd name="T89" fmla="*/ 1371 h 1613"/>
                <a:gd name="T90" fmla="*/ 128 w 893"/>
                <a:gd name="T91" fmla="*/ 1490 h 1613"/>
                <a:gd name="T92" fmla="*/ 247 w 893"/>
                <a:gd name="T93" fmla="*/ 1606 h 1613"/>
                <a:gd name="T94" fmla="*/ 262 w 893"/>
                <a:gd name="T95" fmla="*/ 1613 h 1613"/>
                <a:gd name="T96" fmla="*/ 781 w 893"/>
                <a:gd name="T97" fmla="*/ 1613 h 1613"/>
                <a:gd name="T98" fmla="*/ 803 w 893"/>
                <a:gd name="T99" fmla="*/ 1591 h 1613"/>
                <a:gd name="T100" fmla="*/ 807 w 893"/>
                <a:gd name="T101" fmla="*/ 1041 h 1613"/>
                <a:gd name="T102" fmla="*/ 807 w 893"/>
                <a:gd name="T103" fmla="*/ 1037 h 1613"/>
                <a:gd name="T104" fmla="*/ 816 w 893"/>
                <a:gd name="T105" fmla="*/ 926 h 1613"/>
                <a:gd name="T106" fmla="*/ 816 w 893"/>
                <a:gd name="T107" fmla="*/ 898 h 1613"/>
                <a:gd name="T108" fmla="*/ 810 w 893"/>
                <a:gd name="T109" fmla="*/ 890 h 1613"/>
                <a:gd name="T110" fmla="*/ 889 w 893"/>
                <a:gd name="T111" fmla="*/ 193 h 1613"/>
                <a:gd name="T112" fmla="*/ 890 w 893"/>
                <a:gd name="T113" fmla="*/ 168 h 1613"/>
                <a:gd name="T114" fmla="*/ 850 w 893"/>
                <a:gd name="T115" fmla="*/ 127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3" h="1613">
                  <a:moveTo>
                    <a:pt x="846" y="184"/>
                  </a:moveTo>
                  <a:cubicBezTo>
                    <a:pt x="841" y="214"/>
                    <a:pt x="768" y="867"/>
                    <a:pt x="765" y="894"/>
                  </a:cubicBezTo>
                  <a:cubicBezTo>
                    <a:pt x="764" y="900"/>
                    <a:pt x="766" y="906"/>
                    <a:pt x="769" y="911"/>
                  </a:cubicBezTo>
                  <a:lnTo>
                    <a:pt x="771" y="913"/>
                  </a:lnTo>
                  <a:cubicBezTo>
                    <a:pt x="750" y="958"/>
                    <a:pt x="760" y="1027"/>
                    <a:pt x="763" y="1043"/>
                  </a:cubicBezTo>
                  <a:lnTo>
                    <a:pt x="759" y="1568"/>
                  </a:lnTo>
                  <a:lnTo>
                    <a:pt x="271" y="1568"/>
                  </a:lnTo>
                  <a:lnTo>
                    <a:pt x="157" y="1456"/>
                  </a:lnTo>
                  <a:cubicBezTo>
                    <a:pt x="155" y="1455"/>
                    <a:pt x="154" y="1453"/>
                    <a:pt x="151" y="1452"/>
                  </a:cubicBezTo>
                  <a:cubicBezTo>
                    <a:pt x="119" y="1436"/>
                    <a:pt x="73" y="1384"/>
                    <a:pt x="49" y="1355"/>
                  </a:cubicBezTo>
                  <a:cubicBezTo>
                    <a:pt x="78" y="1296"/>
                    <a:pt x="203" y="1042"/>
                    <a:pt x="286" y="869"/>
                  </a:cubicBezTo>
                  <a:lnTo>
                    <a:pt x="491" y="871"/>
                  </a:lnTo>
                  <a:cubicBezTo>
                    <a:pt x="493" y="880"/>
                    <a:pt x="502" y="887"/>
                    <a:pt x="512" y="887"/>
                  </a:cubicBezTo>
                  <a:lnTo>
                    <a:pt x="628" y="887"/>
                  </a:lnTo>
                  <a:cubicBezTo>
                    <a:pt x="637" y="887"/>
                    <a:pt x="646" y="881"/>
                    <a:pt x="649" y="872"/>
                  </a:cubicBezTo>
                  <a:lnTo>
                    <a:pt x="690" y="872"/>
                  </a:lnTo>
                  <a:cubicBezTo>
                    <a:pt x="696" y="872"/>
                    <a:pt x="702" y="870"/>
                    <a:pt x="706" y="866"/>
                  </a:cubicBezTo>
                  <a:cubicBezTo>
                    <a:pt x="710" y="862"/>
                    <a:pt x="713" y="856"/>
                    <a:pt x="713" y="850"/>
                  </a:cubicBezTo>
                  <a:lnTo>
                    <a:pt x="718" y="176"/>
                  </a:lnTo>
                  <a:cubicBezTo>
                    <a:pt x="718" y="170"/>
                    <a:pt x="716" y="164"/>
                    <a:pt x="711" y="160"/>
                  </a:cubicBezTo>
                  <a:cubicBezTo>
                    <a:pt x="707" y="156"/>
                    <a:pt x="702" y="153"/>
                    <a:pt x="696" y="153"/>
                  </a:cubicBezTo>
                  <a:lnTo>
                    <a:pt x="455" y="152"/>
                  </a:lnTo>
                  <a:cubicBezTo>
                    <a:pt x="461" y="109"/>
                    <a:pt x="466" y="75"/>
                    <a:pt x="469" y="53"/>
                  </a:cubicBezTo>
                  <a:lnTo>
                    <a:pt x="832" y="167"/>
                  </a:lnTo>
                  <a:cubicBezTo>
                    <a:pt x="842" y="173"/>
                    <a:pt x="846" y="177"/>
                    <a:pt x="847" y="179"/>
                  </a:cubicBezTo>
                  <a:cubicBezTo>
                    <a:pt x="846" y="180"/>
                    <a:pt x="846" y="182"/>
                    <a:pt x="846" y="184"/>
                  </a:cubicBezTo>
                  <a:close/>
                  <a:moveTo>
                    <a:pt x="850" y="127"/>
                  </a:moveTo>
                  <a:cubicBezTo>
                    <a:pt x="849" y="126"/>
                    <a:pt x="848" y="126"/>
                    <a:pt x="847" y="126"/>
                  </a:cubicBezTo>
                  <a:lnTo>
                    <a:pt x="457" y="2"/>
                  </a:lnTo>
                  <a:cubicBezTo>
                    <a:pt x="451" y="0"/>
                    <a:pt x="444" y="1"/>
                    <a:pt x="439" y="5"/>
                  </a:cubicBezTo>
                  <a:cubicBezTo>
                    <a:pt x="433" y="8"/>
                    <a:pt x="430" y="14"/>
                    <a:pt x="429" y="20"/>
                  </a:cubicBezTo>
                  <a:cubicBezTo>
                    <a:pt x="429" y="20"/>
                    <a:pt x="420" y="83"/>
                    <a:pt x="407" y="170"/>
                  </a:cubicBezTo>
                  <a:cubicBezTo>
                    <a:pt x="406" y="177"/>
                    <a:pt x="408" y="183"/>
                    <a:pt x="412" y="188"/>
                  </a:cubicBezTo>
                  <a:cubicBezTo>
                    <a:pt x="417" y="193"/>
                    <a:pt x="423" y="196"/>
                    <a:pt x="429" y="196"/>
                  </a:cubicBezTo>
                  <a:lnTo>
                    <a:pt x="673" y="198"/>
                  </a:lnTo>
                  <a:lnTo>
                    <a:pt x="669" y="828"/>
                  </a:lnTo>
                  <a:lnTo>
                    <a:pt x="628" y="827"/>
                  </a:lnTo>
                  <a:cubicBezTo>
                    <a:pt x="623" y="827"/>
                    <a:pt x="616" y="829"/>
                    <a:pt x="612" y="834"/>
                  </a:cubicBezTo>
                  <a:cubicBezTo>
                    <a:pt x="610" y="836"/>
                    <a:pt x="608" y="839"/>
                    <a:pt x="607" y="842"/>
                  </a:cubicBezTo>
                  <a:lnTo>
                    <a:pt x="533" y="842"/>
                  </a:lnTo>
                  <a:cubicBezTo>
                    <a:pt x="531" y="833"/>
                    <a:pt x="522" y="826"/>
                    <a:pt x="512" y="826"/>
                  </a:cubicBezTo>
                  <a:lnTo>
                    <a:pt x="272" y="825"/>
                  </a:lnTo>
                  <a:cubicBezTo>
                    <a:pt x="264" y="825"/>
                    <a:pt x="256" y="829"/>
                    <a:pt x="252" y="837"/>
                  </a:cubicBezTo>
                  <a:cubicBezTo>
                    <a:pt x="159" y="1032"/>
                    <a:pt x="5" y="1345"/>
                    <a:pt x="3" y="1348"/>
                  </a:cubicBezTo>
                  <a:cubicBezTo>
                    <a:pt x="0" y="1355"/>
                    <a:pt x="0" y="1364"/>
                    <a:pt x="6" y="1371"/>
                  </a:cubicBezTo>
                  <a:cubicBezTo>
                    <a:pt x="8" y="1375"/>
                    <a:pt x="75" y="1462"/>
                    <a:pt x="128" y="1490"/>
                  </a:cubicBezTo>
                  <a:lnTo>
                    <a:pt x="247" y="1606"/>
                  </a:lnTo>
                  <a:cubicBezTo>
                    <a:pt x="251" y="1610"/>
                    <a:pt x="256" y="1613"/>
                    <a:pt x="262" y="1613"/>
                  </a:cubicBezTo>
                  <a:lnTo>
                    <a:pt x="781" y="1613"/>
                  </a:lnTo>
                  <a:cubicBezTo>
                    <a:pt x="793" y="1613"/>
                    <a:pt x="803" y="1603"/>
                    <a:pt x="803" y="1591"/>
                  </a:cubicBezTo>
                  <a:lnTo>
                    <a:pt x="807" y="1041"/>
                  </a:lnTo>
                  <a:cubicBezTo>
                    <a:pt x="807" y="1040"/>
                    <a:pt x="807" y="1038"/>
                    <a:pt x="807" y="1037"/>
                  </a:cubicBezTo>
                  <a:cubicBezTo>
                    <a:pt x="801" y="1005"/>
                    <a:pt x="798" y="947"/>
                    <a:pt x="816" y="926"/>
                  </a:cubicBezTo>
                  <a:cubicBezTo>
                    <a:pt x="822" y="917"/>
                    <a:pt x="822" y="906"/>
                    <a:pt x="816" y="898"/>
                  </a:cubicBezTo>
                  <a:lnTo>
                    <a:pt x="810" y="890"/>
                  </a:lnTo>
                  <a:cubicBezTo>
                    <a:pt x="819" y="811"/>
                    <a:pt x="882" y="247"/>
                    <a:pt x="889" y="193"/>
                  </a:cubicBezTo>
                  <a:cubicBezTo>
                    <a:pt x="892" y="186"/>
                    <a:pt x="893" y="178"/>
                    <a:pt x="890" y="168"/>
                  </a:cubicBezTo>
                  <a:cubicBezTo>
                    <a:pt x="886" y="152"/>
                    <a:pt x="873" y="138"/>
                    <a:pt x="850"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044"/>
            <p:cNvSpPr/>
            <p:nvPr/>
          </p:nvSpPr>
          <p:spPr bwMode="auto">
            <a:xfrm>
              <a:off x="1706563" y="1090612"/>
              <a:ext cx="7607300" cy="4565650"/>
            </a:xfrm>
            <a:custGeom>
              <a:avLst/>
              <a:gdLst>
                <a:gd name="T0" fmla="*/ 6560 w 8465"/>
                <a:gd name="T1" fmla="*/ 2039 h 5080"/>
                <a:gd name="T2" fmla="*/ 4970 w 8465"/>
                <a:gd name="T3" fmla="*/ 2957 h 5080"/>
                <a:gd name="T4" fmla="*/ 4920 w 8465"/>
                <a:gd name="T5" fmla="*/ 2002 h 5080"/>
                <a:gd name="T6" fmla="*/ 4663 w 8465"/>
                <a:gd name="T7" fmla="*/ 1598 h 5080"/>
                <a:gd name="T8" fmla="*/ 4857 w 8465"/>
                <a:gd name="T9" fmla="*/ 1644 h 5080"/>
                <a:gd name="T10" fmla="*/ 4939 w 8465"/>
                <a:gd name="T11" fmla="*/ 1558 h 5080"/>
                <a:gd name="T12" fmla="*/ 4883 w 8465"/>
                <a:gd name="T13" fmla="*/ 1426 h 5080"/>
                <a:gd name="T14" fmla="*/ 4757 w 8465"/>
                <a:gd name="T15" fmla="*/ 1408 h 5080"/>
                <a:gd name="T16" fmla="*/ 4274 w 8465"/>
                <a:gd name="T17" fmla="*/ 879 h 5080"/>
                <a:gd name="T18" fmla="*/ 4162 w 8465"/>
                <a:gd name="T19" fmla="*/ 551 h 5080"/>
                <a:gd name="T20" fmla="*/ 4248 w 8465"/>
                <a:gd name="T21" fmla="*/ 499 h 5080"/>
                <a:gd name="T22" fmla="*/ 4258 w 8465"/>
                <a:gd name="T23" fmla="*/ 399 h 5080"/>
                <a:gd name="T24" fmla="*/ 4267 w 8465"/>
                <a:gd name="T25" fmla="*/ 275 h 5080"/>
                <a:gd name="T26" fmla="*/ 4228 w 8465"/>
                <a:gd name="T27" fmla="*/ 179 h 5080"/>
                <a:gd name="T28" fmla="*/ 3956 w 8465"/>
                <a:gd name="T29" fmla="*/ 28 h 5080"/>
                <a:gd name="T30" fmla="*/ 3851 w 8465"/>
                <a:gd name="T31" fmla="*/ 467 h 5080"/>
                <a:gd name="T32" fmla="*/ 3868 w 8465"/>
                <a:gd name="T33" fmla="*/ 536 h 5080"/>
                <a:gd name="T34" fmla="*/ 3679 w 8465"/>
                <a:gd name="T35" fmla="*/ 907 h 5080"/>
                <a:gd name="T36" fmla="*/ 3658 w 8465"/>
                <a:gd name="T37" fmla="*/ 1771 h 5080"/>
                <a:gd name="T38" fmla="*/ 3797 w 8465"/>
                <a:gd name="T39" fmla="*/ 1943 h 5080"/>
                <a:gd name="T40" fmla="*/ 3435 w 8465"/>
                <a:gd name="T41" fmla="*/ 2102 h 5080"/>
                <a:gd name="T42" fmla="*/ 3430 w 8465"/>
                <a:gd name="T43" fmla="*/ 2821 h 5080"/>
                <a:gd name="T44" fmla="*/ 3619 w 8465"/>
                <a:gd name="T45" fmla="*/ 2822 h 5080"/>
                <a:gd name="T46" fmla="*/ 3414 w 8465"/>
                <a:gd name="T47" fmla="*/ 3459 h 5080"/>
                <a:gd name="T48" fmla="*/ 2511 w 8465"/>
                <a:gd name="T49" fmla="*/ 4359 h 5080"/>
                <a:gd name="T50" fmla="*/ 22 w 8465"/>
                <a:gd name="T51" fmla="*/ 5035 h 5080"/>
                <a:gd name="T52" fmla="*/ 391 w 8465"/>
                <a:gd name="T53" fmla="*/ 5069 h 5080"/>
                <a:gd name="T54" fmla="*/ 3032 w 8465"/>
                <a:gd name="T55" fmla="*/ 3578 h 5080"/>
                <a:gd name="T56" fmla="*/ 3541 w 8465"/>
                <a:gd name="T57" fmla="*/ 3252 h 5080"/>
                <a:gd name="T58" fmla="*/ 3597 w 8465"/>
                <a:gd name="T59" fmla="*/ 2778 h 5080"/>
                <a:gd name="T60" fmla="*/ 3481 w 8465"/>
                <a:gd name="T61" fmla="*/ 2777 h 5080"/>
                <a:gd name="T62" fmla="*/ 3822 w 8465"/>
                <a:gd name="T63" fmla="*/ 2128 h 5080"/>
                <a:gd name="T64" fmla="*/ 3828 w 8465"/>
                <a:gd name="T65" fmla="*/ 1907 h 5080"/>
                <a:gd name="T66" fmla="*/ 3699 w 8465"/>
                <a:gd name="T67" fmla="*/ 1725 h 5080"/>
                <a:gd name="T68" fmla="*/ 3720 w 8465"/>
                <a:gd name="T69" fmla="*/ 925 h 5080"/>
                <a:gd name="T70" fmla="*/ 3910 w 8465"/>
                <a:gd name="T71" fmla="*/ 551 h 5080"/>
                <a:gd name="T72" fmla="*/ 3910 w 8465"/>
                <a:gd name="T73" fmla="*/ 470 h 5080"/>
                <a:gd name="T74" fmla="*/ 3824 w 8465"/>
                <a:gd name="T75" fmla="*/ 284 h 5080"/>
                <a:gd name="T76" fmla="*/ 4128 w 8465"/>
                <a:gd name="T77" fmla="*/ 109 h 5080"/>
                <a:gd name="T78" fmla="*/ 4197 w 8465"/>
                <a:gd name="T79" fmla="*/ 254 h 5080"/>
                <a:gd name="T80" fmla="*/ 4204 w 8465"/>
                <a:gd name="T81" fmla="*/ 345 h 5080"/>
                <a:gd name="T82" fmla="*/ 4212 w 8465"/>
                <a:gd name="T83" fmla="*/ 428 h 5080"/>
                <a:gd name="T84" fmla="*/ 4203 w 8465"/>
                <a:gd name="T85" fmla="*/ 504 h 5080"/>
                <a:gd name="T86" fmla="*/ 4155 w 8465"/>
                <a:gd name="T87" fmla="*/ 500 h 5080"/>
                <a:gd name="T88" fmla="*/ 4126 w 8465"/>
                <a:gd name="T89" fmla="*/ 607 h 5080"/>
                <a:gd name="T90" fmla="*/ 4237 w 8465"/>
                <a:gd name="T91" fmla="*/ 904 h 5080"/>
                <a:gd name="T92" fmla="*/ 4708 w 8465"/>
                <a:gd name="T93" fmla="*/ 1432 h 5080"/>
                <a:gd name="T94" fmla="*/ 4795 w 8465"/>
                <a:gd name="T95" fmla="*/ 1446 h 5080"/>
                <a:gd name="T96" fmla="*/ 4862 w 8465"/>
                <a:gd name="T97" fmla="*/ 1468 h 5080"/>
                <a:gd name="T98" fmla="*/ 4894 w 8465"/>
                <a:gd name="T99" fmla="*/ 1557 h 5080"/>
                <a:gd name="T100" fmla="*/ 4849 w 8465"/>
                <a:gd name="T101" fmla="*/ 1600 h 5080"/>
                <a:gd name="T102" fmla="*/ 4688 w 8465"/>
                <a:gd name="T103" fmla="*/ 1538 h 5080"/>
                <a:gd name="T104" fmla="*/ 4401 w 8465"/>
                <a:gd name="T105" fmla="*/ 1477 h 5080"/>
                <a:gd name="T106" fmla="*/ 4409 w 8465"/>
                <a:gd name="T107" fmla="*/ 1663 h 5080"/>
                <a:gd name="T108" fmla="*/ 4730 w 8465"/>
                <a:gd name="T109" fmla="*/ 2745 h 5080"/>
                <a:gd name="T110" fmla="*/ 5176 w 8465"/>
                <a:gd name="T111" fmla="*/ 3002 h 5080"/>
                <a:gd name="T112" fmla="*/ 6592 w 8465"/>
                <a:gd name="T113" fmla="*/ 2077 h 5080"/>
                <a:gd name="T114" fmla="*/ 8280 w 8465"/>
                <a:gd name="T115" fmla="*/ 1313 h 5080"/>
                <a:gd name="T116" fmla="*/ 8424 w 8465"/>
                <a:gd name="T117" fmla="*/ 943 h 5080"/>
                <a:gd name="T118" fmla="*/ 8179 w 8465"/>
                <a:gd name="T119" fmla="*/ 1221 h 5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465" h="5080">
                  <a:moveTo>
                    <a:pt x="8179" y="1221"/>
                  </a:moveTo>
                  <a:lnTo>
                    <a:pt x="7250" y="2306"/>
                  </a:lnTo>
                  <a:lnTo>
                    <a:pt x="6589" y="2028"/>
                  </a:lnTo>
                  <a:cubicBezTo>
                    <a:pt x="6578" y="2023"/>
                    <a:pt x="6565" y="2028"/>
                    <a:pt x="6560" y="2039"/>
                  </a:cubicBezTo>
                  <a:lnTo>
                    <a:pt x="5439" y="3246"/>
                  </a:lnTo>
                  <a:lnTo>
                    <a:pt x="5203" y="2965"/>
                  </a:lnTo>
                  <a:cubicBezTo>
                    <a:pt x="5199" y="2960"/>
                    <a:pt x="5193" y="2957"/>
                    <a:pt x="5186" y="2957"/>
                  </a:cubicBezTo>
                  <a:lnTo>
                    <a:pt x="4970" y="2957"/>
                  </a:lnTo>
                  <a:cubicBezTo>
                    <a:pt x="4908" y="2911"/>
                    <a:pt x="4885" y="2894"/>
                    <a:pt x="4809" y="2861"/>
                  </a:cubicBezTo>
                  <a:cubicBezTo>
                    <a:pt x="4746" y="2834"/>
                    <a:pt x="4770" y="2767"/>
                    <a:pt x="4772" y="2759"/>
                  </a:cubicBezTo>
                  <a:cubicBezTo>
                    <a:pt x="4773" y="2758"/>
                    <a:pt x="4773" y="2757"/>
                    <a:pt x="4773" y="2756"/>
                  </a:cubicBezTo>
                  <a:lnTo>
                    <a:pt x="4920" y="2002"/>
                  </a:lnTo>
                  <a:cubicBezTo>
                    <a:pt x="4940" y="1868"/>
                    <a:pt x="4864" y="1813"/>
                    <a:pt x="4852" y="1805"/>
                  </a:cubicBezTo>
                  <a:cubicBezTo>
                    <a:pt x="4808" y="1772"/>
                    <a:pt x="4509" y="1654"/>
                    <a:pt x="4437" y="1626"/>
                  </a:cubicBezTo>
                  <a:cubicBezTo>
                    <a:pt x="4434" y="1608"/>
                    <a:pt x="4429" y="1572"/>
                    <a:pt x="4422" y="1529"/>
                  </a:cubicBezTo>
                  <a:lnTo>
                    <a:pt x="4663" y="1598"/>
                  </a:lnTo>
                  <a:cubicBezTo>
                    <a:pt x="4672" y="1601"/>
                    <a:pt x="4681" y="1598"/>
                    <a:pt x="4686" y="1591"/>
                  </a:cubicBezTo>
                  <a:cubicBezTo>
                    <a:pt x="4693" y="1597"/>
                    <a:pt x="4700" y="1604"/>
                    <a:pt x="4708" y="1613"/>
                  </a:cubicBezTo>
                  <a:cubicBezTo>
                    <a:pt x="4714" y="1618"/>
                    <a:pt x="4719" y="1624"/>
                    <a:pt x="4725" y="1630"/>
                  </a:cubicBezTo>
                  <a:cubicBezTo>
                    <a:pt x="4752" y="1657"/>
                    <a:pt x="4810" y="1652"/>
                    <a:pt x="4857" y="1644"/>
                  </a:cubicBezTo>
                  <a:lnTo>
                    <a:pt x="4862" y="1643"/>
                  </a:lnTo>
                  <a:cubicBezTo>
                    <a:pt x="4881" y="1640"/>
                    <a:pt x="4901" y="1636"/>
                    <a:pt x="4908" y="1609"/>
                  </a:cubicBezTo>
                  <a:cubicBezTo>
                    <a:pt x="4909" y="1607"/>
                    <a:pt x="4914" y="1601"/>
                    <a:pt x="4918" y="1598"/>
                  </a:cubicBezTo>
                  <a:cubicBezTo>
                    <a:pt x="4927" y="1588"/>
                    <a:pt x="4939" y="1575"/>
                    <a:pt x="4939" y="1558"/>
                  </a:cubicBezTo>
                  <a:cubicBezTo>
                    <a:pt x="4939" y="1551"/>
                    <a:pt x="4946" y="1532"/>
                    <a:pt x="4949" y="1523"/>
                  </a:cubicBezTo>
                  <a:cubicBezTo>
                    <a:pt x="4950" y="1519"/>
                    <a:pt x="4952" y="1516"/>
                    <a:pt x="4952" y="1513"/>
                  </a:cubicBezTo>
                  <a:cubicBezTo>
                    <a:pt x="4960" y="1491"/>
                    <a:pt x="4960" y="1460"/>
                    <a:pt x="4937" y="1443"/>
                  </a:cubicBezTo>
                  <a:cubicBezTo>
                    <a:pt x="4924" y="1434"/>
                    <a:pt x="4900" y="1429"/>
                    <a:pt x="4883" y="1426"/>
                  </a:cubicBezTo>
                  <a:lnTo>
                    <a:pt x="4882" y="1423"/>
                  </a:lnTo>
                  <a:cubicBezTo>
                    <a:pt x="4875" y="1388"/>
                    <a:pt x="4840" y="1394"/>
                    <a:pt x="4817" y="1398"/>
                  </a:cubicBezTo>
                  <a:cubicBezTo>
                    <a:pt x="4809" y="1399"/>
                    <a:pt x="4800" y="1401"/>
                    <a:pt x="4791" y="1402"/>
                  </a:cubicBezTo>
                  <a:cubicBezTo>
                    <a:pt x="4779" y="1403"/>
                    <a:pt x="4767" y="1405"/>
                    <a:pt x="4757" y="1408"/>
                  </a:cubicBezTo>
                  <a:cubicBezTo>
                    <a:pt x="4754" y="1403"/>
                    <a:pt x="4750" y="1400"/>
                    <a:pt x="4745" y="1398"/>
                  </a:cubicBezTo>
                  <a:lnTo>
                    <a:pt x="4384" y="1269"/>
                  </a:lnTo>
                  <a:cubicBezTo>
                    <a:pt x="4381" y="1241"/>
                    <a:pt x="4378" y="1219"/>
                    <a:pt x="4377" y="1204"/>
                  </a:cubicBezTo>
                  <a:cubicBezTo>
                    <a:pt x="4369" y="1105"/>
                    <a:pt x="4311" y="935"/>
                    <a:pt x="4274" y="879"/>
                  </a:cubicBezTo>
                  <a:cubicBezTo>
                    <a:pt x="4248" y="840"/>
                    <a:pt x="4221" y="770"/>
                    <a:pt x="4213" y="749"/>
                  </a:cubicBezTo>
                  <a:cubicBezTo>
                    <a:pt x="4217" y="730"/>
                    <a:pt x="4227" y="677"/>
                    <a:pt x="4220" y="639"/>
                  </a:cubicBezTo>
                  <a:cubicBezTo>
                    <a:pt x="4212" y="603"/>
                    <a:pt x="4180" y="582"/>
                    <a:pt x="4158" y="572"/>
                  </a:cubicBezTo>
                  <a:lnTo>
                    <a:pt x="4162" y="551"/>
                  </a:lnTo>
                  <a:cubicBezTo>
                    <a:pt x="4167" y="553"/>
                    <a:pt x="4173" y="554"/>
                    <a:pt x="4178" y="554"/>
                  </a:cubicBezTo>
                  <a:cubicBezTo>
                    <a:pt x="4198" y="554"/>
                    <a:pt x="4206" y="552"/>
                    <a:pt x="4218" y="546"/>
                  </a:cubicBezTo>
                  <a:lnTo>
                    <a:pt x="4221" y="544"/>
                  </a:lnTo>
                  <a:cubicBezTo>
                    <a:pt x="4229" y="540"/>
                    <a:pt x="4254" y="529"/>
                    <a:pt x="4248" y="499"/>
                  </a:cubicBezTo>
                  <a:cubicBezTo>
                    <a:pt x="4246" y="487"/>
                    <a:pt x="4246" y="483"/>
                    <a:pt x="4248" y="473"/>
                  </a:cubicBezTo>
                  <a:cubicBezTo>
                    <a:pt x="4250" y="466"/>
                    <a:pt x="4251" y="461"/>
                    <a:pt x="4251" y="456"/>
                  </a:cubicBezTo>
                  <a:cubicBezTo>
                    <a:pt x="4253" y="450"/>
                    <a:pt x="4254" y="445"/>
                    <a:pt x="4256" y="436"/>
                  </a:cubicBezTo>
                  <a:cubicBezTo>
                    <a:pt x="4258" y="420"/>
                    <a:pt x="4258" y="405"/>
                    <a:pt x="4258" y="399"/>
                  </a:cubicBezTo>
                  <a:cubicBezTo>
                    <a:pt x="4258" y="393"/>
                    <a:pt x="4258" y="381"/>
                    <a:pt x="4252" y="371"/>
                  </a:cubicBezTo>
                  <a:cubicBezTo>
                    <a:pt x="4251" y="368"/>
                    <a:pt x="4250" y="361"/>
                    <a:pt x="4249" y="352"/>
                  </a:cubicBezTo>
                  <a:cubicBezTo>
                    <a:pt x="4254" y="347"/>
                    <a:pt x="4260" y="340"/>
                    <a:pt x="4267" y="331"/>
                  </a:cubicBezTo>
                  <a:cubicBezTo>
                    <a:pt x="4284" y="307"/>
                    <a:pt x="4275" y="284"/>
                    <a:pt x="4267" y="275"/>
                  </a:cubicBezTo>
                  <a:cubicBezTo>
                    <a:pt x="4264" y="272"/>
                    <a:pt x="4259" y="269"/>
                    <a:pt x="4254" y="268"/>
                  </a:cubicBezTo>
                  <a:cubicBezTo>
                    <a:pt x="4252" y="267"/>
                    <a:pt x="4247" y="264"/>
                    <a:pt x="4243" y="259"/>
                  </a:cubicBezTo>
                  <a:cubicBezTo>
                    <a:pt x="4248" y="246"/>
                    <a:pt x="4253" y="228"/>
                    <a:pt x="4251" y="216"/>
                  </a:cubicBezTo>
                  <a:cubicBezTo>
                    <a:pt x="4249" y="196"/>
                    <a:pt x="4236" y="185"/>
                    <a:pt x="4228" y="179"/>
                  </a:cubicBezTo>
                  <a:cubicBezTo>
                    <a:pt x="4224" y="172"/>
                    <a:pt x="4217" y="151"/>
                    <a:pt x="4211" y="137"/>
                  </a:cubicBezTo>
                  <a:cubicBezTo>
                    <a:pt x="4204" y="117"/>
                    <a:pt x="4182" y="96"/>
                    <a:pt x="4167" y="83"/>
                  </a:cubicBezTo>
                  <a:cubicBezTo>
                    <a:pt x="4171" y="64"/>
                    <a:pt x="4167" y="47"/>
                    <a:pt x="4156" y="34"/>
                  </a:cubicBezTo>
                  <a:cubicBezTo>
                    <a:pt x="4128" y="1"/>
                    <a:pt x="4063" y="0"/>
                    <a:pt x="3956" y="28"/>
                  </a:cubicBezTo>
                  <a:cubicBezTo>
                    <a:pt x="3817" y="65"/>
                    <a:pt x="3755" y="159"/>
                    <a:pt x="3780" y="292"/>
                  </a:cubicBezTo>
                  <a:cubicBezTo>
                    <a:pt x="3794" y="363"/>
                    <a:pt x="3829" y="427"/>
                    <a:pt x="3844" y="454"/>
                  </a:cubicBezTo>
                  <a:cubicBezTo>
                    <a:pt x="3846" y="458"/>
                    <a:pt x="3847" y="461"/>
                    <a:pt x="3848" y="462"/>
                  </a:cubicBezTo>
                  <a:cubicBezTo>
                    <a:pt x="3849" y="464"/>
                    <a:pt x="3850" y="465"/>
                    <a:pt x="3851" y="467"/>
                  </a:cubicBezTo>
                  <a:lnTo>
                    <a:pt x="3868" y="488"/>
                  </a:lnTo>
                  <a:cubicBezTo>
                    <a:pt x="3868" y="490"/>
                    <a:pt x="3868" y="493"/>
                    <a:pt x="3868" y="495"/>
                  </a:cubicBezTo>
                  <a:cubicBezTo>
                    <a:pt x="3868" y="502"/>
                    <a:pt x="3867" y="510"/>
                    <a:pt x="3868" y="520"/>
                  </a:cubicBezTo>
                  <a:cubicBezTo>
                    <a:pt x="3868" y="522"/>
                    <a:pt x="3868" y="527"/>
                    <a:pt x="3868" y="536"/>
                  </a:cubicBezTo>
                  <a:cubicBezTo>
                    <a:pt x="3852" y="570"/>
                    <a:pt x="3826" y="612"/>
                    <a:pt x="3801" y="653"/>
                  </a:cubicBezTo>
                  <a:cubicBezTo>
                    <a:pt x="3775" y="695"/>
                    <a:pt x="3748" y="739"/>
                    <a:pt x="3731" y="775"/>
                  </a:cubicBezTo>
                  <a:cubicBezTo>
                    <a:pt x="3729" y="780"/>
                    <a:pt x="3724" y="792"/>
                    <a:pt x="3716" y="813"/>
                  </a:cubicBezTo>
                  <a:cubicBezTo>
                    <a:pt x="3706" y="840"/>
                    <a:pt x="3692" y="876"/>
                    <a:pt x="3679" y="907"/>
                  </a:cubicBezTo>
                  <a:lnTo>
                    <a:pt x="3545" y="1151"/>
                  </a:lnTo>
                  <a:cubicBezTo>
                    <a:pt x="3543" y="1155"/>
                    <a:pt x="3542" y="1160"/>
                    <a:pt x="3543" y="1165"/>
                  </a:cubicBezTo>
                  <a:lnTo>
                    <a:pt x="3636" y="1752"/>
                  </a:lnTo>
                  <a:cubicBezTo>
                    <a:pt x="3638" y="1763"/>
                    <a:pt x="3648" y="1771"/>
                    <a:pt x="3658" y="1771"/>
                  </a:cubicBezTo>
                  <a:lnTo>
                    <a:pt x="3673" y="1770"/>
                  </a:lnTo>
                  <a:cubicBezTo>
                    <a:pt x="3663" y="1826"/>
                    <a:pt x="3655" y="1872"/>
                    <a:pt x="3655" y="1872"/>
                  </a:cubicBezTo>
                  <a:cubicBezTo>
                    <a:pt x="3654" y="1883"/>
                    <a:pt x="3660" y="1893"/>
                    <a:pt x="3670" y="1896"/>
                  </a:cubicBezTo>
                  <a:lnTo>
                    <a:pt x="3797" y="1943"/>
                  </a:lnTo>
                  <a:lnTo>
                    <a:pt x="3793" y="2049"/>
                  </a:lnTo>
                  <a:cubicBezTo>
                    <a:pt x="3786" y="2066"/>
                    <a:pt x="3782" y="2085"/>
                    <a:pt x="3779" y="2105"/>
                  </a:cubicBezTo>
                  <a:lnTo>
                    <a:pt x="3435" y="2102"/>
                  </a:lnTo>
                  <a:lnTo>
                    <a:pt x="3435" y="2102"/>
                  </a:lnTo>
                  <a:cubicBezTo>
                    <a:pt x="3423" y="2102"/>
                    <a:pt x="3413" y="2112"/>
                    <a:pt x="3413" y="2124"/>
                  </a:cubicBezTo>
                  <a:lnTo>
                    <a:pt x="3408" y="2799"/>
                  </a:lnTo>
                  <a:cubicBezTo>
                    <a:pt x="3408" y="2804"/>
                    <a:pt x="3410" y="2810"/>
                    <a:pt x="3414" y="2814"/>
                  </a:cubicBezTo>
                  <a:cubicBezTo>
                    <a:pt x="3418" y="2819"/>
                    <a:pt x="3424" y="2821"/>
                    <a:pt x="3430" y="2821"/>
                  </a:cubicBezTo>
                  <a:lnTo>
                    <a:pt x="3459" y="2821"/>
                  </a:lnTo>
                  <a:cubicBezTo>
                    <a:pt x="3459" y="2833"/>
                    <a:pt x="3469" y="2843"/>
                    <a:pt x="3481" y="2843"/>
                  </a:cubicBezTo>
                  <a:lnTo>
                    <a:pt x="3597" y="2843"/>
                  </a:lnTo>
                  <a:cubicBezTo>
                    <a:pt x="3608" y="2843"/>
                    <a:pt x="3618" y="2834"/>
                    <a:pt x="3619" y="2822"/>
                  </a:cubicBezTo>
                  <a:lnTo>
                    <a:pt x="3669" y="2823"/>
                  </a:lnTo>
                  <a:lnTo>
                    <a:pt x="3500" y="3236"/>
                  </a:lnTo>
                  <a:lnTo>
                    <a:pt x="3415" y="3455"/>
                  </a:lnTo>
                  <a:cubicBezTo>
                    <a:pt x="3415" y="3456"/>
                    <a:pt x="3414" y="3458"/>
                    <a:pt x="3414" y="3459"/>
                  </a:cubicBezTo>
                  <a:lnTo>
                    <a:pt x="3399" y="3534"/>
                  </a:lnTo>
                  <a:lnTo>
                    <a:pt x="3019" y="3534"/>
                  </a:lnTo>
                  <a:cubicBezTo>
                    <a:pt x="3011" y="3534"/>
                    <a:pt x="3004" y="3538"/>
                    <a:pt x="3000" y="3544"/>
                  </a:cubicBezTo>
                  <a:lnTo>
                    <a:pt x="2511" y="4359"/>
                  </a:lnTo>
                  <a:lnTo>
                    <a:pt x="1512" y="3995"/>
                  </a:lnTo>
                  <a:cubicBezTo>
                    <a:pt x="1501" y="3989"/>
                    <a:pt x="1488" y="3993"/>
                    <a:pt x="1482" y="4003"/>
                  </a:cubicBezTo>
                  <a:lnTo>
                    <a:pt x="360" y="5035"/>
                  </a:lnTo>
                  <a:lnTo>
                    <a:pt x="22" y="5035"/>
                  </a:lnTo>
                  <a:cubicBezTo>
                    <a:pt x="10" y="5035"/>
                    <a:pt x="0" y="5045"/>
                    <a:pt x="0" y="5057"/>
                  </a:cubicBezTo>
                  <a:cubicBezTo>
                    <a:pt x="0" y="5070"/>
                    <a:pt x="10" y="5080"/>
                    <a:pt x="22" y="5080"/>
                  </a:cubicBezTo>
                  <a:lnTo>
                    <a:pt x="372" y="5080"/>
                  </a:lnTo>
                  <a:cubicBezTo>
                    <a:pt x="380" y="5080"/>
                    <a:pt x="387" y="5076"/>
                    <a:pt x="391" y="5069"/>
                  </a:cubicBezTo>
                  <a:lnTo>
                    <a:pt x="1508" y="4044"/>
                  </a:lnTo>
                  <a:lnTo>
                    <a:pt x="2508" y="4408"/>
                  </a:lnTo>
                  <a:cubicBezTo>
                    <a:pt x="2519" y="4414"/>
                    <a:pt x="2532" y="4411"/>
                    <a:pt x="2538" y="4401"/>
                  </a:cubicBezTo>
                  <a:lnTo>
                    <a:pt x="3032" y="3578"/>
                  </a:lnTo>
                  <a:lnTo>
                    <a:pt x="3417" y="3578"/>
                  </a:lnTo>
                  <a:cubicBezTo>
                    <a:pt x="3428" y="3578"/>
                    <a:pt x="3437" y="3570"/>
                    <a:pt x="3439" y="3560"/>
                  </a:cubicBezTo>
                  <a:lnTo>
                    <a:pt x="3457" y="3469"/>
                  </a:lnTo>
                  <a:lnTo>
                    <a:pt x="3541" y="3252"/>
                  </a:lnTo>
                  <a:lnTo>
                    <a:pt x="3723" y="2809"/>
                  </a:lnTo>
                  <a:cubicBezTo>
                    <a:pt x="3726" y="2802"/>
                    <a:pt x="3725" y="2795"/>
                    <a:pt x="3721" y="2788"/>
                  </a:cubicBezTo>
                  <a:cubicBezTo>
                    <a:pt x="3717" y="2782"/>
                    <a:pt x="3710" y="2779"/>
                    <a:pt x="3702" y="2778"/>
                  </a:cubicBezTo>
                  <a:lnTo>
                    <a:pt x="3597" y="2778"/>
                  </a:lnTo>
                  <a:cubicBezTo>
                    <a:pt x="3591" y="2779"/>
                    <a:pt x="3585" y="2780"/>
                    <a:pt x="3581" y="2784"/>
                  </a:cubicBezTo>
                  <a:cubicBezTo>
                    <a:pt x="3577" y="2788"/>
                    <a:pt x="3575" y="2793"/>
                    <a:pt x="3574" y="2798"/>
                  </a:cubicBezTo>
                  <a:lnTo>
                    <a:pt x="3503" y="2798"/>
                  </a:lnTo>
                  <a:cubicBezTo>
                    <a:pt x="3503" y="2786"/>
                    <a:pt x="3493" y="2777"/>
                    <a:pt x="3481" y="2777"/>
                  </a:cubicBezTo>
                  <a:lnTo>
                    <a:pt x="3452" y="2777"/>
                  </a:lnTo>
                  <a:lnTo>
                    <a:pt x="3457" y="2147"/>
                  </a:lnTo>
                  <a:lnTo>
                    <a:pt x="3800" y="2149"/>
                  </a:lnTo>
                  <a:cubicBezTo>
                    <a:pt x="3812" y="2150"/>
                    <a:pt x="3822" y="2140"/>
                    <a:pt x="3822" y="2128"/>
                  </a:cubicBezTo>
                  <a:cubicBezTo>
                    <a:pt x="3823" y="2104"/>
                    <a:pt x="3827" y="2083"/>
                    <a:pt x="3836" y="2063"/>
                  </a:cubicBezTo>
                  <a:cubicBezTo>
                    <a:pt x="3837" y="2061"/>
                    <a:pt x="3838" y="2058"/>
                    <a:pt x="3838" y="2055"/>
                  </a:cubicBezTo>
                  <a:lnTo>
                    <a:pt x="3842" y="1928"/>
                  </a:lnTo>
                  <a:cubicBezTo>
                    <a:pt x="3843" y="1919"/>
                    <a:pt x="3837" y="1910"/>
                    <a:pt x="3828" y="1907"/>
                  </a:cubicBezTo>
                  <a:lnTo>
                    <a:pt x="3702" y="1861"/>
                  </a:lnTo>
                  <a:cubicBezTo>
                    <a:pt x="3706" y="1838"/>
                    <a:pt x="3713" y="1796"/>
                    <a:pt x="3721" y="1751"/>
                  </a:cubicBezTo>
                  <a:cubicBezTo>
                    <a:pt x="3723" y="1745"/>
                    <a:pt x="3721" y="1738"/>
                    <a:pt x="3716" y="1733"/>
                  </a:cubicBezTo>
                  <a:cubicBezTo>
                    <a:pt x="3712" y="1728"/>
                    <a:pt x="3706" y="1725"/>
                    <a:pt x="3699" y="1725"/>
                  </a:cubicBezTo>
                  <a:lnTo>
                    <a:pt x="3677" y="1726"/>
                  </a:lnTo>
                  <a:lnTo>
                    <a:pt x="3588" y="1165"/>
                  </a:lnTo>
                  <a:lnTo>
                    <a:pt x="3719" y="927"/>
                  </a:lnTo>
                  <a:cubicBezTo>
                    <a:pt x="3719" y="926"/>
                    <a:pt x="3719" y="926"/>
                    <a:pt x="3720" y="925"/>
                  </a:cubicBezTo>
                  <a:cubicBezTo>
                    <a:pt x="3733" y="893"/>
                    <a:pt x="3747" y="856"/>
                    <a:pt x="3758" y="829"/>
                  </a:cubicBezTo>
                  <a:cubicBezTo>
                    <a:pt x="3764" y="813"/>
                    <a:pt x="3770" y="798"/>
                    <a:pt x="3771" y="794"/>
                  </a:cubicBezTo>
                  <a:cubicBezTo>
                    <a:pt x="3787" y="760"/>
                    <a:pt x="3813" y="717"/>
                    <a:pt x="3839" y="676"/>
                  </a:cubicBezTo>
                  <a:cubicBezTo>
                    <a:pt x="3866" y="633"/>
                    <a:pt x="3893" y="588"/>
                    <a:pt x="3910" y="551"/>
                  </a:cubicBezTo>
                  <a:cubicBezTo>
                    <a:pt x="3911" y="548"/>
                    <a:pt x="3912" y="546"/>
                    <a:pt x="3912" y="543"/>
                  </a:cubicBezTo>
                  <a:cubicBezTo>
                    <a:pt x="3913" y="530"/>
                    <a:pt x="3913" y="522"/>
                    <a:pt x="3912" y="517"/>
                  </a:cubicBezTo>
                  <a:cubicBezTo>
                    <a:pt x="3912" y="509"/>
                    <a:pt x="3912" y="502"/>
                    <a:pt x="3912" y="496"/>
                  </a:cubicBezTo>
                  <a:cubicBezTo>
                    <a:pt x="3913" y="487"/>
                    <a:pt x="3913" y="478"/>
                    <a:pt x="3910" y="470"/>
                  </a:cubicBezTo>
                  <a:cubicBezTo>
                    <a:pt x="3909" y="468"/>
                    <a:pt x="3907" y="466"/>
                    <a:pt x="3906" y="464"/>
                  </a:cubicBezTo>
                  <a:lnTo>
                    <a:pt x="3887" y="440"/>
                  </a:lnTo>
                  <a:cubicBezTo>
                    <a:pt x="3886" y="438"/>
                    <a:pt x="3884" y="436"/>
                    <a:pt x="3883" y="433"/>
                  </a:cubicBezTo>
                  <a:cubicBezTo>
                    <a:pt x="3869" y="408"/>
                    <a:pt x="3836" y="348"/>
                    <a:pt x="3824" y="284"/>
                  </a:cubicBezTo>
                  <a:cubicBezTo>
                    <a:pt x="3803" y="174"/>
                    <a:pt x="3851" y="102"/>
                    <a:pt x="3968" y="71"/>
                  </a:cubicBezTo>
                  <a:cubicBezTo>
                    <a:pt x="4096" y="37"/>
                    <a:pt x="4120" y="60"/>
                    <a:pt x="4122" y="63"/>
                  </a:cubicBezTo>
                  <a:cubicBezTo>
                    <a:pt x="4126" y="67"/>
                    <a:pt x="4123" y="77"/>
                    <a:pt x="4121" y="82"/>
                  </a:cubicBezTo>
                  <a:cubicBezTo>
                    <a:pt x="4117" y="92"/>
                    <a:pt x="4120" y="103"/>
                    <a:pt x="4128" y="109"/>
                  </a:cubicBezTo>
                  <a:cubicBezTo>
                    <a:pt x="4142" y="120"/>
                    <a:pt x="4165" y="141"/>
                    <a:pt x="4170" y="153"/>
                  </a:cubicBezTo>
                  <a:cubicBezTo>
                    <a:pt x="4186" y="197"/>
                    <a:pt x="4191" y="208"/>
                    <a:pt x="4202" y="215"/>
                  </a:cubicBezTo>
                  <a:cubicBezTo>
                    <a:pt x="4206" y="218"/>
                    <a:pt x="4207" y="219"/>
                    <a:pt x="4207" y="220"/>
                  </a:cubicBezTo>
                  <a:cubicBezTo>
                    <a:pt x="4207" y="225"/>
                    <a:pt x="4202" y="241"/>
                    <a:pt x="4197" y="254"/>
                  </a:cubicBezTo>
                  <a:cubicBezTo>
                    <a:pt x="4194" y="261"/>
                    <a:pt x="4195" y="269"/>
                    <a:pt x="4199" y="275"/>
                  </a:cubicBezTo>
                  <a:cubicBezTo>
                    <a:pt x="4202" y="280"/>
                    <a:pt x="4214" y="296"/>
                    <a:pt x="4230" y="306"/>
                  </a:cubicBezTo>
                  <a:cubicBezTo>
                    <a:pt x="4220" y="319"/>
                    <a:pt x="4212" y="327"/>
                    <a:pt x="4212" y="327"/>
                  </a:cubicBezTo>
                  <a:cubicBezTo>
                    <a:pt x="4207" y="331"/>
                    <a:pt x="4204" y="338"/>
                    <a:pt x="4204" y="345"/>
                  </a:cubicBezTo>
                  <a:cubicBezTo>
                    <a:pt x="4205" y="368"/>
                    <a:pt x="4208" y="384"/>
                    <a:pt x="4213" y="392"/>
                  </a:cubicBezTo>
                  <a:cubicBezTo>
                    <a:pt x="4213" y="393"/>
                    <a:pt x="4213" y="395"/>
                    <a:pt x="4213" y="396"/>
                  </a:cubicBezTo>
                  <a:cubicBezTo>
                    <a:pt x="4213" y="397"/>
                    <a:pt x="4213" y="399"/>
                    <a:pt x="4213" y="401"/>
                  </a:cubicBezTo>
                  <a:cubicBezTo>
                    <a:pt x="4213" y="401"/>
                    <a:pt x="4214" y="415"/>
                    <a:pt x="4212" y="428"/>
                  </a:cubicBezTo>
                  <a:cubicBezTo>
                    <a:pt x="4210" y="436"/>
                    <a:pt x="4209" y="442"/>
                    <a:pt x="4208" y="447"/>
                  </a:cubicBezTo>
                  <a:cubicBezTo>
                    <a:pt x="4207" y="452"/>
                    <a:pt x="4206" y="457"/>
                    <a:pt x="4204" y="465"/>
                  </a:cubicBezTo>
                  <a:cubicBezTo>
                    <a:pt x="4202" y="478"/>
                    <a:pt x="4201" y="488"/>
                    <a:pt x="4204" y="503"/>
                  </a:cubicBezTo>
                  <a:cubicBezTo>
                    <a:pt x="4203" y="503"/>
                    <a:pt x="4203" y="504"/>
                    <a:pt x="4203" y="504"/>
                  </a:cubicBezTo>
                  <a:lnTo>
                    <a:pt x="4198" y="506"/>
                  </a:lnTo>
                  <a:cubicBezTo>
                    <a:pt x="4192" y="509"/>
                    <a:pt x="4191" y="509"/>
                    <a:pt x="4178" y="509"/>
                  </a:cubicBezTo>
                  <a:cubicBezTo>
                    <a:pt x="4175" y="509"/>
                    <a:pt x="4168" y="506"/>
                    <a:pt x="4164" y="504"/>
                  </a:cubicBezTo>
                  <a:cubicBezTo>
                    <a:pt x="4161" y="502"/>
                    <a:pt x="4158" y="501"/>
                    <a:pt x="4155" y="500"/>
                  </a:cubicBezTo>
                  <a:cubicBezTo>
                    <a:pt x="4149" y="497"/>
                    <a:pt x="4142" y="498"/>
                    <a:pt x="4137" y="501"/>
                  </a:cubicBezTo>
                  <a:cubicBezTo>
                    <a:pt x="4131" y="504"/>
                    <a:pt x="4127" y="509"/>
                    <a:pt x="4125" y="516"/>
                  </a:cubicBezTo>
                  <a:lnTo>
                    <a:pt x="4110" y="581"/>
                  </a:lnTo>
                  <a:cubicBezTo>
                    <a:pt x="4107" y="592"/>
                    <a:pt x="4114" y="604"/>
                    <a:pt x="4126" y="607"/>
                  </a:cubicBezTo>
                  <a:cubicBezTo>
                    <a:pt x="4137" y="610"/>
                    <a:pt x="4172" y="625"/>
                    <a:pt x="4176" y="648"/>
                  </a:cubicBezTo>
                  <a:cubicBezTo>
                    <a:pt x="4182" y="678"/>
                    <a:pt x="4172" y="728"/>
                    <a:pt x="4168" y="746"/>
                  </a:cubicBezTo>
                  <a:cubicBezTo>
                    <a:pt x="4167" y="750"/>
                    <a:pt x="4167" y="754"/>
                    <a:pt x="4169" y="759"/>
                  </a:cubicBezTo>
                  <a:cubicBezTo>
                    <a:pt x="4170" y="762"/>
                    <a:pt x="4203" y="853"/>
                    <a:pt x="4237" y="904"/>
                  </a:cubicBezTo>
                  <a:cubicBezTo>
                    <a:pt x="4267" y="949"/>
                    <a:pt x="4325" y="1110"/>
                    <a:pt x="4333" y="1207"/>
                  </a:cubicBezTo>
                  <a:cubicBezTo>
                    <a:pt x="4334" y="1226"/>
                    <a:pt x="4337" y="1253"/>
                    <a:pt x="4342" y="1288"/>
                  </a:cubicBezTo>
                  <a:cubicBezTo>
                    <a:pt x="4343" y="1296"/>
                    <a:pt x="4349" y="1303"/>
                    <a:pt x="4357" y="1306"/>
                  </a:cubicBezTo>
                  <a:lnTo>
                    <a:pt x="4708" y="1432"/>
                  </a:lnTo>
                  <a:lnTo>
                    <a:pt x="4707" y="1433"/>
                  </a:lnTo>
                  <a:cubicBezTo>
                    <a:pt x="4704" y="1441"/>
                    <a:pt x="4705" y="1451"/>
                    <a:pt x="4712" y="1458"/>
                  </a:cubicBezTo>
                  <a:cubicBezTo>
                    <a:pt x="4719" y="1464"/>
                    <a:pt x="4729" y="1466"/>
                    <a:pt x="4737" y="1462"/>
                  </a:cubicBezTo>
                  <a:cubicBezTo>
                    <a:pt x="4742" y="1460"/>
                    <a:pt x="4766" y="1449"/>
                    <a:pt x="4795" y="1446"/>
                  </a:cubicBezTo>
                  <a:cubicBezTo>
                    <a:pt x="4806" y="1445"/>
                    <a:pt x="4815" y="1443"/>
                    <a:pt x="4824" y="1442"/>
                  </a:cubicBezTo>
                  <a:cubicBezTo>
                    <a:pt x="4829" y="1441"/>
                    <a:pt x="4835" y="1440"/>
                    <a:pt x="4840" y="1440"/>
                  </a:cubicBezTo>
                  <a:lnTo>
                    <a:pt x="4842" y="1451"/>
                  </a:lnTo>
                  <a:cubicBezTo>
                    <a:pt x="4844" y="1460"/>
                    <a:pt x="4852" y="1468"/>
                    <a:pt x="4862" y="1468"/>
                  </a:cubicBezTo>
                  <a:cubicBezTo>
                    <a:pt x="4882" y="1470"/>
                    <a:pt x="4905" y="1475"/>
                    <a:pt x="4911" y="1479"/>
                  </a:cubicBezTo>
                  <a:cubicBezTo>
                    <a:pt x="4913" y="1481"/>
                    <a:pt x="4913" y="1490"/>
                    <a:pt x="4910" y="1499"/>
                  </a:cubicBezTo>
                  <a:cubicBezTo>
                    <a:pt x="4910" y="1501"/>
                    <a:pt x="4909" y="1504"/>
                    <a:pt x="4907" y="1507"/>
                  </a:cubicBezTo>
                  <a:cubicBezTo>
                    <a:pt x="4901" y="1525"/>
                    <a:pt x="4895" y="1542"/>
                    <a:pt x="4894" y="1557"/>
                  </a:cubicBezTo>
                  <a:cubicBezTo>
                    <a:pt x="4893" y="1559"/>
                    <a:pt x="4888" y="1564"/>
                    <a:pt x="4885" y="1567"/>
                  </a:cubicBezTo>
                  <a:cubicBezTo>
                    <a:pt x="4878" y="1575"/>
                    <a:pt x="4869" y="1584"/>
                    <a:pt x="4865" y="1597"/>
                  </a:cubicBezTo>
                  <a:cubicBezTo>
                    <a:pt x="4862" y="1598"/>
                    <a:pt x="4858" y="1598"/>
                    <a:pt x="4854" y="1599"/>
                  </a:cubicBezTo>
                  <a:lnTo>
                    <a:pt x="4849" y="1600"/>
                  </a:lnTo>
                  <a:cubicBezTo>
                    <a:pt x="4775" y="1612"/>
                    <a:pt x="4759" y="1601"/>
                    <a:pt x="4757" y="1599"/>
                  </a:cubicBezTo>
                  <a:cubicBezTo>
                    <a:pt x="4751" y="1593"/>
                    <a:pt x="4745" y="1587"/>
                    <a:pt x="4740" y="1582"/>
                  </a:cubicBezTo>
                  <a:cubicBezTo>
                    <a:pt x="4726" y="1566"/>
                    <a:pt x="4713" y="1553"/>
                    <a:pt x="4696" y="1543"/>
                  </a:cubicBezTo>
                  <a:cubicBezTo>
                    <a:pt x="4694" y="1542"/>
                    <a:pt x="4691" y="1540"/>
                    <a:pt x="4688" y="1538"/>
                  </a:cubicBezTo>
                  <a:cubicBezTo>
                    <a:pt x="4682" y="1535"/>
                    <a:pt x="4676" y="1535"/>
                    <a:pt x="4670" y="1537"/>
                  </a:cubicBezTo>
                  <a:cubicBezTo>
                    <a:pt x="4664" y="1539"/>
                    <a:pt x="4659" y="1543"/>
                    <a:pt x="4657" y="1549"/>
                  </a:cubicBezTo>
                  <a:lnTo>
                    <a:pt x="4656" y="1550"/>
                  </a:lnTo>
                  <a:lnTo>
                    <a:pt x="4401" y="1477"/>
                  </a:lnTo>
                  <a:cubicBezTo>
                    <a:pt x="4394" y="1474"/>
                    <a:pt x="4386" y="1476"/>
                    <a:pt x="4380" y="1481"/>
                  </a:cubicBezTo>
                  <a:cubicBezTo>
                    <a:pt x="4374" y="1486"/>
                    <a:pt x="4372" y="1494"/>
                    <a:pt x="4373" y="1501"/>
                  </a:cubicBezTo>
                  <a:cubicBezTo>
                    <a:pt x="4385" y="1582"/>
                    <a:pt x="4395" y="1645"/>
                    <a:pt x="4395" y="1645"/>
                  </a:cubicBezTo>
                  <a:cubicBezTo>
                    <a:pt x="4397" y="1653"/>
                    <a:pt x="4402" y="1660"/>
                    <a:pt x="4409" y="1663"/>
                  </a:cubicBezTo>
                  <a:cubicBezTo>
                    <a:pt x="4555" y="1720"/>
                    <a:pt x="4797" y="1818"/>
                    <a:pt x="4825" y="1841"/>
                  </a:cubicBezTo>
                  <a:cubicBezTo>
                    <a:pt x="4826" y="1842"/>
                    <a:pt x="4827" y="1842"/>
                    <a:pt x="4828" y="1843"/>
                  </a:cubicBezTo>
                  <a:cubicBezTo>
                    <a:pt x="4831" y="1844"/>
                    <a:pt x="4893" y="1884"/>
                    <a:pt x="4876" y="1995"/>
                  </a:cubicBezTo>
                  <a:lnTo>
                    <a:pt x="4730" y="2745"/>
                  </a:lnTo>
                  <a:cubicBezTo>
                    <a:pt x="4715" y="2786"/>
                    <a:pt x="4710" y="2867"/>
                    <a:pt x="4792" y="2902"/>
                  </a:cubicBezTo>
                  <a:cubicBezTo>
                    <a:pt x="4865" y="2934"/>
                    <a:pt x="4884" y="2948"/>
                    <a:pt x="4949" y="2997"/>
                  </a:cubicBezTo>
                  <a:cubicBezTo>
                    <a:pt x="4953" y="3000"/>
                    <a:pt x="4958" y="3002"/>
                    <a:pt x="4963" y="3002"/>
                  </a:cubicBezTo>
                  <a:lnTo>
                    <a:pt x="5176" y="3002"/>
                  </a:lnTo>
                  <a:lnTo>
                    <a:pt x="5428" y="3302"/>
                  </a:lnTo>
                  <a:cubicBezTo>
                    <a:pt x="5433" y="3307"/>
                    <a:pt x="5441" y="3310"/>
                    <a:pt x="5448" y="3309"/>
                  </a:cubicBezTo>
                  <a:cubicBezTo>
                    <a:pt x="5456" y="3308"/>
                    <a:pt x="5462" y="3303"/>
                    <a:pt x="5466" y="3296"/>
                  </a:cubicBezTo>
                  <a:lnTo>
                    <a:pt x="6592" y="2077"/>
                  </a:lnTo>
                  <a:lnTo>
                    <a:pt x="7251" y="2355"/>
                  </a:lnTo>
                  <a:cubicBezTo>
                    <a:pt x="7261" y="2359"/>
                    <a:pt x="7273" y="2355"/>
                    <a:pt x="7279" y="2346"/>
                  </a:cubicBezTo>
                  <a:lnTo>
                    <a:pt x="8208" y="1248"/>
                  </a:lnTo>
                  <a:lnTo>
                    <a:pt x="8280" y="1313"/>
                  </a:lnTo>
                  <a:cubicBezTo>
                    <a:pt x="8299" y="1333"/>
                    <a:pt x="8315" y="1326"/>
                    <a:pt x="8328" y="1292"/>
                  </a:cubicBezTo>
                  <a:cubicBezTo>
                    <a:pt x="8348" y="1238"/>
                    <a:pt x="8369" y="1184"/>
                    <a:pt x="8390" y="1130"/>
                  </a:cubicBezTo>
                  <a:lnTo>
                    <a:pt x="8450" y="971"/>
                  </a:lnTo>
                  <a:cubicBezTo>
                    <a:pt x="8465" y="937"/>
                    <a:pt x="8456" y="927"/>
                    <a:pt x="8424" y="943"/>
                  </a:cubicBezTo>
                  <a:cubicBezTo>
                    <a:pt x="8372" y="968"/>
                    <a:pt x="8320" y="994"/>
                    <a:pt x="8268" y="1020"/>
                  </a:cubicBezTo>
                  <a:lnTo>
                    <a:pt x="8116" y="1095"/>
                  </a:lnTo>
                  <a:cubicBezTo>
                    <a:pt x="8083" y="1110"/>
                    <a:pt x="8075" y="1127"/>
                    <a:pt x="8094" y="1145"/>
                  </a:cubicBezTo>
                  <a:lnTo>
                    <a:pt x="8179" y="12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 name="Oval 6"/>
          <p:cNvSpPr>
            <a:spLocks noChangeArrowheads="1"/>
          </p:cNvSpPr>
          <p:nvPr/>
        </p:nvSpPr>
        <p:spPr bwMode="auto">
          <a:xfrm>
            <a:off x="1295685" y="5721001"/>
            <a:ext cx="184151" cy="185739"/>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2" name="Oval 7"/>
          <p:cNvSpPr>
            <a:spLocks noChangeArrowheads="1"/>
          </p:cNvSpPr>
          <p:nvPr/>
        </p:nvSpPr>
        <p:spPr bwMode="auto">
          <a:xfrm>
            <a:off x="2324384" y="4784377"/>
            <a:ext cx="184151" cy="184151"/>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3" name="Oval 8"/>
          <p:cNvSpPr>
            <a:spLocks noChangeArrowheads="1"/>
          </p:cNvSpPr>
          <p:nvPr/>
        </p:nvSpPr>
        <p:spPr bwMode="auto">
          <a:xfrm>
            <a:off x="3243547" y="5124101"/>
            <a:ext cx="184151" cy="185739"/>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4" name="Oval 9"/>
          <p:cNvSpPr>
            <a:spLocks noChangeArrowheads="1"/>
          </p:cNvSpPr>
          <p:nvPr/>
        </p:nvSpPr>
        <p:spPr bwMode="auto">
          <a:xfrm>
            <a:off x="5024721" y="4368451"/>
            <a:ext cx="184151" cy="184151"/>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5" name="Oval 10"/>
          <p:cNvSpPr>
            <a:spLocks noChangeArrowheads="1"/>
          </p:cNvSpPr>
          <p:nvPr/>
        </p:nvSpPr>
        <p:spPr bwMode="auto">
          <a:xfrm>
            <a:off x="3692809" y="4376389"/>
            <a:ext cx="184151" cy="184151"/>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6" name="Oval 11"/>
          <p:cNvSpPr>
            <a:spLocks noChangeArrowheads="1"/>
          </p:cNvSpPr>
          <p:nvPr/>
        </p:nvSpPr>
        <p:spPr bwMode="auto">
          <a:xfrm>
            <a:off x="5872447" y="4130327"/>
            <a:ext cx="184151" cy="184151"/>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7" name="Oval 12"/>
          <p:cNvSpPr>
            <a:spLocks noChangeArrowheads="1"/>
          </p:cNvSpPr>
          <p:nvPr/>
        </p:nvSpPr>
        <p:spPr bwMode="auto">
          <a:xfrm>
            <a:off x="6888446" y="3017489"/>
            <a:ext cx="184151" cy="184151"/>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8" name="TextBox 17"/>
          <p:cNvSpPr txBox="1"/>
          <p:nvPr/>
        </p:nvSpPr>
        <p:spPr>
          <a:xfrm>
            <a:off x="1387759" y="3848601"/>
            <a:ext cx="1531164"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01  </a:t>
            </a:r>
            <a:r>
              <a:rPr lang="zh-CN" altLang="en-US" b="1" dirty="0" smtClean="0">
                <a:solidFill>
                  <a:schemeClr val="tx2"/>
                </a:solidFill>
                <a:latin typeface="+mj-ea"/>
                <a:ea typeface="+mj-ea"/>
              </a:rPr>
              <a:t>某某能力</a:t>
            </a:r>
            <a:endParaRPr lang="zh-CN" altLang="en-US" b="1" dirty="0">
              <a:solidFill>
                <a:schemeClr val="tx2"/>
              </a:solidFill>
              <a:latin typeface="+mj-ea"/>
              <a:ea typeface="+mj-ea"/>
            </a:endParaRPr>
          </a:p>
        </p:txBody>
      </p:sp>
      <p:sp>
        <p:nvSpPr>
          <p:cNvPr id="19" name="TextBox 18"/>
          <p:cNvSpPr txBox="1"/>
          <p:nvPr/>
        </p:nvSpPr>
        <p:spPr>
          <a:xfrm>
            <a:off x="1407506" y="4178567"/>
            <a:ext cx="2039937" cy="584775"/>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zh-CN" altLang="en-US" sz="1600" dirty="0">
              <a:solidFill>
                <a:schemeClr val="tx2"/>
              </a:solidFill>
              <a:latin typeface="+mn-ea"/>
              <a:ea typeface="+mn-ea"/>
            </a:endParaRPr>
          </a:p>
        </p:txBody>
      </p:sp>
      <p:sp>
        <p:nvSpPr>
          <p:cNvPr id="20" name="TextBox 19"/>
          <p:cNvSpPr txBox="1"/>
          <p:nvPr/>
        </p:nvSpPr>
        <p:spPr>
          <a:xfrm>
            <a:off x="3784883" y="4691784"/>
            <a:ext cx="1531164"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02  </a:t>
            </a:r>
            <a:r>
              <a:rPr lang="zh-CN" altLang="en-US" b="1" dirty="0" smtClean="0">
                <a:solidFill>
                  <a:schemeClr val="tx2"/>
                </a:solidFill>
                <a:latin typeface="+mj-ea"/>
                <a:ea typeface="+mj-ea"/>
              </a:rPr>
              <a:t>某某能力</a:t>
            </a:r>
            <a:endParaRPr lang="zh-CN" altLang="en-US" b="1" dirty="0">
              <a:solidFill>
                <a:schemeClr val="tx2"/>
              </a:solidFill>
              <a:latin typeface="+mj-ea"/>
              <a:ea typeface="+mj-ea"/>
            </a:endParaRPr>
          </a:p>
        </p:txBody>
      </p:sp>
      <p:sp>
        <p:nvSpPr>
          <p:cNvPr id="21" name="TextBox 20"/>
          <p:cNvSpPr txBox="1"/>
          <p:nvPr/>
        </p:nvSpPr>
        <p:spPr>
          <a:xfrm>
            <a:off x="3804630" y="5021751"/>
            <a:ext cx="2039937" cy="584775"/>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zh-CN" altLang="en-US" sz="1600" dirty="0">
              <a:solidFill>
                <a:schemeClr val="tx2"/>
              </a:solidFill>
              <a:latin typeface="+mn-ea"/>
              <a:ea typeface="+mn-ea"/>
            </a:endParaRPr>
          </a:p>
        </p:txBody>
      </p:sp>
      <p:sp>
        <p:nvSpPr>
          <p:cNvPr id="25" name="TextBox 24"/>
          <p:cNvSpPr txBox="1"/>
          <p:nvPr/>
        </p:nvSpPr>
        <p:spPr>
          <a:xfrm>
            <a:off x="6307001" y="3967523"/>
            <a:ext cx="1531164"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03  </a:t>
            </a:r>
            <a:r>
              <a:rPr lang="zh-CN" altLang="en-US" b="1" dirty="0" smtClean="0">
                <a:solidFill>
                  <a:schemeClr val="tx2"/>
                </a:solidFill>
                <a:latin typeface="+mj-ea"/>
                <a:ea typeface="+mj-ea"/>
              </a:rPr>
              <a:t>某某能力</a:t>
            </a:r>
            <a:endParaRPr lang="zh-CN" altLang="en-US" b="1" dirty="0">
              <a:solidFill>
                <a:schemeClr val="tx2"/>
              </a:solidFill>
              <a:latin typeface="+mj-ea"/>
              <a:ea typeface="+mj-ea"/>
            </a:endParaRPr>
          </a:p>
        </p:txBody>
      </p:sp>
      <p:sp>
        <p:nvSpPr>
          <p:cNvPr id="26" name="TextBox 25"/>
          <p:cNvSpPr txBox="1"/>
          <p:nvPr/>
        </p:nvSpPr>
        <p:spPr>
          <a:xfrm>
            <a:off x="6326748" y="4297489"/>
            <a:ext cx="2039937" cy="584775"/>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zh-CN" altLang="en-US" sz="1600" dirty="0">
              <a:solidFill>
                <a:schemeClr val="tx2"/>
              </a:solidFill>
              <a:latin typeface="+mn-ea"/>
              <a:ea typeface="+mn-ea"/>
            </a:endParaRPr>
          </a:p>
        </p:txBody>
      </p:sp>
      <p:sp>
        <p:nvSpPr>
          <p:cNvPr id="28" name="TextBox 27"/>
          <p:cNvSpPr txBox="1"/>
          <p:nvPr/>
        </p:nvSpPr>
        <p:spPr>
          <a:xfrm>
            <a:off x="6122852" y="2027036"/>
            <a:ext cx="1531164"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04  </a:t>
            </a:r>
            <a:r>
              <a:rPr lang="zh-CN" altLang="en-US" b="1" dirty="0" smtClean="0">
                <a:solidFill>
                  <a:schemeClr val="tx2"/>
                </a:solidFill>
                <a:latin typeface="+mj-ea"/>
                <a:ea typeface="+mj-ea"/>
              </a:rPr>
              <a:t>某某能力</a:t>
            </a:r>
            <a:endParaRPr lang="zh-CN" altLang="en-US" b="1" dirty="0">
              <a:solidFill>
                <a:schemeClr val="tx2"/>
              </a:solidFill>
              <a:latin typeface="+mj-ea"/>
              <a:ea typeface="+mj-ea"/>
            </a:endParaRPr>
          </a:p>
        </p:txBody>
      </p:sp>
      <p:sp>
        <p:nvSpPr>
          <p:cNvPr id="29" name="TextBox 28"/>
          <p:cNvSpPr txBox="1"/>
          <p:nvPr/>
        </p:nvSpPr>
        <p:spPr>
          <a:xfrm>
            <a:off x="6142598" y="2357003"/>
            <a:ext cx="2039937" cy="584775"/>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zh-CN" altLang="en-US" sz="1600" dirty="0">
              <a:solidFill>
                <a:schemeClr val="tx2"/>
              </a:solidFill>
              <a:latin typeface="+mn-ea"/>
              <a:ea typeface="+mn-ea"/>
            </a:endParaRPr>
          </a:p>
        </p:txBody>
      </p:sp>
      <p:pic>
        <p:nvPicPr>
          <p:cNvPr id="2051" name="Picture 3" descr="C:\Documents and Settings\Administrator\My Documents\15067852_133712701185_2.png"/>
          <p:cNvPicPr>
            <a:picLocks noChangeAspect="1" noChangeArrowheads="1"/>
          </p:cNvPicPr>
          <p:nvPr/>
        </p:nvPicPr>
        <p:blipFill rotWithShape="1">
          <a:blip r:embed="rId1">
            <a:extLst>
              <a:ext uri="{28A0092B-C50C-407E-A947-70E740481C1C}">
                <a14:useLocalDpi xmlns:a14="http://schemas.microsoft.com/office/drawing/2010/main" val="0"/>
              </a:ext>
            </a:extLst>
          </a:blip>
          <a:srcRect l="15620" r="22798"/>
          <a:stretch>
            <a:fillRect/>
          </a:stretch>
        </p:blipFill>
        <p:spPr bwMode="auto">
          <a:xfrm>
            <a:off x="8450473" y="1126791"/>
            <a:ext cx="3494279" cy="55120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787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300" fill="hold"/>
                                        <p:tgtEl>
                                          <p:spTgt spid="27"/>
                                        </p:tgtEl>
                                        <p:attrNameLst>
                                          <p:attrName>ppt_x</p:attrName>
                                        </p:attrNameLst>
                                      </p:cBhvr>
                                      <p:tavLst>
                                        <p:tav tm="0">
                                          <p:val>
                                            <p:strVal val="0-#ppt_w/2"/>
                                          </p:val>
                                        </p:tav>
                                        <p:tav tm="100000">
                                          <p:val>
                                            <p:strVal val="#ppt_x"/>
                                          </p:val>
                                        </p:tav>
                                      </p:tavLst>
                                    </p:anim>
                                    <p:anim calcmode="lin" valueType="num">
                                      <p:cBhvr additive="base">
                                        <p:cTn id="8" dur="3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7"/>
                                        </p:tgtEl>
                                        <p:attrNameLst>
                                          <p:attrName>style.visibility</p:attrName>
                                        </p:attrNameLst>
                                      </p:cBhvr>
                                      <p:to>
                                        <p:strVal val="visible"/>
                                      </p:to>
                                    </p:set>
                                    <p:anim calcmode="lin" valueType="num">
                                      <p:cBhvr>
                                        <p:cTn id="12"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77"/>
                                        </p:tgtEl>
                                        <p:attrNameLst>
                                          <p:attrName>ppt_y</p:attrName>
                                        </p:attrNameLst>
                                      </p:cBhvr>
                                      <p:tavLst>
                                        <p:tav tm="0">
                                          <p:val>
                                            <p:strVal val="#ppt_y"/>
                                          </p:val>
                                        </p:tav>
                                        <p:tav tm="100000">
                                          <p:val>
                                            <p:strVal val="#ppt_y"/>
                                          </p:val>
                                        </p:tav>
                                      </p:tavLst>
                                    </p:anim>
                                    <p:anim calcmode="lin" valueType="num">
                                      <p:cBhvr>
                                        <p:cTn id="14"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77"/>
                                        </p:tgtEl>
                                      </p:cBhvr>
                                    </p:animEffect>
                                  </p:childTnLst>
                                </p:cTn>
                              </p:par>
                            </p:childTnLst>
                          </p:cTn>
                        </p:par>
                        <p:par>
                          <p:cTn id="17" fill="hold">
                            <p:stCondLst>
                              <p:cond delay="939"/>
                            </p:stCondLst>
                            <p:childTnLst>
                              <p:par>
                                <p:cTn id="18" presetID="42"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anim calcmode="lin" valueType="num">
                                      <p:cBhvr>
                                        <p:cTn id="21" dur="500" fill="hold"/>
                                        <p:tgtEl>
                                          <p:spTgt spid="7"/>
                                        </p:tgtEl>
                                        <p:attrNameLst>
                                          <p:attrName>ppt_x</p:attrName>
                                        </p:attrNameLst>
                                      </p:cBhvr>
                                      <p:tavLst>
                                        <p:tav tm="0">
                                          <p:val>
                                            <p:strVal val="#ppt_x"/>
                                          </p:val>
                                        </p:tav>
                                        <p:tav tm="100000">
                                          <p:val>
                                            <p:strVal val="#ppt_x"/>
                                          </p:val>
                                        </p:tav>
                                      </p:tavLst>
                                    </p:anim>
                                    <p:anim calcmode="lin" valueType="num">
                                      <p:cBhvr>
                                        <p:cTn id="22" dur="500" fill="hold"/>
                                        <p:tgtEl>
                                          <p:spTgt spid="7"/>
                                        </p:tgtEl>
                                        <p:attrNameLst>
                                          <p:attrName>ppt_y</p:attrName>
                                        </p:attrNameLst>
                                      </p:cBhvr>
                                      <p:tavLst>
                                        <p:tav tm="0">
                                          <p:val>
                                            <p:strVal val="#ppt_y+.1"/>
                                          </p:val>
                                        </p:tav>
                                        <p:tav tm="100000">
                                          <p:val>
                                            <p:strVal val="#ppt_y"/>
                                          </p:val>
                                        </p:tav>
                                      </p:tavLst>
                                    </p:anim>
                                  </p:childTnLst>
                                </p:cTn>
                              </p:par>
                            </p:childTnLst>
                          </p:cTn>
                        </p:par>
                        <p:par>
                          <p:cTn id="23" fill="hold">
                            <p:stCondLst>
                              <p:cond delay="1439"/>
                            </p:stCondLst>
                            <p:childTnLst>
                              <p:par>
                                <p:cTn id="24" presetID="42" presetClass="entr" presetSubtype="0" fill="hold" nodeType="afterEffect">
                                  <p:stCondLst>
                                    <p:cond delay="0"/>
                                  </p:stCondLst>
                                  <p:childTnLst>
                                    <p:set>
                                      <p:cBhvr>
                                        <p:cTn id="25" dur="1" fill="hold">
                                          <p:stCondLst>
                                            <p:cond delay="0"/>
                                          </p:stCondLst>
                                        </p:cTn>
                                        <p:tgtEl>
                                          <p:spTgt spid="2051"/>
                                        </p:tgtEl>
                                        <p:attrNameLst>
                                          <p:attrName>style.visibility</p:attrName>
                                        </p:attrNameLst>
                                      </p:cBhvr>
                                      <p:to>
                                        <p:strVal val="visible"/>
                                      </p:to>
                                    </p:set>
                                    <p:animEffect transition="in" filter="fade">
                                      <p:cBhvr>
                                        <p:cTn id="26" dur="1000"/>
                                        <p:tgtEl>
                                          <p:spTgt spid="2051"/>
                                        </p:tgtEl>
                                      </p:cBhvr>
                                    </p:animEffect>
                                    <p:anim calcmode="lin" valueType="num">
                                      <p:cBhvr>
                                        <p:cTn id="27" dur="1000" fill="hold"/>
                                        <p:tgtEl>
                                          <p:spTgt spid="2051"/>
                                        </p:tgtEl>
                                        <p:attrNameLst>
                                          <p:attrName>ppt_x</p:attrName>
                                        </p:attrNameLst>
                                      </p:cBhvr>
                                      <p:tavLst>
                                        <p:tav tm="0">
                                          <p:val>
                                            <p:strVal val="#ppt_x"/>
                                          </p:val>
                                        </p:tav>
                                        <p:tav tm="100000">
                                          <p:val>
                                            <p:strVal val="#ppt_x"/>
                                          </p:val>
                                        </p:tav>
                                      </p:tavLst>
                                    </p:anim>
                                    <p:anim calcmode="lin" valueType="num">
                                      <p:cBhvr>
                                        <p:cTn id="28" dur="1000" fill="hold"/>
                                        <p:tgtEl>
                                          <p:spTgt spid="2051"/>
                                        </p:tgtEl>
                                        <p:attrNameLst>
                                          <p:attrName>ppt_y</p:attrName>
                                        </p:attrNameLst>
                                      </p:cBhvr>
                                      <p:tavLst>
                                        <p:tav tm="0">
                                          <p:val>
                                            <p:strVal val="#ppt_y+.1"/>
                                          </p:val>
                                        </p:tav>
                                        <p:tav tm="100000">
                                          <p:val>
                                            <p:strVal val="#ppt_y"/>
                                          </p:val>
                                        </p:tav>
                                      </p:tavLst>
                                    </p:anim>
                                  </p:childTnLst>
                                </p:cTn>
                              </p:par>
                            </p:childTnLst>
                          </p:cTn>
                        </p:par>
                        <p:par>
                          <p:cTn id="29" fill="hold">
                            <p:stCondLst>
                              <p:cond delay="2439"/>
                            </p:stCondLst>
                            <p:childTnLst>
                              <p:par>
                                <p:cTn id="30" presetID="1" presetClass="entr" presetSubtype="0"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childTnLst>
                                </p:cTn>
                              </p:par>
                            </p:childTnLst>
                          </p:cTn>
                        </p:par>
                        <p:par>
                          <p:cTn id="32" fill="hold">
                            <p:stCondLst>
                              <p:cond delay="2439"/>
                            </p:stCondLst>
                            <p:childTnLst>
                              <p:par>
                                <p:cTn id="33" presetID="1" presetClass="entr" presetSubtype="0" fill="hold" grpId="1" nodeType="after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ntr" presetSubtype="0" fill="hold" grpId="1"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par>
                                <p:cTn id="41" presetID="1" presetClass="entr" presetSubtype="0" fill="hold" grpId="1" nodeType="with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par>
                                <p:cTn id="43" presetID="1" presetClass="entr" presetSubtype="0" fill="hold" grpId="1" nodeType="withEffect">
                                  <p:stCondLst>
                                    <p:cond delay="0"/>
                                  </p:stCondLst>
                                  <p:childTnLst>
                                    <p:set>
                                      <p:cBhvr>
                                        <p:cTn id="44" dur="1" fill="hold">
                                          <p:stCondLst>
                                            <p:cond delay="0"/>
                                          </p:stCondLst>
                                        </p:cTn>
                                        <p:tgtEl>
                                          <p:spTgt spid="17"/>
                                        </p:tgtEl>
                                        <p:attrNameLst>
                                          <p:attrName>style.visibility</p:attrName>
                                        </p:attrNameLst>
                                      </p:cBhvr>
                                      <p:to>
                                        <p:strVal val="visible"/>
                                      </p:to>
                                    </p:set>
                                  </p:childTnLst>
                                </p:cTn>
                              </p:par>
                            </p:childTnLst>
                          </p:cTn>
                        </p:par>
                        <p:par>
                          <p:cTn id="45" fill="hold">
                            <p:stCondLst>
                              <p:cond delay="2439"/>
                            </p:stCondLst>
                            <p:childTnLst>
                              <p:par>
                                <p:cTn id="46" presetID="56" presetClass="path" presetSubtype="0" accel="50000" decel="50000" fill="hold" grpId="0" nodeType="afterEffect">
                                  <p:stCondLst>
                                    <p:cond delay="0"/>
                                  </p:stCondLst>
                                  <p:childTnLst>
                                    <p:animMotion origin="layout" path="M -0.09431 0.14699 L -3.77911E-6 -2.22222E-6 " pathEditMode="relative" rAng="0" ptsTypes="AA">
                                      <p:cBhvr>
                                        <p:cTn id="47" dur="1000" fill="hold"/>
                                        <p:tgtEl>
                                          <p:spTgt spid="12"/>
                                        </p:tgtEl>
                                        <p:attrNameLst>
                                          <p:attrName>ppt_x</p:attrName>
                                          <p:attrName>ppt_y</p:attrName>
                                        </p:attrNameLst>
                                      </p:cBhvr>
                                      <p:rCtr x="4709" y="-7361"/>
                                    </p:animMotion>
                                  </p:childTnLst>
                                </p:cTn>
                              </p:par>
                              <p:par>
                                <p:cTn id="48" presetID="56" presetClass="path" presetSubtype="0" accel="50000" decel="50000" fill="hold" grpId="0" nodeType="withEffect">
                                  <p:stCondLst>
                                    <p:cond delay="0"/>
                                  </p:stCondLst>
                                  <p:childTnLst>
                                    <p:animMotion origin="layout" path="M -0.16975 0.09736 L 3.74121E-6 1.24884E-6 " pathEditMode="relative" rAng="0" ptsTypes="AA">
                                      <p:cBhvr>
                                        <p:cTn id="49" dur="1000" fill="hold"/>
                                        <p:tgtEl>
                                          <p:spTgt spid="13"/>
                                        </p:tgtEl>
                                        <p:attrNameLst>
                                          <p:attrName>ppt_x</p:attrName>
                                          <p:attrName>ppt_y</p:attrName>
                                        </p:attrNameLst>
                                      </p:cBhvr>
                                      <p:rCtr x="8487" y="-4880"/>
                                    </p:animMotion>
                                  </p:childTnLst>
                                </p:cTn>
                              </p:par>
                              <p:par>
                                <p:cTn id="50" presetID="56" presetClass="path" presetSubtype="0" accel="50000" decel="50000" fill="hold" grpId="0" nodeType="withEffect">
                                  <p:stCondLst>
                                    <p:cond delay="0"/>
                                  </p:stCondLst>
                                  <p:childTnLst>
                                    <p:animMotion origin="layout" path="M -0.20659 0.20629 L 4.37646E-6 -1.83164E-6 " pathEditMode="relative" rAng="0" ptsTypes="AA">
                                      <p:cBhvr>
                                        <p:cTn id="51" dur="1000" fill="hold"/>
                                        <p:tgtEl>
                                          <p:spTgt spid="15"/>
                                        </p:tgtEl>
                                        <p:attrNameLst>
                                          <p:attrName>ppt_x</p:attrName>
                                          <p:attrName>ppt_y</p:attrName>
                                        </p:attrNameLst>
                                      </p:cBhvr>
                                      <p:rCtr x="10323" y="-10315"/>
                                    </p:animMotion>
                                  </p:childTnLst>
                                </p:cTn>
                              </p:par>
                              <p:par>
                                <p:cTn id="52" presetID="56" presetClass="path" presetSubtype="0" accel="50000" decel="50000" fill="hold" grpId="0" nodeType="withEffect">
                                  <p:stCondLst>
                                    <p:cond delay="0"/>
                                  </p:stCondLst>
                                  <p:childTnLst>
                                    <p:animMotion origin="layout" path="M -0.3158 0.20744 L -1.97344E-6 4.50509E-6 " pathEditMode="relative" rAng="0" ptsTypes="AA">
                                      <p:cBhvr>
                                        <p:cTn id="53" dur="1000" fill="hold"/>
                                        <p:tgtEl>
                                          <p:spTgt spid="14"/>
                                        </p:tgtEl>
                                        <p:attrNameLst>
                                          <p:attrName>ppt_x</p:attrName>
                                          <p:attrName>ppt_y</p:attrName>
                                        </p:attrNameLst>
                                      </p:cBhvr>
                                      <p:rCtr x="15790" y="-10384"/>
                                    </p:animMotion>
                                  </p:childTnLst>
                                </p:cTn>
                              </p:par>
                              <p:par>
                                <p:cTn id="54" presetID="56" presetClass="path" presetSubtype="0" accel="50000" decel="50000" fill="hold" grpId="0" nodeType="withEffect">
                                  <p:stCondLst>
                                    <p:cond delay="0"/>
                                  </p:stCondLst>
                                  <p:childTnLst>
                                    <p:animMotion origin="layout" path="M -0.38532 0.24213 L 4.87894E-6 4.60685E-6 " pathEditMode="relative" rAng="0" ptsTypes="AA">
                                      <p:cBhvr>
                                        <p:cTn id="55" dur="1000" fill="hold"/>
                                        <p:tgtEl>
                                          <p:spTgt spid="16"/>
                                        </p:tgtEl>
                                        <p:attrNameLst>
                                          <p:attrName>ppt_x</p:attrName>
                                          <p:attrName>ppt_y</p:attrName>
                                        </p:attrNameLst>
                                      </p:cBhvr>
                                      <p:rCtr x="19266" y="-12118"/>
                                    </p:animMotion>
                                  </p:childTnLst>
                                </p:cTn>
                              </p:par>
                              <p:par>
                                <p:cTn id="56" presetID="56" presetClass="path" presetSubtype="0" accel="50000" decel="50000" fill="hold" grpId="0" nodeType="withEffect">
                                  <p:stCondLst>
                                    <p:cond delay="0"/>
                                  </p:stCondLst>
                                  <p:childTnLst>
                                    <p:animMotion origin="layout" path="M -0.46863 0.40425 L 3.24134E-6 3.01573E-6 " pathEditMode="relative" rAng="0" ptsTypes="AA">
                                      <p:cBhvr>
                                        <p:cTn id="57" dur="1000" fill="hold"/>
                                        <p:tgtEl>
                                          <p:spTgt spid="17"/>
                                        </p:tgtEl>
                                        <p:attrNameLst>
                                          <p:attrName>ppt_x</p:attrName>
                                          <p:attrName>ppt_y</p:attrName>
                                        </p:attrNameLst>
                                      </p:cBhvr>
                                      <p:rCtr x="23431" y="-20213"/>
                                    </p:animMotion>
                                  </p:childTnLst>
                                </p:cTn>
                              </p:par>
                            </p:childTnLst>
                          </p:cTn>
                        </p:par>
                        <p:par>
                          <p:cTn id="58" fill="hold">
                            <p:stCondLst>
                              <p:cond delay="3439"/>
                            </p:stCondLst>
                            <p:childTnLst>
                              <p:par>
                                <p:cTn id="59" presetID="18" presetClass="entr" presetSubtype="3" fill="hold" nodeType="after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strips(upRight)">
                                      <p:cBhvr>
                                        <p:cTn id="61" dur="2000"/>
                                        <p:tgtEl>
                                          <p:spTgt spid="8"/>
                                        </p:tgtEl>
                                      </p:cBhvr>
                                    </p:animEffect>
                                  </p:childTnLst>
                                </p:cTn>
                              </p:par>
                            </p:childTnLst>
                          </p:cTn>
                        </p:par>
                        <p:par>
                          <p:cTn id="62" fill="hold">
                            <p:stCondLst>
                              <p:cond delay="5439"/>
                            </p:stCondLst>
                            <p:childTnLst>
                              <p:par>
                                <p:cTn id="63" presetID="22" presetClass="entr" presetSubtype="8" fill="hold" grpId="0" nodeType="after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wipe(left)">
                                      <p:cBhvr>
                                        <p:cTn id="65" dur="500"/>
                                        <p:tgtEl>
                                          <p:spTgt spid="18"/>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wipe(left)">
                                      <p:cBhvr>
                                        <p:cTn id="68" dur="500"/>
                                        <p:tgtEl>
                                          <p:spTgt spid="19"/>
                                        </p:tgtEl>
                                      </p:cBhvr>
                                    </p:animEffect>
                                  </p:childTnLst>
                                </p:cTn>
                              </p:par>
                            </p:childTnLst>
                          </p:cTn>
                        </p:par>
                        <p:par>
                          <p:cTn id="69" fill="hold">
                            <p:stCondLst>
                              <p:cond delay="5939"/>
                            </p:stCondLst>
                            <p:childTnLst>
                              <p:par>
                                <p:cTn id="70" presetID="22" presetClass="entr" presetSubtype="8" fill="hold" grpId="0" nodeType="after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wipe(left)">
                                      <p:cBhvr>
                                        <p:cTn id="72" dur="500"/>
                                        <p:tgtEl>
                                          <p:spTgt spid="21"/>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20"/>
                                        </p:tgtEl>
                                        <p:attrNameLst>
                                          <p:attrName>style.visibility</p:attrName>
                                        </p:attrNameLst>
                                      </p:cBhvr>
                                      <p:to>
                                        <p:strVal val="visible"/>
                                      </p:to>
                                    </p:set>
                                    <p:animEffect transition="in" filter="wipe(left)">
                                      <p:cBhvr>
                                        <p:cTn id="75" dur="500"/>
                                        <p:tgtEl>
                                          <p:spTgt spid="20"/>
                                        </p:tgtEl>
                                      </p:cBhvr>
                                    </p:animEffect>
                                  </p:childTnLst>
                                </p:cTn>
                              </p:par>
                            </p:childTnLst>
                          </p:cTn>
                        </p:par>
                        <p:par>
                          <p:cTn id="76" fill="hold">
                            <p:stCondLst>
                              <p:cond delay="6439"/>
                            </p:stCondLst>
                            <p:childTnLst>
                              <p:par>
                                <p:cTn id="77" presetID="22" presetClass="entr" presetSubtype="8" fill="hold" grpId="0" nodeType="afterEffect">
                                  <p:stCondLst>
                                    <p:cond delay="0"/>
                                  </p:stCondLst>
                                  <p:childTnLst>
                                    <p:set>
                                      <p:cBhvr>
                                        <p:cTn id="78" dur="1" fill="hold">
                                          <p:stCondLst>
                                            <p:cond delay="0"/>
                                          </p:stCondLst>
                                        </p:cTn>
                                        <p:tgtEl>
                                          <p:spTgt spid="25"/>
                                        </p:tgtEl>
                                        <p:attrNameLst>
                                          <p:attrName>style.visibility</p:attrName>
                                        </p:attrNameLst>
                                      </p:cBhvr>
                                      <p:to>
                                        <p:strVal val="visible"/>
                                      </p:to>
                                    </p:set>
                                    <p:animEffect transition="in" filter="wipe(left)">
                                      <p:cBhvr>
                                        <p:cTn id="79" dur="500"/>
                                        <p:tgtEl>
                                          <p:spTgt spid="25"/>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26"/>
                                        </p:tgtEl>
                                        <p:attrNameLst>
                                          <p:attrName>style.visibility</p:attrName>
                                        </p:attrNameLst>
                                      </p:cBhvr>
                                      <p:to>
                                        <p:strVal val="visible"/>
                                      </p:to>
                                    </p:set>
                                    <p:animEffect transition="in" filter="wipe(left)">
                                      <p:cBhvr>
                                        <p:cTn id="82" dur="500"/>
                                        <p:tgtEl>
                                          <p:spTgt spid="26"/>
                                        </p:tgtEl>
                                      </p:cBhvr>
                                    </p:animEffect>
                                  </p:childTnLst>
                                </p:cTn>
                              </p:par>
                            </p:childTnLst>
                          </p:cTn>
                        </p:par>
                        <p:par>
                          <p:cTn id="83" fill="hold">
                            <p:stCondLst>
                              <p:cond delay="6939"/>
                            </p:stCondLst>
                            <p:childTnLst>
                              <p:par>
                                <p:cTn id="84" presetID="22" presetClass="entr" presetSubtype="8" fill="hold" grpId="0" nodeType="after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wipe(left)">
                                      <p:cBhvr>
                                        <p:cTn id="86" dur="500"/>
                                        <p:tgtEl>
                                          <p:spTgt spid="28"/>
                                        </p:tgtEl>
                                      </p:cBhvr>
                                    </p:animEffect>
                                  </p:childTnLst>
                                </p:cTn>
                              </p:par>
                              <p:par>
                                <p:cTn id="87" presetID="22" presetClass="entr" presetSubtype="8" fill="hold" grpId="0" nodeType="withEffect">
                                  <p:stCondLst>
                                    <p:cond delay="0"/>
                                  </p:stCondLst>
                                  <p:childTnLst>
                                    <p:set>
                                      <p:cBhvr>
                                        <p:cTn id="88" dur="1" fill="hold">
                                          <p:stCondLst>
                                            <p:cond delay="0"/>
                                          </p:stCondLst>
                                        </p:cTn>
                                        <p:tgtEl>
                                          <p:spTgt spid="29"/>
                                        </p:tgtEl>
                                        <p:attrNameLst>
                                          <p:attrName>style.visibility</p:attrName>
                                        </p:attrNameLst>
                                      </p:cBhvr>
                                      <p:to>
                                        <p:strVal val="visible"/>
                                      </p:to>
                                    </p:set>
                                    <p:animEffect transition="in" filter="wipe(left)">
                                      <p:cBhvr>
                                        <p:cTn id="8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27" grpId="0" animBg="1"/>
      <p:bldP spid="7" grpId="0"/>
      <p:bldP spid="11" grpId="0"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p:bldP spid="19" grpId="0"/>
      <p:bldP spid="20" grpId="0"/>
      <p:bldP spid="21" grpId="0"/>
      <p:bldP spid="25" grpId="0"/>
      <p:bldP spid="26" grpId="0"/>
      <p:bldP spid="28" grpId="0"/>
      <p:bldP spid="29"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2" name="矩形 21"/>
          <p:cNvSpPr/>
          <p:nvPr/>
        </p:nvSpPr>
        <p:spPr bwMode="auto">
          <a:xfrm>
            <a:off x="0" y="666517"/>
            <a:ext cx="12196763" cy="6002843"/>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1" y="174415"/>
            <a:ext cx="2647850" cy="420599"/>
          </a:xfrm>
          <a:prstGeom prst="rect">
            <a:avLst/>
          </a:prstGeom>
          <a:noFill/>
        </p:spPr>
        <p:txBody>
          <a:bodyPr wrap="none" lIns="91428" tIns="45714" rIns="91428" bIns="45714" rtlCol="0">
            <a:spAutoFit/>
          </a:bodyPr>
          <a:lstStyle/>
          <a:p>
            <a:r>
              <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rPr>
              <a:t>对市场前瞻性的认识</a:t>
            </a:r>
            <a:endParaRPr lang="zh-CN" altLang="en-US" sz="2100" dirty="0">
              <a:solidFill>
                <a:schemeClr val="bg2">
                  <a:lumMod val="20000"/>
                  <a:lumOff val="80000"/>
                </a:scheme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Freeform 6"/>
          <p:cNvSpPr/>
          <p:nvPr/>
        </p:nvSpPr>
        <p:spPr bwMode="auto">
          <a:xfrm>
            <a:off x="1489870" y="1960861"/>
            <a:ext cx="2648580" cy="4412817"/>
          </a:xfrm>
          <a:custGeom>
            <a:avLst/>
            <a:gdLst>
              <a:gd name="T0" fmla="*/ 1091053 w 3132"/>
              <a:gd name="T1" fmla="*/ 13894 h 5219"/>
              <a:gd name="T2" fmla="*/ 1890756 w 3132"/>
              <a:gd name="T3" fmla="*/ 896448 h 5219"/>
              <a:gd name="T4" fmla="*/ 1770468 w 3132"/>
              <a:gd name="T5" fmla="*/ 1358566 h 5219"/>
              <a:gd name="T6" fmla="*/ 1586107 w 3132"/>
              <a:gd name="T7" fmla="*/ 1684767 h 5219"/>
              <a:gd name="T8" fmla="*/ 1471864 w 3132"/>
              <a:gd name="T9" fmla="*/ 2063523 h 5219"/>
              <a:gd name="T10" fmla="*/ 1378173 w 3132"/>
              <a:gd name="T11" fmla="*/ 2293675 h 5219"/>
              <a:gd name="T12" fmla="*/ 1339487 w 3132"/>
              <a:gd name="T13" fmla="*/ 2390327 h 5219"/>
              <a:gd name="T14" fmla="*/ 1347345 w 3132"/>
              <a:gd name="T15" fmla="*/ 2459796 h 5219"/>
              <a:gd name="T16" fmla="*/ 1350367 w 3132"/>
              <a:gd name="T17" fmla="*/ 2516579 h 5219"/>
              <a:gd name="T18" fmla="*/ 1345532 w 3132"/>
              <a:gd name="T19" fmla="*/ 2569738 h 5219"/>
              <a:gd name="T20" fmla="*/ 1347950 w 3132"/>
              <a:gd name="T21" fmla="*/ 2625313 h 5219"/>
              <a:gd name="T22" fmla="*/ 1349763 w 3132"/>
              <a:gd name="T23" fmla="*/ 2679076 h 5219"/>
              <a:gd name="T24" fmla="*/ 1350367 w 3132"/>
              <a:gd name="T25" fmla="*/ 2731630 h 5219"/>
              <a:gd name="T26" fmla="*/ 1346741 w 3132"/>
              <a:gd name="T27" fmla="*/ 2790830 h 5219"/>
              <a:gd name="T28" fmla="*/ 1340092 w 3132"/>
              <a:gd name="T29" fmla="*/ 2837948 h 5219"/>
              <a:gd name="T30" fmla="*/ 1326189 w 3132"/>
              <a:gd name="T31" fmla="*/ 2911645 h 5219"/>
              <a:gd name="T32" fmla="*/ 1089240 w 3132"/>
              <a:gd name="T33" fmla="*/ 3127904 h 5219"/>
              <a:gd name="T34" fmla="*/ 803934 w 3132"/>
              <a:gd name="T35" fmla="*/ 3127904 h 5219"/>
              <a:gd name="T36" fmla="*/ 566985 w 3132"/>
              <a:gd name="T37" fmla="*/ 2911645 h 5219"/>
              <a:gd name="T38" fmla="*/ 553082 w 3132"/>
              <a:gd name="T39" fmla="*/ 2837948 h 5219"/>
              <a:gd name="T40" fmla="*/ 547038 w 3132"/>
              <a:gd name="T41" fmla="*/ 2790830 h 5219"/>
              <a:gd name="T42" fmla="*/ 542807 w 3132"/>
              <a:gd name="T43" fmla="*/ 2731630 h 5219"/>
              <a:gd name="T44" fmla="*/ 543411 w 3132"/>
              <a:gd name="T45" fmla="*/ 2679076 h 5219"/>
              <a:gd name="T46" fmla="*/ 545224 w 3132"/>
              <a:gd name="T47" fmla="*/ 2625313 h 5219"/>
              <a:gd name="T48" fmla="*/ 547642 w 3132"/>
              <a:gd name="T49" fmla="*/ 2569738 h 5219"/>
              <a:gd name="T50" fmla="*/ 542807 w 3132"/>
              <a:gd name="T51" fmla="*/ 2516579 h 5219"/>
              <a:gd name="T52" fmla="*/ 545829 w 3132"/>
              <a:gd name="T53" fmla="*/ 2459796 h 5219"/>
              <a:gd name="T54" fmla="*/ 553687 w 3132"/>
              <a:gd name="T55" fmla="*/ 2390327 h 5219"/>
              <a:gd name="T56" fmla="*/ 515001 w 3132"/>
              <a:gd name="T57" fmla="*/ 2293675 h 5219"/>
              <a:gd name="T58" fmla="*/ 421310 w 3132"/>
              <a:gd name="T59" fmla="*/ 2063523 h 5219"/>
              <a:gd name="T60" fmla="*/ 307067 w 3132"/>
              <a:gd name="T61" fmla="*/ 1684767 h 5219"/>
              <a:gd name="T62" fmla="*/ 122706 w 3132"/>
              <a:gd name="T63" fmla="*/ 1358566 h 5219"/>
              <a:gd name="T64" fmla="*/ 2418 w 3132"/>
              <a:gd name="T65" fmla="*/ 896448 h 5219"/>
              <a:gd name="T66" fmla="*/ 825695 w 3132"/>
              <a:gd name="T67" fmla="*/ 10873 h 5219"/>
              <a:gd name="T68" fmla="*/ 1091053 w 3132"/>
              <a:gd name="T69" fmla="*/ 13290 h 5219"/>
              <a:gd name="T70" fmla="*/ 1091053 w 3132"/>
              <a:gd name="T71" fmla="*/ 13894 h 521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132" h="5219">
                <a:moveTo>
                  <a:pt x="1805" y="23"/>
                </a:moveTo>
                <a:cubicBezTo>
                  <a:pt x="2506" y="125"/>
                  <a:pt x="3107" y="716"/>
                  <a:pt x="3128" y="1484"/>
                </a:cubicBezTo>
                <a:cubicBezTo>
                  <a:pt x="3132" y="1790"/>
                  <a:pt x="3040" y="2037"/>
                  <a:pt x="2929" y="2249"/>
                </a:cubicBezTo>
                <a:cubicBezTo>
                  <a:pt x="2829" y="2400"/>
                  <a:pt x="2701" y="2656"/>
                  <a:pt x="2624" y="2789"/>
                </a:cubicBezTo>
                <a:cubicBezTo>
                  <a:pt x="2491" y="3023"/>
                  <a:pt x="2449" y="3204"/>
                  <a:pt x="2435" y="3416"/>
                </a:cubicBezTo>
                <a:cubicBezTo>
                  <a:pt x="2435" y="3574"/>
                  <a:pt x="2395" y="3708"/>
                  <a:pt x="2280" y="3797"/>
                </a:cubicBezTo>
                <a:cubicBezTo>
                  <a:pt x="2209" y="3842"/>
                  <a:pt x="2175" y="3898"/>
                  <a:pt x="2216" y="3957"/>
                </a:cubicBezTo>
                <a:cubicBezTo>
                  <a:pt x="2256" y="3998"/>
                  <a:pt x="2270" y="4037"/>
                  <a:pt x="2229" y="4072"/>
                </a:cubicBezTo>
                <a:cubicBezTo>
                  <a:pt x="2176" y="4109"/>
                  <a:pt x="2197" y="4138"/>
                  <a:pt x="2234" y="4166"/>
                </a:cubicBezTo>
                <a:cubicBezTo>
                  <a:pt x="2288" y="4207"/>
                  <a:pt x="2270" y="4233"/>
                  <a:pt x="2226" y="4254"/>
                </a:cubicBezTo>
                <a:cubicBezTo>
                  <a:pt x="2163" y="4278"/>
                  <a:pt x="2168" y="4319"/>
                  <a:pt x="2230" y="4346"/>
                </a:cubicBezTo>
                <a:cubicBezTo>
                  <a:pt x="2306" y="4376"/>
                  <a:pt x="2298" y="4406"/>
                  <a:pt x="2233" y="4435"/>
                </a:cubicBezTo>
                <a:cubicBezTo>
                  <a:pt x="2160" y="4461"/>
                  <a:pt x="2176" y="4491"/>
                  <a:pt x="2234" y="4522"/>
                </a:cubicBezTo>
                <a:cubicBezTo>
                  <a:pt x="2293" y="4555"/>
                  <a:pt x="2280" y="4587"/>
                  <a:pt x="2228" y="4620"/>
                </a:cubicBezTo>
                <a:cubicBezTo>
                  <a:pt x="2173" y="4652"/>
                  <a:pt x="2188" y="4676"/>
                  <a:pt x="2217" y="4698"/>
                </a:cubicBezTo>
                <a:cubicBezTo>
                  <a:pt x="2266" y="4737"/>
                  <a:pt x="2231" y="4782"/>
                  <a:pt x="2194" y="4820"/>
                </a:cubicBezTo>
                <a:cubicBezTo>
                  <a:pt x="2066" y="4955"/>
                  <a:pt x="1935" y="5073"/>
                  <a:pt x="1802" y="5178"/>
                </a:cubicBezTo>
                <a:cubicBezTo>
                  <a:pt x="1693" y="5216"/>
                  <a:pt x="1465" y="5219"/>
                  <a:pt x="1330" y="5178"/>
                </a:cubicBezTo>
                <a:cubicBezTo>
                  <a:pt x="1197" y="5073"/>
                  <a:pt x="1066" y="4955"/>
                  <a:pt x="938" y="4820"/>
                </a:cubicBezTo>
                <a:cubicBezTo>
                  <a:pt x="901" y="4782"/>
                  <a:pt x="866" y="4737"/>
                  <a:pt x="915" y="4698"/>
                </a:cubicBezTo>
                <a:cubicBezTo>
                  <a:pt x="944" y="4676"/>
                  <a:pt x="959" y="4652"/>
                  <a:pt x="905" y="4620"/>
                </a:cubicBezTo>
                <a:cubicBezTo>
                  <a:pt x="852" y="4587"/>
                  <a:pt x="839" y="4555"/>
                  <a:pt x="898" y="4522"/>
                </a:cubicBezTo>
                <a:cubicBezTo>
                  <a:pt x="956" y="4491"/>
                  <a:pt x="973" y="4461"/>
                  <a:pt x="899" y="4435"/>
                </a:cubicBezTo>
                <a:cubicBezTo>
                  <a:pt x="834" y="4406"/>
                  <a:pt x="826" y="4376"/>
                  <a:pt x="902" y="4346"/>
                </a:cubicBezTo>
                <a:cubicBezTo>
                  <a:pt x="964" y="4319"/>
                  <a:pt x="969" y="4278"/>
                  <a:pt x="906" y="4254"/>
                </a:cubicBezTo>
                <a:cubicBezTo>
                  <a:pt x="862" y="4233"/>
                  <a:pt x="845" y="4207"/>
                  <a:pt x="898" y="4166"/>
                </a:cubicBezTo>
                <a:cubicBezTo>
                  <a:pt x="935" y="4138"/>
                  <a:pt x="956" y="4109"/>
                  <a:pt x="903" y="4072"/>
                </a:cubicBezTo>
                <a:cubicBezTo>
                  <a:pt x="862" y="4037"/>
                  <a:pt x="877" y="3998"/>
                  <a:pt x="916" y="3957"/>
                </a:cubicBezTo>
                <a:cubicBezTo>
                  <a:pt x="957" y="3898"/>
                  <a:pt x="923" y="3842"/>
                  <a:pt x="852" y="3797"/>
                </a:cubicBezTo>
                <a:cubicBezTo>
                  <a:pt x="737" y="3708"/>
                  <a:pt x="697" y="3574"/>
                  <a:pt x="697" y="3416"/>
                </a:cubicBezTo>
                <a:cubicBezTo>
                  <a:pt x="683" y="3204"/>
                  <a:pt x="641" y="3023"/>
                  <a:pt x="508" y="2789"/>
                </a:cubicBezTo>
                <a:cubicBezTo>
                  <a:pt x="431" y="2656"/>
                  <a:pt x="303" y="2400"/>
                  <a:pt x="203" y="2249"/>
                </a:cubicBezTo>
                <a:cubicBezTo>
                  <a:pt x="92" y="2037"/>
                  <a:pt x="0" y="1790"/>
                  <a:pt x="4" y="1484"/>
                </a:cubicBezTo>
                <a:cubicBezTo>
                  <a:pt x="25" y="702"/>
                  <a:pt x="649" y="103"/>
                  <a:pt x="1366" y="18"/>
                </a:cubicBezTo>
                <a:cubicBezTo>
                  <a:pt x="1502" y="3"/>
                  <a:pt x="1665" y="0"/>
                  <a:pt x="1805" y="22"/>
                </a:cubicBezTo>
                <a:lnTo>
                  <a:pt x="1805" y="23"/>
                </a:lnTo>
                <a:close/>
              </a:path>
            </a:pathLst>
          </a:custGeom>
          <a:solidFill>
            <a:schemeClr val="tx2"/>
          </a:solidFill>
          <a:ln>
            <a:noFill/>
          </a:ln>
        </p:spPr>
        <p:txBody>
          <a:bodyPr lIns="91428" tIns="45714" rIns="91428" bIns="45714"/>
          <a:lstStyle/>
          <a:p>
            <a:endParaRPr lang="zh-CN" altLang="en-US" dirty="0"/>
          </a:p>
        </p:txBody>
      </p:sp>
      <p:sp>
        <p:nvSpPr>
          <p:cNvPr id="8" name="Freeform 6"/>
          <p:cNvSpPr/>
          <p:nvPr/>
        </p:nvSpPr>
        <p:spPr bwMode="auto">
          <a:xfrm>
            <a:off x="4721803" y="995376"/>
            <a:ext cx="3248787" cy="5412829"/>
          </a:xfrm>
          <a:custGeom>
            <a:avLst/>
            <a:gdLst>
              <a:gd name="T0" fmla="*/ 1091053 w 3132"/>
              <a:gd name="T1" fmla="*/ 13894 h 5219"/>
              <a:gd name="T2" fmla="*/ 1890756 w 3132"/>
              <a:gd name="T3" fmla="*/ 896448 h 5219"/>
              <a:gd name="T4" fmla="*/ 1770468 w 3132"/>
              <a:gd name="T5" fmla="*/ 1358566 h 5219"/>
              <a:gd name="T6" fmla="*/ 1586107 w 3132"/>
              <a:gd name="T7" fmla="*/ 1684767 h 5219"/>
              <a:gd name="T8" fmla="*/ 1471864 w 3132"/>
              <a:gd name="T9" fmla="*/ 2063523 h 5219"/>
              <a:gd name="T10" fmla="*/ 1378173 w 3132"/>
              <a:gd name="T11" fmla="*/ 2293675 h 5219"/>
              <a:gd name="T12" fmla="*/ 1339487 w 3132"/>
              <a:gd name="T13" fmla="*/ 2390327 h 5219"/>
              <a:gd name="T14" fmla="*/ 1347345 w 3132"/>
              <a:gd name="T15" fmla="*/ 2459796 h 5219"/>
              <a:gd name="T16" fmla="*/ 1350367 w 3132"/>
              <a:gd name="T17" fmla="*/ 2516579 h 5219"/>
              <a:gd name="T18" fmla="*/ 1345532 w 3132"/>
              <a:gd name="T19" fmla="*/ 2569738 h 5219"/>
              <a:gd name="T20" fmla="*/ 1347950 w 3132"/>
              <a:gd name="T21" fmla="*/ 2625313 h 5219"/>
              <a:gd name="T22" fmla="*/ 1349763 w 3132"/>
              <a:gd name="T23" fmla="*/ 2679076 h 5219"/>
              <a:gd name="T24" fmla="*/ 1350367 w 3132"/>
              <a:gd name="T25" fmla="*/ 2731630 h 5219"/>
              <a:gd name="T26" fmla="*/ 1346741 w 3132"/>
              <a:gd name="T27" fmla="*/ 2790830 h 5219"/>
              <a:gd name="T28" fmla="*/ 1340092 w 3132"/>
              <a:gd name="T29" fmla="*/ 2837948 h 5219"/>
              <a:gd name="T30" fmla="*/ 1326189 w 3132"/>
              <a:gd name="T31" fmla="*/ 2911645 h 5219"/>
              <a:gd name="T32" fmla="*/ 1089240 w 3132"/>
              <a:gd name="T33" fmla="*/ 3127904 h 5219"/>
              <a:gd name="T34" fmla="*/ 803934 w 3132"/>
              <a:gd name="T35" fmla="*/ 3127904 h 5219"/>
              <a:gd name="T36" fmla="*/ 566985 w 3132"/>
              <a:gd name="T37" fmla="*/ 2911645 h 5219"/>
              <a:gd name="T38" fmla="*/ 553082 w 3132"/>
              <a:gd name="T39" fmla="*/ 2837948 h 5219"/>
              <a:gd name="T40" fmla="*/ 547038 w 3132"/>
              <a:gd name="T41" fmla="*/ 2790830 h 5219"/>
              <a:gd name="T42" fmla="*/ 542807 w 3132"/>
              <a:gd name="T43" fmla="*/ 2731630 h 5219"/>
              <a:gd name="T44" fmla="*/ 543411 w 3132"/>
              <a:gd name="T45" fmla="*/ 2679076 h 5219"/>
              <a:gd name="T46" fmla="*/ 545224 w 3132"/>
              <a:gd name="T47" fmla="*/ 2625313 h 5219"/>
              <a:gd name="T48" fmla="*/ 547642 w 3132"/>
              <a:gd name="T49" fmla="*/ 2569738 h 5219"/>
              <a:gd name="T50" fmla="*/ 542807 w 3132"/>
              <a:gd name="T51" fmla="*/ 2516579 h 5219"/>
              <a:gd name="T52" fmla="*/ 545829 w 3132"/>
              <a:gd name="T53" fmla="*/ 2459796 h 5219"/>
              <a:gd name="T54" fmla="*/ 553687 w 3132"/>
              <a:gd name="T55" fmla="*/ 2390327 h 5219"/>
              <a:gd name="T56" fmla="*/ 515001 w 3132"/>
              <a:gd name="T57" fmla="*/ 2293675 h 5219"/>
              <a:gd name="T58" fmla="*/ 421310 w 3132"/>
              <a:gd name="T59" fmla="*/ 2063523 h 5219"/>
              <a:gd name="T60" fmla="*/ 307067 w 3132"/>
              <a:gd name="T61" fmla="*/ 1684767 h 5219"/>
              <a:gd name="T62" fmla="*/ 122706 w 3132"/>
              <a:gd name="T63" fmla="*/ 1358566 h 5219"/>
              <a:gd name="T64" fmla="*/ 2418 w 3132"/>
              <a:gd name="T65" fmla="*/ 896448 h 5219"/>
              <a:gd name="T66" fmla="*/ 825695 w 3132"/>
              <a:gd name="T67" fmla="*/ 10873 h 5219"/>
              <a:gd name="T68" fmla="*/ 1091053 w 3132"/>
              <a:gd name="T69" fmla="*/ 13290 h 5219"/>
              <a:gd name="T70" fmla="*/ 1091053 w 3132"/>
              <a:gd name="T71" fmla="*/ 13894 h 521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132" h="5219">
                <a:moveTo>
                  <a:pt x="1805" y="23"/>
                </a:moveTo>
                <a:cubicBezTo>
                  <a:pt x="2506" y="125"/>
                  <a:pt x="3107" y="716"/>
                  <a:pt x="3128" y="1484"/>
                </a:cubicBezTo>
                <a:cubicBezTo>
                  <a:pt x="3132" y="1790"/>
                  <a:pt x="3040" y="2037"/>
                  <a:pt x="2929" y="2249"/>
                </a:cubicBezTo>
                <a:cubicBezTo>
                  <a:pt x="2829" y="2400"/>
                  <a:pt x="2701" y="2656"/>
                  <a:pt x="2624" y="2789"/>
                </a:cubicBezTo>
                <a:cubicBezTo>
                  <a:pt x="2491" y="3023"/>
                  <a:pt x="2449" y="3204"/>
                  <a:pt x="2435" y="3416"/>
                </a:cubicBezTo>
                <a:cubicBezTo>
                  <a:pt x="2435" y="3574"/>
                  <a:pt x="2395" y="3708"/>
                  <a:pt x="2280" y="3797"/>
                </a:cubicBezTo>
                <a:cubicBezTo>
                  <a:pt x="2209" y="3842"/>
                  <a:pt x="2175" y="3898"/>
                  <a:pt x="2216" y="3957"/>
                </a:cubicBezTo>
                <a:cubicBezTo>
                  <a:pt x="2256" y="3998"/>
                  <a:pt x="2270" y="4037"/>
                  <a:pt x="2229" y="4072"/>
                </a:cubicBezTo>
                <a:cubicBezTo>
                  <a:pt x="2176" y="4109"/>
                  <a:pt x="2197" y="4138"/>
                  <a:pt x="2234" y="4166"/>
                </a:cubicBezTo>
                <a:cubicBezTo>
                  <a:pt x="2288" y="4207"/>
                  <a:pt x="2270" y="4233"/>
                  <a:pt x="2226" y="4254"/>
                </a:cubicBezTo>
                <a:cubicBezTo>
                  <a:pt x="2163" y="4278"/>
                  <a:pt x="2168" y="4319"/>
                  <a:pt x="2230" y="4346"/>
                </a:cubicBezTo>
                <a:cubicBezTo>
                  <a:pt x="2306" y="4376"/>
                  <a:pt x="2298" y="4406"/>
                  <a:pt x="2233" y="4435"/>
                </a:cubicBezTo>
                <a:cubicBezTo>
                  <a:pt x="2160" y="4461"/>
                  <a:pt x="2176" y="4491"/>
                  <a:pt x="2234" y="4522"/>
                </a:cubicBezTo>
                <a:cubicBezTo>
                  <a:pt x="2293" y="4555"/>
                  <a:pt x="2280" y="4587"/>
                  <a:pt x="2228" y="4620"/>
                </a:cubicBezTo>
                <a:cubicBezTo>
                  <a:pt x="2173" y="4652"/>
                  <a:pt x="2188" y="4676"/>
                  <a:pt x="2217" y="4698"/>
                </a:cubicBezTo>
                <a:cubicBezTo>
                  <a:pt x="2266" y="4737"/>
                  <a:pt x="2231" y="4782"/>
                  <a:pt x="2194" y="4820"/>
                </a:cubicBezTo>
                <a:cubicBezTo>
                  <a:pt x="2066" y="4955"/>
                  <a:pt x="1935" y="5073"/>
                  <a:pt x="1802" y="5178"/>
                </a:cubicBezTo>
                <a:cubicBezTo>
                  <a:pt x="1693" y="5216"/>
                  <a:pt x="1465" y="5219"/>
                  <a:pt x="1330" y="5178"/>
                </a:cubicBezTo>
                <a:cubicBezTo>
                  <a:pt x="1197" y="5073"/>
                  <a:pt x="1066" y="4955"/>
                  <a:pt x="938" y="4820"/>
                </a:cubicBezTo>
                <a:cubicBezTo>
                  <a:pt x="901" y="4782"/>
                  <a:pt x="866" y="4737"/>
                  <a:pt x="915" y="4698"/>
                </a:cubicBezTo>
                <a:cubicBezTo>
                  <a:pt x="944" y="4676"/>
                  <a:pt x="959" y="4652"/>
                  <a:pt x="905" y="4620"/>
                </a:cubicBezTo>
                <a:cubicBezTo>
                  <a:pt x="852" y="4587"/>
                  <a:pt x="839" y="4555"/>
                  <a:pt x="898" y="4522"/>
                </a:cubicBezTo>
                <a:cubicBezTo>
                  <a:pt x="956" y="4491"/>
                  <a:pt x="973" y="4461"/>
                  <a:pt x="899" y="4435"/>
                </a:cubicBezTo>
                <a:cubicBezTo>
                  <a:pt x="834" y="4406"/>
                  <a:pt x="826" y="4376"/>
                  <a:pt x="902" y="4346"/>
                </a:cubicBezTo>
                <a:cubicBezTo>
                  <a:pt x="964" y="4319"/>
                  <a:pt x="969" y="4278"/>
                  <a:pt x="906" y="4254"/>
                </a:cubicBezTo>
                <a:cubicBezTo>
                  <a:pt x="862" y="4233"/>
                  <a:pt x="845" y="4207"/>
                  <a:pt x="898" y="4166"/>
                </a:cubicBezTo>
                <a:cubicBezTo>
                  <a:pt x="935" y="4138"/>
                  <a:pt x="956" y="4109"/>
                  <a:pt x="903" y="4072"/>
                </a:cubicBezTo>
                <a:cubicBezTo>
                  <a:pt x="862" y="4037"/>
                  <a:pt x="877" y="3998"/>
                  <a:pt x="916" y="3957"/>
                </a:cubicBezTo>
                <a:cubicBezTo>
                  <a:pt x="957" y="3898"/>
                  <a:pt x="923" y="3842"/>
                  <a:pt x="852" y="3797"/>
                </a:cubicBezTo>
                <a:cubicBezTo>
                  <a:pt x="737" y="3708"/>
                  <a:pt x="697" y="3574"/>
                  <a:pt x="697" y="3416"/>
                </a:cubicBezTo>
                <a:cubicBezTo>
                  <a:pt x="683" y="3204"/>
                  <a:pt x="641" y="3023"/>
                  <a:pt x="508" y="2789"/>
                </a:cubicBezTo>
                <a:cubicBezTo>
                  <a:pt x="431" y="2656"/>
                  <a:pt x="303" y="2400"/>
                  <a:pt x="203" y="2249"/>
                </a:cubicBezTo>
                <a:cubicBezTo>
                  <a:pt x="92" y="2037"/>
                  <a:pt x="0" y="1790"/>
                  <a:pt x="4" y="1484"/>
                </a:cubicBezTo>
                <a:cubicBezTo>
                  <a:pt x="25" y="702"/>
                  <a:pt x="649" y="103"/>
                  <a:pt x="1366" y="18"/>
                </a:cubicBezTo>
                <a:cubicBezTo>
                  <a:pt x="1502" y="3"/>
                  <a:pt x="1665" y="0"/>
                  <a:pt x="1805" y="22"/>
                </a:cubicBezTo>
                <a:lnTo>
                  <a:pt x="1805" y="23"/>
                </a:lnTo>
                <a:close/>
              </a:path>
            </a:pathLst>
          </a:custGeom>
          <a:solidFill>
            <a:schemeClr val="tx1"/>
          </a:solidFill>
          <a:ln>
            <a:noFill/>
          </a:ln>
        </p:spPr>
        <p:txBody>
          <a:bodyPr lIns="91428" tIns="45714" rIns="91428" bIns="45714"/>
          <a:lstStyle/>
          <a:p>
            <a:endParaRPr lang="zh-CN" altLang="en-US"/>
          </a:p>
        </p:txBody>
      </p:sp>
      <p:sp>
        <p:nvSpPr>
          <p:cNvPr id="9" name="Freeform 6"/>
          <p:cNvSpPr/>
          <p:nvPr/>
        </p:nvSpPr>
        <p:spPr bwMode="auto">
          <a:xfrm>
            <a:off x="8509167" y="1960860"/>
            <a:ext cx="2648580" cy="4412817"/>
          </a:xfrm>
          <a:custGeom>
            <a:avLst/>
            <a:gdLst>
              <a:gd name="T0" fmla="*/ 1091053 w 3132"/>
              <a:gd name="T1" fmla="*/ 13894 h 5219"/>
              <a:gd name="T2" fmla="*/ 1890756 w 3132"/>
              <a:gd name="T3" fmla="*/ 896448 h 5219"/>
              <a:gd name="T4" fmla="*/ 1770468 w 3132"/>
              <a:gd name="T5" fmla="*/ 1358566 h 5219"/>
              <a:gd name="T6" fmla="*/ 1586107 w 3132"/>
              <a:gd name="T7" fmla="*/ 1684767 h 5219"/>
              <a:gd name="T8" fmla="*/ 1471864 w 3132"/>
              <a:gd name="T9" fmla="*/ 2063523 h 5219"/>
              <a:gd name="T10" fmla="*/ 1378173 w 3132"/>
              <a:gd name="T11" fmla="*/ 2293675 h 5219"/>
              <a:gd name="T12" fmla="*/ 1339487 w 3132"/>
              <a:gd name="T13" fmla="*/ 2390327 h 5219"/>
              <a:gd name="T14" fmla="*/ 1347345 w 3132"/>
              <a:gd name="T15" fmla="*/ 2459796 h 5219"/>
              <a:gd name="T16" fmla="*/ 1350367 w 3132"/>
              <a:gd name="T17" fmla="*/ 2516579 h 5219"/>
              <a:gd name="T18" fmla="*/ 1345532 w 3132"/>
              <a:gd name="T19" fmla="*/ 2569738 h 5219"/>
              <a:gd name="T20" fmla="*/ 1347950 w 3132"/>
              <a:gd name="T21" fmla="*/ 2625313 h 5219"/>
              <a:gd name="T22" fmla="*/ 1349763 w 3132"/>
              <a:gd name="T23" fmla="*/ 2679076 h 5219"/>
              <a:gd name="T24" fmla="*/ 1350367 w 3132"/>
              <a:gd name="T25" fmla="*/ 2731630 h 5219"/>
              <a:gd name="T26" fmla="*/ 1346741 w 3132"/>
              <a:gd name="T27" fmla="*/ 2790830 h 5219"/>
              <a:gd name="T28" fmla="*/ 1340092 w 3132"/>
              <a:gd name="T29" fmla="*/ 2837948 h 5219"/>
              <a:gd name="T30" fmla="*/ 1326189 w 3132"/>
              <a:gd name="T31" fmla="*/ 2911645 h 5219"/>
              <a:gd name="T32" fmla="*/ 1089240 w 3132"/>
              <a:gd name="T33" fmla="*/ 3127904 h 5219"/>
              <a:gd name="T34" fmla="*/ 803934 w 3132"/>
              <a:gd name="T35" fmla="*/ 3127904 h 5219"/>
              <a:gd name="T36" fmla="*/ 566985 w 3132"/>
              <a:gd name="T37" fmla="*/ 2911645 h 5219"/>
              <a:gd name="T38" fmla="*/ 553082 w 3132"/>
              <a:gd name="T39" fmla="*/ 2837948 h 5219"/>
              <a:gd name="T40" fmla="*/ 547038 w 3132"/>
              <a:gd name="T41" fmla="*/ 2790830 h 5219"/>
              <a:gd name="T42" fmla="*/ 542807 w 3132"/>
              <a:gd name="T43" fmla="*/ 2731630 h 5219"/>
              <a:gd name="T44" fmla="*/ 543411 w 3132"/>
              <a:gd name="T45" fmla="*/ 2679076 h 5219"/>
              <a:gd name="T46" fmla="*/ 545224 w 3132"/>
              <a:gd name="T47" fmla="*/ 2625313 h 5219"/>
              <a:gd name="T48" fmla="*/ 547642 w 3132"/>
              <a:gd name="T49" fmla="*/ 2569738 h 5219"/>
              <a:gd name="T50" fmla="*/ 542807 w 3132"/>
              <a:gd name="T51" fmla="*/ 2516579 h 5219"/>
              <a:gd name="T52" fmla="*/ 545829 w 3132"/>
              <a:gd name="T53" fmla="*/ 2459796 h 5219"/>
              <a:gd name="T54" fmla="*/ 553687 w 3132"/>
              <a:gd name="T55" fmla="*/ 2390327 h 5219"/>
              <a:gd name="T56" fmla="*/ 515001 w 3132"/>
              <a:gd name="T57" fmla="*/ 2293675 h 5219"/>
              <a:gd name="T58" fmla="*/ 421310 w 3132"/>
              <a:gd name="T59" fmla="*/ 2063523 h 5219"/>
              <a:gd name="T60" fmla="*/ 307067 w 3132"/>
              <a:gd name="T61" fmla="*/ 1684767 h 5219"/>
              <a:gd name="T62" fmla="*/ 122706 w 3132"/>
              <a:gd name="T63" fmla="*/ 1358566 h 5219"/>
              <a:gd name="T64" fmla="*/ 2418 w 3132"/>
              <a:gd name="T65" fmla="*/ 896448 h 5219"/>
              <a:gd name="T66" fmla="*/ 825695 w 3132"/>
              <a:gd name="T67" fmla="*/ 10873 h 5219"/>
              <a:gd name="T68" fmla="*/ 1091053 w 3132"/>
              <a:gd name="T69" fmla="*/ 13290 h 5219"/>
              <a:gd name="T70" fmla="*/ 1091053 w 3132"/>
              <a:gd name="T71" fmla="*/ 13894 h 521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132" h="5219">
                <a:moveTo>
                  <a:pt x="1805" y="23"/>
                </a:moveTo>
                <a:cubicBezTo>
                  <a:pt x="2506" y="125"/>
                  <a:pt x="3107" y="716"/>
                  <a:pt x="3128" y="1484"/>
                </a:cubicBezTo>
                <a:cubicBezTo>
                  <a:pt x="3132" y="1790"/>
                  <a:pt x="3040" y="2037"/>
                  <a:pt x="2929" y="2249"/>
                </a:cubicBezTo>
                <a:cubicBezTo>
                  <a:pt x="2829" y="2400"/>
                  <a:pt x="2701" y="2656"/>
                  <a:pt x="2624" y="2789"/>
                </a:cubicBezTo>
                <a:cubicBezTo>
                  <a:pt x="2491" y="3023"/>
                  <a:pt x="2449" y="3204"/>
                  <a:pt x="2435" y="3416"/>
                </a:cubicBezTo>
                <a:cubicBezTo>
                  <a:pt x="2435" y="3574"/>
                  <a:pt x="2395" y="3708"/>
                  <a:pt x="2280" y="3797"/>
                </a:cubicBezTo>
                <a:cubicBezTo>
                  <a:pt x="2209" y="3842"/>
                  <a:pt x="2175" y="3898"/>
                  <a:pt x="2216" y="3957"/>
                </a:cubicBezTo>
                <a:cubicBezTo>
                  <a:pt x="2256" y="3998"/>
                  <a:pt x="2270" y="4037"/>
                  <a:pt x="2229" y="4072"/>
                </a:cubicBezTo>
                <a:cubicBezTo>
                  <a:pt x="2176" y="4109"/>
                  <a:pt x="2197" y="4138"/>
                  <a:pt x="2234" y="4166"/>
                </a:cubicBezTo>
                <a:cubicBezTo>
                  <a:pt x="2288" y="4207"/>
                  <a:pt x="2270" y="4233"/>
                  <a:pt x="2226" y="4254"/>
                </a:cubicBezTo>
                <a:cubicBezTo>
                  <a:pt x="2163" y="4278"/>
                  <a:pt x="2168" y="4319"/>
                  <a:pt x="2230" y="4346"/>
                </a:cubicBezTo>
                <a:cubicBezTo>
                  <a:pt x="2306" y="4376"/>
                  <a:pt x="2298" y="4406"/>
                  <a:pt x="2233" y="4435"/>
                </a:cubicBezTo>
                <a:cubicBezTo>
                  <a:pt x="2160" y="4461"/>
                  <a:pt x="2176" y="4491"/>
                  <a:pt x="2234" y="4522"/>
                </a:cubicBezTo>
                <a:cubicBezTo>
                  <a:pt x="2293" y="4555"/>
                  <a:pt x="2280" y="4587"/>
                  <a:pt x="2228" y="4620"/>
                </a:cubicBezTo>
                <a:cubicBezTo>
                  <a:pt x="2173" y="4652"/>
                  <a:pt x="2188" y="4676"/>
                  <a:pt x="2217" y="4698"/>
                </a:cubicBezTo>
                <a:cubicBezTo>
                  <a:pt x="2266" y="4737"/>
                  <a:pt x="2231" y="4782"/>
                  <a:pt x="2194" y="4820"/>
                </a:cubicBezTo>
                <a:cubicBezTo>
                  <a:pt x="2066" y="4955"/>
                  <a:pt x="1935" y="5073"/>
                  <a:pt x="1802" y="5178"/>
                </a:cubicBezTo>
                <a:cubicBezTo>
                  <a:pt x="1693" y="5216"/>
                  <a:pt x="1465" y="5219"/>
                  <a:pt x="1330" y="5178"/>
                </a:cubicBezTo>
                <a:cubicBezTo>
                  <a:pt x="1197" y="5073"/>
                  <a:pt x="1066" y="4955"/>
                  <a:pt x="938" y="4820"/>
                </a:cubicBezTo>
                <a:cubicBezTo>
                  <a:pt x="901" y="4782"/>
                  <a:pt x="866" y="4737"/>
                  <a:pt x="915" y="4698"/>
                </a:cubicBezTo>
                <a:cubicBezTo>
                  <a:pt x="944" y="4676"/>
                  <a:pt x="959" y="4652"/>
                  <a:pt x="905" y="4620"/>
                </a:cubicBezTo>
                <a:cubicBezTo>
                  <a:pt x="852" y="4587"/>
                  <a:pt x="839" y="4555"/>
                  <a:pt x="898" y="4522"/>
                </a:cubicBezTo>
                <a:cubicBezTo>
                  <a:pt x="956" y="4491"/>
                  <a:pt x="973" y="4461"/>
                  <a:pt x="899" y="4435"/>
                </a:cubicBezTo>
                <a:cubicBezTo>
                  <a:pt x="834" y="4406"/>
                  <a:pt x="826" y="4376"/>
                  <a:pt x="902" y="4346"/>
                </a:cubicBezTo>
                <a:cubicBezTo>
                  <a:pt x="964" y="4319"/>
                  <a:pt x="969" y="4278"/>
                  <a:pt x="906" y="4254"/>
                </a:cubicBezTo>
                <a:cubicBezTo>
                  <a:pt x="862" y="4233"/>
                  <a:pt x="845" y="4207"/>
                  <a:pt x="898" y="4166"/>
                </a:cubicBezTo>
                <a:cubicBezTo>
                  <a:pt x="935" y="4138"/>
                  <a:pt x="956" y="4109"/>
                  <a:pt x="903" y="4072"/>
                </a:cubicBezTo>
                <a:cubicBezTo>
                  <a:pt x="862" y="4037"/>
                  <a:pt x="877" y="3998"/>
                  <a:pt x="916" y="3957"/>
                </a:cubicBezTo>
                <a:cubicBezTo>
                  <a:pt x="957" y="3898"/>
                  <a:pt x="923" y="3842"/>
                  <a:pt x="852" y="3797"/>
                </a:cubicBezTo>
                <a:cubicBezTo>
                  <a:pt x="737" y="3708"/>
                  <a:pt x="697" y="3574"/>
                  <a:pt x="697" y="3416"/>
                </a:cubicBezTo>
                <a:cubicBezTo>
                  <a:pt x="683" y="3204"/>
                  <a:pt x="641" y="3023"/>
                  <a:pt x="508" y="2789"/>
                </a:cubicBezTo>
                <a:cubicBezTo>
                  <a:pt x="431" y="2656"/>
                  <a:pt x="303" y="2400"/>
                  <a:pt x="203" y="2249"/>
                </a:cubicBezTo>
                <a:cubicBezTo>
                  <a:pt x="92" y="2037"/>
                  <a:pt x="0" y="1790"/>
                  <a:pt x="4" y="1484"/>
                </a:cubicBezTo>
                <a:cubicBezTo>
                  <a:pt x="25" y="702"/>
                  <a:pt x="649" y="103"/>
                  <a:pt x="1366" y="18"/>
                </a:cubicBezTo>
                <a:cubicBezTo>
                  <a:pt x="1502" y="3"/>
                  <a:pt x="1665" y="0"/>
                  <a:pt x="1805" y="22"/>
                </a:cubicBezTo>
                <a:lnTo>
                  <a:pt x="1805" y="23"/>
                </a:lnTo>
                <a:close/>
              </a:path>
            </a:pathLst>
          </a:custGeom>
          <a:solidFill>
            <a:schemeClr val="bg1"/>
          </a:solidFill>
          <a:ln>
            <a:noFill/>
          </a:ln>
        </p:spPr>
        <p:txBody>
          <a:bodyPr lIns="91428" tIns="45714" rIns="91428" bIns="45714"/>
          <a:lstStyle/>
          <a:p>
            <a:endParaRPr lang="zh-CN" altLang="en-US"/>
          </a:p>
        </p:txBody>
      </p:sp>
      <p:sp>
        <p:nvSpPr>
          <p:cNvPr id="10" name="TextBox 9"/>
          <p:cNvSpPr txBox="1"/>
          <p:nvPr/>
        </p:nvSpPr>
        <p:spPr>
          <a:xfrm>
            <a:off x="5484422" y="1314965"/>
            <a:ext cx="1723549" cy="707887"/>
          </a:xfrm>
          <a:prstGeom prst="rect">
            <a:avLst/>
          </a:prstGeom>
          <a:noFill/>
        </p:spPr>
        <p:txBody>
          <a:bodyPr wrap="none" lIns="91428" tIns="45714" rIns="91428" bIns="45714" rtlCol="0">
            <a:spAutoFit/>
          </a:bodyPr>
          <a:lstStyle/>
          <a:p>
            <a:pPr algn="ctr"/>
            <a:r>
              <a:rPr lang="zh-CN" altLang="en-US" sz="2000" b="1" dirty="0">
                <a:solidFill>
                  <a:srgbClr val="F8F8F8"/>
                </a:solidFill>
                <a:latin typeface="+mj-ea"/>
                <a:ea typeface="+mj-ea"/>
              </a:rPr>
              <a:t>对市场增长趋</a:t>
            </a:r>
            <a:endParaRPr lang="en-US" altLang="zh-CN" sz="2000" b="1" dirty="0">
              <a:solidFill>
                <a:srgbClr val="F8F8F8"/>
              </a:solidFill>
              <a:latin typeface="+mj-ea"/>
              <a:ea typeface="+mj-ea"/>
            </a:endParaRPr>
          </a:p>
          <a:p>
            <a:pPr algn="ctr"/>
            <a:r>
              <a:rPr lang="zh-CN" altLang="en-US" sz="2000" b="1" dirty="0">
                <a:solidFill>
                  <a:srgbClr val="F8F8F8"/>
                </a:solidFill>
                <a:latin typeface="+mj-ea"/>
                <a:ea typeface="+mj-ea"/>
              </a:rPr>
              <a:t>势认识正确</a:t>
            </a:r>
            <a:endParaRPr lang="zh-CN" altLang="en-US" sz="2000" b="1" dirty="0">
              <a:solidFill>
                <a:srgbClr val="F8F8F8"/>
              </a:solidFill>
              <a:latin typeface="+mj-ea"/>
              <a:ea typeface="+mj-ea"/>
            </a:endParaRPr>
          </a:p>
        </p:txBody>
      </p:sp>
      <p:sp>
        <p:nvSpPr>
          <p:cNvPr id="11" name="TextBox 10"/>
          <p:cNvSpPr txBox="1"/>
          <p:nvPr/>
        </p:nvSpPr>
        <p:spPr>
          <a:xfrm>
            <a:off x="5216525" y="2173763"/>
            <a:ext cx="2259341" cy="1569660"/>
          </a:xfrm>
          <a:prstGeom prst="rect">
            <a:avLst/>
          </a:prstGeom>
          <a:noFill/>
        </p:spPr>
        <p:txBody>
          <a:bodyPr wrap="square" lIns="91428" tIns="45714" rIns="91428" bIns="45714" rtlCol="0">
            <a:spAutoFit/>
          </a:bodyPr>
          <a:lstStyle/>
          <a:p>
            <a:pPr>
              <a:lnSpc>
                <a:spcPct val="150000"/>
              </a:lnSpc>
            </a:pPr>
            <a:r>
              <a:rPr lang="zh-CN" altLang="en-US" sz="1600" dirty="0">
                <a:solidFill>
                  <a:srgbClr val="F8F8F8"/>
                </a:solidFill>
                <a:latin typeface="+mn-ea"/>
                <a:ea typeface="+mn-ea"/>
              </a:rPr>
              <a:t>这里输入您的文字这里输入您的文字这里输入您的文字这里输入您的文字这里输入您</a:t>
            </a:r>
            <a:endParaRPr lang="zh-CN" altLang="en-US" sz="1600" dirty="0">
              <a:solidFill>
                <a:srgbClr val="F8F8F8"/>
              </a:solidFill>
              <a:latin typeface="+mn-ea"/>
              <a:ea typeface="+mn-ea"/>
            </a:endParaRPr>
          </a:p>
        </p:txBody>
      </p:sp>
      <p:sp>
        <p:nvSpPr>
          <p:cNvPr id="12" name="TextBox 11"/>
          <p:cNvSpPr txBox="1"/>
          <p:nvPr/>
        </p:nvSpPr>
        <p:spPr>
          <a:xfrm>
            <a:off x="2080625" y="2276835"/>
            <a:ext cx="1467068" cy="707887"/>
          </a:xfrm>
          <a:prstGeom prst="rect">
            <a:avLst/>
          </a:prstGeom>
          <a:noFill/>
        </p:spPr>
        <p:txBody>
          <a:bodyPr wrap="none" lIns="91428" tIns="45714" rIns="91428" bIns="45714" rtlCol="0">
            <a:spAutoFit/>
          </a:bodyPr>
          <a:lstStyle/>
          <a:p>
            <a:r>
              <a:rPr lang="zh-CN" altLang="en-US" sz="2000" b="1" dirty="0">
                <a:solidFill>
                  <a:srgbClr val="F8F8F8"/>
                </a:solidFill>
                <a:latin typeface="+mj-ea"/>
                <a:ea typeface="+mj-ea"/>
              </a:rPr>
              <a:t>对时间节点</a:t>
            </a:r>
            <a:endParaRPr lang="en-US" altLang="zh-CN" sz="2000" b="1" dirty="0">
              <a:solidFill>
                <a:srgbClr val="F8F8F8"/>
              </a:solidFill>
              <a:latin typeface="+mj-ea"/>
              <a:ea typeface="+mj-ea"/>
            </a:endParaRPr>
          </a:p>
          <a:p>
            <a:r>
              <a:rPr lang="zh-CN" altLang="en-US" sz="2000" b="1" dirty="0">
                <a:solidFill>
                  <a:srgbClr val="F8F8F8"/>
                </a:solidFill>
                <a:latin typeface="+mj-ea"/>
                <a:ea typeface="+mj-ea"/>
              </a:rPr>
              <a:t>把握的准确</a:t>
            </a:r>
            <a:endParaRPr lang="zh-CN" altLang="en-US" sz="2000" b="1" dirty="0">
              <a:solidFill>
                <a:srgbClr val="F8F8F8"/>
              </a:solidFill>
              <a:latin typeface="+mj-ea"/>
              <a:ea typeface="+mj-ea"/>
            </a:endParaRPr>
          </a:p>
        </p:txBody>
      </p:sp>
      <p:sp>
        <p:nvSpPr>
          <p:cNvPr id="13" name="TextBox 12"/>
          <p:cNvSpPr txBox="1"/>
          <p:nvPr/>
        </p:nvSpPr>
        <p:spPr>
          <a:xfrm>
            <a:off x="1870899" y="3091043"/>
            <a:ext cx="1886519" cy="830972"/>
          </a:xfrm>
          <a:prstGeom prst="rect">
            <a:avLst/>
          </a:prstGeom>
          <a:noFill/>
        </p:spPr>
        <p:txBody>
          <a:bodyPr wrap="square" lIns="91428" tIns="45714" rIns="91428" bIns="45714" rtlCol="0">
            <a:spAutoFit/>
          </a:bodyPr>
          <a:lstStyle/>
          <a:p>
            <a:pPr>
              <a:lnSpc>
                <a:spcPct val="150000"/>
              </a:lnSpc>
            </a:pPr>
            <a:r>
              <a:rPr lang="zh-CN" altLang="en-US" sz="1600" dirty="0">
                <a:solidFill>
                  <a:srgbClr val="F8F8F8"/>
                </a:solidFill>
                <a:latin typeface="+mn-ea"/>
                <a:ea typeface="+mn-ea"/>
              </a:rPr>
              <a:t>这里输入您的文字这里输入您的文字</a:t>
            </a:r>
            <a:endParaRPr lang="zh-CN" altLang="en-US" sz="1600" dirty="0">
              <a:solidFill>
                <a:srgbClr val="F8F8F8"/>
              </a:solidFill>
              <a:latin typeface="+mn-ea"/>
              <a:ea typeface="+mn-ea"/>
            </a:endParaRPr>
          </a:p>
        </p:txBody>
      </p:sp>
      <p:sp>
        <p:nvSpPr>
          <p:cNvPr id="14" name="TextBox 13"/>
          <p:cNvSpPr txBox="1"/>
          <p:nvPr/>
        </p:nvSpPr>
        <p:spPr>
          <a:xfrm>
            <a:off x="9198855" y="2394169"/>
            <a:ext cx="1210587" cy="707887"/>
          </a:xfrm>
          <a:prstGeom prst="rect">
            <a:avLst/>
          </a:prstGeom>
          <a:noFill/>
        </p:spPr>
        <p:txBody>
          <a:bodyPr wrap="none" lIns="91428" tIns="45714" rIns="91428" bIns="45714" rtlCol="0">
            <a:spAutoFit/>
          </a:bodyPr>
          <a:lstStyle/>
          <a:p>
            <a:pPr algn="ctr"/>
            <a:r>
              <a:rPr lang="zh-CN" altLang="en-US" sz="2000" b="1">
                <a:solidFill>
                  <a:srgbClr val="F8F8F8"/>
                </a:solidFill>
                <a:latin typeface="+mj-ea"/>
                <a:ea typeface="+mj-ea"/>
              </a:rPr>
              <a:t>操作方式</a:t>
            </a:r>
            <a:endParaRPr lang="en-US" altLang="zh-CN" sz="2000" b="1" dirty="0">
              <a:solidFill>
                <a:srgbClr val="F8F8F8"/>
              </a:solidFill>
              <a:latin typeface="+mj-ea"/>
              <a:ea typeface="+mj-ea"/>
            </a:endParaRPr>
          </a:p>
          <a:p>
            <a:pPr algn="ctr"/>
            <a:r>
              <a:rPr lang="zh-CN" altLang="en-US" sz="2000" b="1" dirty="0">
                <a:solidFill>
                  <a:srgbClr val="F8F8F8"/>
                </a:solidFill>
                <a:latin typeface="+mj-ea"/>
                <a:ea typeface="+mj-ea"/>
              </a:rPr>
              <a:t>正确</a:t>
            </a:r>
            <a:endParaRPr lang="zh-CN" altLang="en-US" sz="2000" b="1" dirty="0">
              <a:solidFill>
                <a:srgbClr val="F8F8F8"/>
              </a:solidFill>
              <a:latin typeface="+mj-ea"/>
              <a:ea typeface="+mj-ea"/>
            </a:endParaRPr>
          </a:p>
        </p:txBody>
      </p:sp>
      <p:sp>
        <p:nvSpPr>
          <p:cNvPr id="15" name="TextBox 14"/>
          <p:cNvSpPr txBox="1"/>
          <p:nvPr/>
        </p:nvSpPr>
        <p:spPr>
          <a:xfrm>
            <a:off x="8890201" y="3077171"/>
            <a:ext cx="1886519" cy="830972"/>
          </a:xfrm>
          <a:prstGeom prst="rect">
            <a:avLst/>
          </a:prstGeom>
          <a:noFill/>
        </p:spPr>
        <p:txBody>
          <a:bodyPr wrap="square" lIns="91428" tIns="45714" rIns="91428" bIns="45714" rtlCol="0">
            <a:spAutoFit/>
          </a:bodyPr>
          <a:lstStyle/>
          <a:p>
            <a:pPr>
              <a:lnSpc>
                <a:spcPct val="150000"/>
              </a:lnSpc>
            </a:pPr>
            <a:r>
              <a:rPr lang="zh-CN" altLang="en-US" sz="1600" dirty="0">
                <a:solidFill>
                  <a:srgbClr val="F8F8F8"/>
                </a:solidFill>
                <a:latin typeface="+mn-ea"/>
                <a:ea typeface="+mn-ea"/>
              </a:rPr>
              <a:t>这里输入您的文字这里输入您的文字</a:t>
            </a:r>
            <a:endParaRPr lang="zh-CN" altLang="en-US" sz="1600" dirty="0">
              <a:solidFill>
                <a:srgbClr val="F8F8F8"/>
              </a:solidFill>
              <a:latin typeface="+mn-ea"/>
              <a:ea typeface="+mn-ea"/>
            </a:endParaRPr>
          </a:p>
        </p:txBody>
      </p:sp>
      <p:sp>
        <p:nvSpPr>
          <p:cNvPr id="16" name="Freeform 17"/>
          <p:cNvSpPr>
            <a:spLocks noEditPoints="1"/>
          </p:cNvSpPr>
          <p:nvPr/>
        </p:nvSpPr>
        <p:spPr bwMode="auto">
          <a:xfrm>
            <a:off x="2545804" y="5036243"/>
            <a:ext cx="571785" cy="550072"/>
          </a:xfrm>
          <a:custGeom>
            <a:avLst/>
            <a:gdLst>
              <a:gd name="T0" fmla="*/ 435493 w 1145"/>
              <a:gd name="T1" fmla="*/ 518839 h 1102"/>
              <a:gd name="T2" fmla="*/ 424759 w 1145"/>
              <a:gd name="T3" fmla="*/ 409247 h 1102"/>
              <a:gd name="T4" fmla="*/ 285217 w 1145"/>
              <a:gd name="T5" fmla="*/ 408480 h 1102"/>
              <a:gd name="T6" fmla="*/ 266816 w 1145"/>
              <a:gd name="T7" fmla="*/ 497380 h 1102"/>
              <a:gd name="T8" fmla="*/ 317419 w 1145"/>
              <a:gd name="T9" fmla="*/ 487417 h 1102"/>
              <a:gd name="T10" fmla="*/ 354988 w 1145"/>
              <a:gd name="T11" fmla="*/ 439135 h 1102"/>
              <a:gd name="T12" fmla="*/ 390257 w 1145"/>
              <a:gd name="T13" fmla="*/ 475922 h 1102"/>
              <a:gd name="T14" fmla="*/ 368789 w 1145"/>
              <a:gd name="T15" fmla="*/ 506577 h 1102"/>
              <a:gd name="T16" fmla="*/ 316653 w 1145"/>
              <a:gd name="T17" fmla="*/ 520372 h 1102"/>
              <a:gd name="T18" fmla="*/ 319720 w 1145"/>
              <a:gd name="T19" fmla="*/ 563289 h 1102"/>
              <a:gd name="T20" fmla="*/ 327387 w 1145"/>
              <a:gd name="T21" fmla="*/ 566354 h 1102"/>
              <a:gd name="T22" fmla="*/ 387957 w 1145"/>
              <a:gd name="T23" fmla="*/ 578616 h 1102"/>
              <a:gd name="T24" fmla="*/ 389490 w 1145"/>
              <a:gd name="T25" fmla="*/ 637628 h 1102"/>
              <a:gd name="T26" fmla="*/ 317419 w 1145"/>
              <a:gd name="T27" fmla="*/ 634562 h 1102"/>
              <a:gd name="T28" fmla="*/ 292118 w 1145"/>
              <a:gd name="T29" fmla="*/ 580916 h 1102"/>
              <a:gd name="T30" fmla="*/ 243815 w 1145"/>
              <a:gd name="T31" fmla="*/ 590878 h 1102"/>
              <a:gd name="T32" fmla="*/ 353455 w 1145"/>
              <a:gd name="T33" fmla="*/ 703536 h 1102"/>
              <a:gd name="T34" fmla="*/ 463095 w 1145"/>
              <a:gd name="T35" fmla="*/ 605440 h 1102"/>
              <a:gd name="T36" fmla="*/ 624872 w 1145"/>
              <a:gd name="T37" fmla="*/ 395452 h 1102"/>
              <a:gd name="T38" fmla="*/ 536699 w 1145"/>
              <a:gd name="T39" fmla="*/ 405415 h 1102"/>
              <a:gd name="T40" fmla="*/ 546667 w 1145"/>
              <a:gd name="T41" fmla="*/ 449865 h 1102"/>
              <a:gd name="T42" fmla="*/ 575035 w 1145"/>
              <a:gd name="T43" fmla="*/ 682078 h 1102"/>
              <a:gd name="T44" fmla="*/ 624872 w 1145"/>
              <a:gd name="T45" fmla="*/ 692041 h 1102"/>
              <a:gd name="T46" fmla="*/ 634839 w 1145"/>
              <a:gd name="T47" fmla="*/ 405415 h 1102"/>
              <a:gd name="T48" fmla="*/ 681608 w 1145"/>
              <a:gd name="T49" fmla="*/ 194660 h 1102"/>
              <a:gd name="T50" fmla="*/ 707677 w 1145"/>
              <a:gd name="T51" fmla="*/ 26057 h 1102"/>
              <a:gd name="T52" fmla="*/ 655540 w 1145"/>
              <a:gd name="T53" fmla="*/ 26057 h 1102"/>
              <a:gd name="T54" fmla="*/ 681608 w 1145"/>
              <a:gd name="T55" fmla="*/ 194660 h 1102"/>
              <a:gd name="T56" fmla="*/ 775147 w 1145"/>
              <a:gd name="T57" fmla="*/ 761015 h 1102"/>
              <a:gd name="T58" fmla="*/ 82038 w 1145"/>
              <a:gd name="T59" fmla="*/ 738790 h 1102"/>
              <a:gd name="T60" fmla="*/ 103506 w 1145"/>
              <a:gd name="T61" fmla="*/ 321113 h 1102"/>
              <a:gd name="T62" fmla="*/ 796615 w 1145"/>
              <a:gd name="T63" fmla="*/ 343338 h 1102"/>
              <a:gd name="T64" fmla="*/ 775147 w 1145"/>
              <a:gd name="T65" fmla="*/ 98097 h 1102"/>
              <a:gd name="T66" fmla="*/ 749079 w 1145"/>
              <a:gd name="T67" fmla="*/ 168603 h 1102"/>
              <a:gd name="T68" fmla="*/ 614138 w 1145"/>
              <a:gd name="T69" fmla="*/ 168603 h 1102"/>
              <a:gd name="T70" fmla="*/ 263749 w 1145"/>
              <a:gd name="T71" fmla="*/ 98097 h 1102"/>
              <a:gd name="T72" fmla="*/ 197045 w 1145"/>
              <a:gd name="T73" fmla="*/ 236045 h 1102"/>
              <a:gd name="T74" fmla="*/ 129575 w 1145"/>
              <a:gd name="T75" fmla="*/ 98097 h 1102"/>
              <a:gd name="T76" fmla="*/ 0 w 1145"/>
              <a:gd name="T77" fmla="*/ 202324 h 1102"/>
              <a:gd name="T78" fmla="*/ 103506 w 1145"/>
              <a:gd name="T79" fmla="*/ 844550 h 1102"/>
              <a:gd name="T80" fmla="*/ 877887 w 1145"/>
              <a:gd name="T81" fmla="*/ 740322 h 1102"/>
              <a:gd name="T82" fmla="*/ 775147 w 1145"/>
              <a:gd name="T83" fmla="*/ 98097 h 1102"/>
              <a:gd name="T84" fmla="*/ 223114 w 1145"/>
              <a:gd name="T85" fmla="*/ 168603 h 1102"/>
              <a:gd name="T86" fmla="*/ 197045 w 1145"/>
              <a:gd name="T87" fmla="*/ 0 h 1102"/>
              <a:gd name="T88" fmla="*/ 170210 w 1145"/>
              <a:gd name="T89" fmla="*/ 168603 h 110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145" h="1102">
                <a:moveTo>
                  <a:pt x="549" y="697"/>
                </a:moveTo>
                <a:cubicBezTo>
                  <a:pt x="556" y="692"/>
                  <a:pt x="562" y="685"/>
                  <a:pt x="568" y="677"/>
                </a:cubicBezTo>
                <a:cubicBezTo>
                  <a:pt x="580" y="660"/>
                  <a:pt x="587" y="639"/>
                  <a:pt x="587" y="615"/>
                </a:cubicBezTo>
                <a:cubicBezTo>
                  <a:pt x="587" y="583"/>
                  <a:pt x="576" y="555"/>
                  <a:pt x="554" y="534"/>
                </a:cubicBezTo>
                <a:cubicBezTo>
                  <a:pt x="532" y="513"/>
                  <a:pt x="501" y="502"/>
                  <a:pt x="459" y="502"/>
                </a:cubicBezTo>
                <a:cubicBezTo>
                  <a:pt x="425" y="502"/>
                  <a:pt x="396" y="513"/>
                  <a:pt x="372" y="533"/>
                </a:cubicBezTo>
                <a:cubicBezTo>
                  <a:pt x="348" y="554"/>
                  <a:pt x="335" y="589"/>
                  <a:pt x="335" y="636"/>
                </a:cubicBezTo>
                <a:cubicBezTo>
                  <a:pt x="335" y="643"/>
                  <a:pt x="341" y="649"/>
                  <a:pt x="348" y="649"/>
                </a:cubicBezTo>
                <a:lnTo>
                  <a:pt x="401" y="649"/>
                </a:lnTo>
                <a:cubicBezTo>
                  <a:pt x="408" y="649"/>
                  <a:pt x="414" y="644"/>
                  <a:pt x="414" y="636"/>
                </a:cubicBezTo>
                <a:cubicBezTo>
                  <a:pt x="415" y="614"/>
                  <a:pt x="419" y="597"/>
                  <a:pt x="427" y="587"/>
                </a:cubicBezTo>
                <a:cubicBezTo>
                  <a:pt x="435" y="578"/>
                  <a:pt x="446" y="573"/>
                  <a:pt x="463" y="573"/>
                </a:cubicBezTo>
                <a:cubicBezTo>
                  <a:pt x="479" y="573"/>
                  <a:pt x="490" y="577"/>
                  <a:pt x="497" y="586"/>
                </a:cubicBezTo>
                <a:cubicBezTo>
                  <a:pt x="505" y="596"/>
                  <a:pt x="509" y="607"/>
                  <a:pt x="509" y="621"/>
                </a:cubicBezTo>
                <a:cubicBezTo>
                  <a:pt x="509" y="632"/>
                  <a:pt x="506" y="641"/>
                  <a:pt x="501" y="648"/>
                </a:cubicBezTo>
                <a:cubicBezTo>
                  <a:pt x="496" y="655"/>
                  <a:pt x="490" y="659"/>
                  <a:pt x="481" y="661"/>
                </a:cubicBezTo>
                <a:cubicBezTo>
                  <a:pt x="470" y="664"/>
                  <a:pt x="451" y="665"/>
                  <a:pt x="426" y="665"/>
                </a:cubicBezTo>
                <a:cubicBezTo>
                  <a:pt x="419" y="665"/>
                  <a:pt x="413" y="671"/>
                  <a:pt x="413" y="679"/>
                </a:cubicBezTo>
                <a:lnTo>
                  <a:pt x="413" y="725"/>
                </a:lnTo>
                <a:cubicBezTo>
                  <a:pt x="413" y="729"/>
                  <a:pt x="414" y="732"/>
                  <a:pt x="417" y="735"/>
                </a:cubicBezTo>
                <a:cubicBezTo>
                  <a:pt x="420" y="737"/>
                  <a:pt x="423" y="739"/>
                  <a:pt x="426" y="739"/>
                </a:cubicBezTo>
                <a:lnTo>
                  <a:pt x="427" y="739"/>
                </a:lnTo>
                <a:cubicBezTo>
                  <a:pt x="432" y="738"/>
                  <a:pt x="437" y="738"/>
                  <a:pt x="442" y="738"/>
                </a:cubicBezTo>
                <a:cubicBezTo>
                  <a:pt x="471" y="738"/>
                  <a:pt x="493" y="744"/>
                  <a:pt x="506" y="755"/>
                </a:cubicBezTo>
                <a:cubicBezTo>
                  <a:pt x="518" y="765"/>
                  <a:pt x="524" y="778"/>
                  <a:pt x="524" y="794"/>
                </a:cubicBezTo>
                <a:cubicBezTo>
                  <a:pt x="524" y="810"/>
                  <a:pt x="519" y="822"/>
                  <a:pt x="508" y="832"/>
                </a:cubicBezTo>
                <a:cubicBezTo>
                  <a:pt x="498" y="842"/>
                  <a:pt x="483" y="847"/>
                  <a:pt x="464" y="847"/>
                </a:cubicBezTo>
                <a:cubicBezTo>
                  <a:pt x="443" y="847"/>
                  <a:pt x="427" y="841"/>
                  <a:pt x="414" y="828"/>
                </a:cubicBezTo>
                <a:cubicBezTo>
                  <a:pt x="402" y="815"/>
                  <a:pt x="395" y="796"/>
                  <a:pt x="394" y="771"/>
                </a:cubicBezTo>
                <a:cubicBezTo>
                  <a:pt x="394" y="764"/>
                  <a:pt x="388" y="758"/>
                  <a:pt x="381" y="758"/>
                </a:cubicBezTo>
                <a:lnTo>
                  <a:pt x="331" y="758"/>
                </a:lnTo>
                <a:cubicBezTo>
                  <a:pt x="324" y="758"/>
                  <a:pt x="318" y="764"/>
                  <a:pt x="318" y="771"/>
                </a:cubicBezTo>
                <a:cubicBezTo>
                  <a:pt x="318" y="816"/>
                  <a:pt x="330" y="852"/>
                  <a:pt x="353" y="878"/>
                </a:cubicBezTo>
                <a:cubicBezTo>
                  <a:pt x="377" y="905"/>
                  <a:pt x="413" y="918"/>
                  <a:pt x="461" y="918"/>
                </a:cubicBezTo>
                <a:cubicBezTo>
                  <a:pt x="499" y="918"/>
                  <a:pt x="532" y="908"/>
                  <a:pt x="560" y="887"/>
                </a:cubicBezTo>
                <a:cubicBezTo>
                  <a:pt x="589" y="865"/>
                  <a:pt x="604" y="833"/>
                  <a:pt x="604" y="790"/>
                </a:cubicBezTo>
                <a:cubicBezTo>
                  <a:pt x="604" y="747"/>
                  <a:pt x="585" y="716"/>
                  <a:pt x="549" y="697"/>
                </a:cubicBezTo>
                <a:close/>
                <a:moveTo>
                  <a:pt x="815" y="516"/>
                </a:moveTo>
                <a:lnTo>
                  <a:pt x="713" y="516"/>
                </a:lnTo>
                <a:cubicBezTo>
                  <a:pt x="706" y="516"/>
                  <a:pt x="700" y="521"/>
                  <a:pt x="700" y="529"/>
                </a:cubicBezTo>
                <a:lnTo>
                  <a:pt x="700" y="574"/>
                </a:lnTo>
                <a:cubicBezTo>
                  <a:pt x="700" y="581"/>
                  <a:pt x="706" y="587"/>
                  <a:pt x="713" y="587"/>
                </a:cubicBezTo>
                <a:lnTo>
                  <a:pt x="750" y="587"/>
                </a:lnTo>
                <a:lnTo>
                  <a:pt x="750" y="890"/>
                </a:lnTo>
                <a:cubicBezTo>
                  <a:pt x="750" y="897"/>
                  <a:pt x="756" y="903"/>
                  <a:pt x="763" y="903"/>
                </a:cubicBezTo>
                <a:lnTo>
                  <a:pt x="815" y="903"/>
                </a:lnTo>
                <a:cubicBezTo>
                  <a:pt x="822" y="903"/>
                  <a:pt x="828" y="897"/>
                  <a:pt x="828" y="890"/>
                </a:cubicBezTo>
                <a:lnTo>
                  <a:pt x="828" y="529"/>
                </a:lnTo>
                <a:cubicBezTo>
                  <a:pt x="828" y="521"/>
                  <a:pt x="822" y="516"/>
                  <a:pt x="815" y="516"/>
                </a:cubicBezTo>
                <a:close/>
                <a:moveTo>
                  <a:pt x="889" y="254"/>
                </a:moveTo>
                <a:cubicBezTo>
                  <a:pt x="908" y="254"/>
                  <a:pt x="923" y="239"/>
                  <a:pt x="923" y="220"/>
                </a:cubicBezTo>
                <a:lnTo>
                  <a:pt x="923" y="34"/>
                </a:lnTo>
                <a:cubicBezTo>
                  <a:pt x="923" y="15"/>
                  <a:pt x="908" y="0"/>
                  <a:pt x="889" y="0"/>
                </a:cubicBezTo>
                <a:cubicBezTo>
                  <a:pt x="870" y="0"/>
                  <a:pt x="855" y="15"/>
                  <a:pt x="855" y="34"/>
                </a:cubicBezTo>
                <a:lnTo>
                  <a:pt x="855" y="220"/>
                </a:lnTo>
                <a:cubicBezTo>
                  <a:pt x="855" y="239"/>
                  <a:pt x="870" y="254"/>
                  <a:pt x="889" y="254"/>
                </a:cubicBezTo>
                <a:close/>
                <a:moveTo>
                  <a:pt x="1039" y="964"/>
                </a:moveTo>
                <a:cubicBezTo>
                  <a:pt x="1039" y="980"/>
                  <a:pt x="1026" y="993"/>
                  <a:pt x="1011" y="993"/>
                </a:cubicBezTo>
                <a:lnTo>
                  <a:pt x="135" y="993"/>
                </a:lnTo>
                <a:cubicBezTo>
                  <a:pt x="120" y="993"/>
                  <a:pt x="107" y="980"/>
                  <a:pt x="107" y="964"/>
                </a:cubicBezTo>
                <a:lnTo>
                  <a:pt x="107" y="448"/>
                </a:lnTo>
                <a:cubicBezTo>
                  <a:pt x="107" y="432"/>
                  <a:pt x="120" y="419"/>
                  <a:pt x="135" y="419"/>
                </a:cubicBezTo>
                <a:lnTo>
                  <a:pt x="1011" y="419"/>
                </a:lnTo>
                <a:cubicBezTo>
                  <a:pt x="1026" y="419"/>
                  <a:pt x="1039" y="432"/>
                  <a:pt x="1039" y="448"/>
                </a:cubicBezTo>
                <a:lnTo>
                  <a:pt x="1039" y="964"/>
                </a:lnTo>
                <a:close/>
                <a:moveTo>
                  <a:pt x="1011" y="128"/>
                </a:moveTo>
                <a:lnTo>
                  <a:pt x="977" y="128"/>
                </a:lnTo>
                <a:lnTo>
                  <a:pt x="977" y="220"/>
                </a:lnTo>
                <a:cubicBezTo>
                  <a:pt x="977" y="268"/>
                  <a:pt x="937" y="308"/>
                  <a:pt x="889" y="308"/>
                </a:cubicBezTo>
                <a:cubicBezTo>
                  <a:pt x="841" y="308"/>
                  <a:pt x="801" y="268"/>
                  <a:pt x="801" y="220"/>
                </a:cubicBezTo>
                <a:lnTo>
                  <a:pt x="801" y="128"/>
                </a:lnTo>
                <a:lnTo>
                  <a:pt x="344" y="128"/>
                </a:lnTo>
                <a:lnTo>
                  <a:pt x="344" y="220"/>
                </a:lnTo>
                <a:cubicBezTo>
                  <a:pt x="344" y="268"/>
                  <a:pt x="305" y="308"/>
                  <a:pt x="257" y="308"/>
                </a:cubicBezTo>
                <a:cubicBezTo>
                  <a:pt x="208" y="308"/>
                  <a:pt x="169" y="268"/>
                  <a:pt x="169" y="220"/>
                </a:cubicBezTo>
                <a:lnTo>
                  <a:pt x="169" y="128"/>
                </a:lnTo>
                <a:lnTo>
                  <a:pt x="135" y="128"/>
                </a:lnTo>
                <a:cubicBezTo>
                  <a:pt x="61" y="128"/>
                  <a:pt x="0" y="189"/>
                  <a:pt x="0" y="264"/>
                </a:cubicBezTo>
                <a:lnTo>
                  <a:pt x="0" y="966"/>
                </a:lnTo>
                <a:cubicBezTo>
                  <a:pt x="0" y="1041"/>
                  <a:pt x="61" y="1102"/>
                  <a:pt x="135" y="1102"/>
                </a:cubicBezTo>
                <a:lnTo>
                  <a:pt x="1011" y="1102"/>
                </a:lnTo>
                <a:cubicBezTo>
                  <a:pt x="1085" y="1102"/>
                  <a:pt x="1145" y="1041"/>
                  <a:pt x="1145" y="966"/>
                </a:cubicBezTo>
                <a:lnTo>
                  <a:pt x="1145" y="264"/>
                </a:lnTo>
                <a:cubicBezTo>
                  <a:pt x="1145" y="189"/>
                  <a:pt x="1085" y="128"/>
                  <a:pt x="1011" y="128"/>
                </a:cubicBezTo>
                <a:close/>
                <a:moveTo>
                  <a:pt x="257" y="254"/>
                </a:moveTo>
                <a:cubicBezTo>
                  <a:pt x="276" y="254"/>
                  <a:pt x="291" y="239"/>
                  <a:pt x="291" y="220"/>
                </a:cubicBezTo>
                <a:lnTo>
                  <a:pt x="291" y="34"/>
                </a:lnTo>
                <a:cubicBezTo>
                  <a:pt x="291" y="15"/>
                  <a:pt x="276" y="0"/>
                  <a:pt x="257" y="0"/>
                </a:cubicBezTo>
                <a:cubicBezTo>
                  <a:pt x="238" y="0"/>
                  <a:pt x="222" y="15"/>
                  <a:pt x="222" y="34"/>
                </a:cubicBezTo>
                <a:lnTo>
                  <a:pt x="222" y="220"/>
                </a:lnTo>
                <a:cubicBezTo>
                  <a:pt x="222" y="239"/>
                  <a:pt x="238" y="254"/>
                  <a:pt x="257" y="254"/>
                </a:cubicBezTo>
                <a:close/>
              </a:path>
            </a:pathLst>
          </a:custGeom>
          <a:solidFill>
            <a:srgbClr val="F8F8F8"/>
          </a:solidFill>
          <a:ln>
            <a:noFill/>
          </a:ln>
        </p:spPr>
        <p:txBody>
          <a:bodyPr lIns="91428" tIns="45714" rIns="91428" bIns="45714"/>
          <a:lstStyle/>
          <a:p>
            <a:endParaRPr lang="zh-CN" altLang="en-US"/>
          </a:p>
        </p:txBody>
      </p:sp>
      <p:sp>
        <p:nvSpPr>
          <p:cNvPr id="17" name="Freeform 8"/>
          <p:cNvSpPr>
            <a:spLocks noEditPoints="1"/>
          </p:cNvSpPr>
          <p:nvPr/>
        </p:nvSpPr>
        <p:spPr bwMode="auto">
          <a:xfrm>
            <a:off x="6082522" y="4310662"/>
            <a:ext cx="527347" cy="662871"/>
          </a:xfrm>
          <a:custGeom>
            <a:avLst/>
            <a:gdLst>
              <a:gd name="T0" fmla="*/ 52031 w 734"/>
              <a:gd name="T1" fmla="*/ 597654 h 993"/>
              <a:gd name="T2" fmla="*/ 81669 w 734"/>
              <a:gd name="T3" fmla="*/ 100928 h 993"/>
              <a:gd name="T4" fmla="*/ 106696 w 734"/>
              <a:gd name="T5" fmla="*/ 143806 h 993"/>
              <a:gd name="T6" fmla="*/ 132383 w 734"/>
              <a:gd name="T7" fmla="*/ 100928 h 993"/>
              <a:gd name="T8" fmla="*/ 216027 w 734"/>
              <a:gd name="T9" fmla="*/ 118080 h 993"/>
              <a:gd name="T10" fmla="*/ 266741 w 734"/>
              <a:gd name="T11" fmla="*/ 118080 h 993"/>
              <a:gd name="T12" fmla="*/ 351044 w 734"/>
              <a:gd name="T13" fmla="*/ 100928 h 993"/>
              <a:gd name="T14" fmla="*/ 376731 w 734"/>
              <a:gd name="T15" fmla="*/ 143806 h 993"/>
              <a:gd name="T16" fmla="*/ 401758 w 734"/>
              <a:gd name="T17" fmla="*/ 100928 h 993"/>
              <a:gd name="T18" fmla="*/ 432055 w 734"/>
              <a:gd name="T19" fmla="*/ 597654 h 993"/>
              <a:gd name="T20" fmla="*/ 401758 w 734"/>
              <a:gd name="T21" fmla="*/ 44197 h 993"/>
              <a:gd name="T22" fmla="*/ 376731 w 734"/>
              <a:gd name="T23" fmla="*/ 0 h 993"/>
              <a:gd name="T24" fmla="*/ 351044 w 734"/>
              <a:gd name="T25" fmla="*/ 44197 h 993"/>
              <a:gd name="T26" fmla="*/ 266741 w 734"/>
              <a:gd name="T27" fmla="*/ 25067 h 993"/>
              <a:gd name="T28" fmla="*/ 216027 w 734"/>
              <a:gd name="T29" fmla="*/ 25067 h 993"/>
              <a:gd name="T30" fmla="*/ 132383 w 734"/>
              <a:gd name="T31" fmla="*/ 44197 h 993"/>
              <a:gd name="T32" fmla="*/ 106696 w 734"/>
              <a:gd name="T33" fmla="*/ 0 h 993"/>
              <a:gd name="T34" fmla="*/ 81669 w 734"/>
              <a:gd name="T35" fmla="*/ 44197 h 993"/>
              <a:gd name="T36" fmla="*/ 0 w 734"/>
              <a:gd name="T37" fmla="*/ 96970 h 993"/>
              <a:gd name="T38" fmla="*/ 52690 w 734"/>
              <a:gd name="T39" fmla="*/ 655045 h 993"/>
              <a:gd name="T40" fmla="*/ 483427 w 734"/>
              <a:gd name="T41" fmla="*/ 602272 h 993"/>
              <a:gd name="T42" fmla="*/ 431396 w 734"/>
              <a:gd name="T43" fmla="*/ 44197 h 993"/>
              <a:gd name="T44" fmla="*/ 377389 w 734"/>
              <a:gd name="T45" fmla="*/ 244735 h 993"/>
              <a:gd name="T46" fmla="*/ 106038 w 734"/>
              <a:gd name="T47" fmla="*/ 209113 h 993"/>
              <a:gd name="T48" fmla="*/ 106038 w 734"/>
              <a:gd name="T49" fmla="*/ 337747 h 993"/>
              <a:gd name="T50" fmla="*/ 377389 w 734"/>
              <a:gd name="T51" fmla="*/ 302125 h 993"/>
              <a:gd name="T52" fmla="*/ 106038 w 734"/>
              <a:gd name="T53" fmla="*/ 337747 h 993"/>
              <a:gd name="T54" fmla="*/ 377389 w 734"/>
              <a:gd name="T55" fmla="*/ 430760 h 993"/>
              <a:gd name="T56" fmla="*/ 106038 w 734"/>
              <a:gd name="T57" fmla="*/ 395138 h 993"/>
              <a:gd name="T58" fmla="*/ 106038 w 734"/>
              <a:gd name="T59" fmla="*/ 523772 h 993"/>
              <a:gd name="T60" fmla="*/ 377389 w 734"/>
              <a:gd name="T61" fmla="*/ 488150 h 993"/>
              <a:gd name="T62" fmla="*/ 106038 w 734"/>
              <a:gd name="T63" fmla="*/ 523772 h 99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734" h="993">
                <a:moveTo>
                  <a:pt x="656" y="906"/>
                </a:moveTo>
                <a:lnTo>
                  <a:pt x="79" y="906"/>
                </a:lnTo>
                <a:lnTo>
                  <a:pt x="79" y="153"/>
                </a:lnTo>
                <a:lnTo>
                  <a:pt x="124" y="153"/>
                </a:lnTo>
                <a:lnTo>
                  <a:pt x="124" y="179"/>
                </a:lnTo>
                <a:cubicBezTo>
                  <a:pt x="124" y="201"/>
                  <a:pt x="141" y="218"/>
                  <a:pt x="162" y="218"/>
                </a:cubicBezTo>
                <a:cubicBezTo>
                  <a:pt x="183" y="218"/>
                  <a:pt x="201" y="201"/>
                  <a:pt x="201" y="179"/>
                </a:cubicBezTo>
                <a:lnTo>
                  <a:pt x="201" y="153"/>
                </a:lnTo>
                <a:lnTo>
                  <a:pt x="328" y="153"/>
                </a:lnTo>
                <a:lnTo>
                  <a:pt x="328" y="179"/>
                </a:lnTo>
                <a:cubicBezTo>
                  <a:pt x="328" y="201"/>
                  <a:pt x="345" y="218"/>
                  <a:pt x="366" y="218"/>
                </a:cubicBezTo>
                <a:cubicBezTo>
                  <a:pt x="388" y="218"/>
                  <a:pt x="405" y="201"/>
                  <a:pt x="405" y="179"/>
                </a:cubicBezTo>
                <a:lnTo>
                  <a:pt x="405" y="153"/>
                </a:lnTo>
                <a:lnTo>
                  <a:pt x="533" y="153"/>
                </a:lnTo>
                <a:lnTo>
                  <a:pt x="533" y="179"/>
                </a:lnTo>
                <a:cubicBezTo>
                  <a:pt x="533" y="201"/>
                  <a:pt x="550" y="218"/>
                  <a:pt x="572" y="218"/>
                </a:cubicBezTo>
                <a:cubicBezTo>
                  <a:pt x="593" y="218"/>
                  <a:pt x="610" y="201"/>
                  <a:pt x="610" y="179"/>
                </a:cubicBezTo>
                <a:lnTo>
                  <a:pt x="610" y="153"/>
                </a:lnTo>
                <a:lnTo>
                  <a:pt x="656" y="153"/>
                </a:lnTo>
                <a:lnTo>
                  <a:pt x="656" y="906"/>
                </a:lnTo>
                <a:close/>
                <a:moveTo>
                  <a:pt x="655" y="67"/>
                </a:moveTo>
                <a:lnTo>
                  <a:pt x="610" y="67"/>
                </a:lnTo>
                <a:lnTo>
                  <a:pt x="610" y="38"/>
                </a:lnTo>
                <a:cubicBezTo>
                  <a:pt x="610" y="17"/>
                  <a:pt x="593" y="0"/>
                  <a:pt x="572" y="0"/>
                </a:cubicBezTo>
                <a:cubicBezTo>
                  <a:pt x="550" y="0"/>
                  <a:pt x="533" y="17"/>
                  <a:pt x="533" y="38"/>
                </a:cubicBezTo>
                <a:lnTo>
                  <a:pt x="533" y="67"/>
                </a:lnTo>
                <a:lnTo>
                  <a:pt x="405" y="67"/>
                </a:lnTo>
                <a:lnTo>
                  <a:pt x="405" y="38"/>
                </a:lnTo>
                <a:cubicBezTo>
                  <a:pt x="405" y="17"/>
                  <a:pt x="388" y="0"/>
                  <a:pt x="366" y="0"/>
                </a:cubicBezTo>
                <a:cubicBezTo>
                  <a:pt x="345" y="0"/>
                  <a:pt x="328" y="17"/>
                  <a:pt x="328" y="38"/>
                </a:cubicBezTo>
                <a:lnTo>
                  <a:pt x="328" y="67"/>
                </a:lnTo>
                <a:lnTo>
                  <a:pt x="201" y="67"/>
                </a:lnTo>
                <a:lnTo>
                  <a:pt x="201" y="38"/>
                </a:lnTo>
                <a:cubicBezTo>
                  <a:pt x="201" y="17"/>
                  <a:pt x="183" y="0"/>
                  <a:pt x="162" y="0"/>
                </a:cubicBezTo>
                <a:cubicBezTo>
                  <a:pt x="141" y="0"/>
                  <a:pt x="124" y="17"/>
                  <a:pt x="124" y="38"/>
                </a:cubicBezTo>
                <a:lnTo>
                  <a:pt x="124" y="67"/>
                </a:lnTo>
                <a:lnTo>
                  <a:pt x="80" y="67"/>
                </a:lnTo>
                <a:cubicBezTo>
                  <a:pt x="36" y="67"/>
                  <a:pt x="0" y="103"/>
                  <a:pt x="0" y="147"/>
                </a:cubicBezTo>
                <a:lnTo>
                  <a:pt x="0" y="913"/>
                </a:lnTo>
                <a:cubicBezTo>
                  <a:pt x="0" y="957"/>
                  <a:pt x="36" y="993"/>
                  <a:pt x="80" y="993"/>
                </a:cubicBezTo>
                <a:lnTo>
                  <a:pt x="655" y="993"/>
                </a:lnTo>
                <a:cubicBezTo>
                  <a:pt x="699" y="993"/>
                  <a:pt x="734" y="957"/>
                  <a:pt x="734" y="913"/>
                </a:cubicBezTo>
                <a:lnTo>
                  <a:pt x="734" y="147"/>
                </a:lnTo>
                <a:cubicBezTo>
                  <a:pt x="734" y="103"/>
                  <a:pt x="699" y="67"/>
                  <a:pt x="655" y="67"/>
                </a:cubicBezTo>
                <a:close/>
                <a:moveTo>
                  <a:pt x="161" y="371"/>
                </a:moveTo>
                <a:lnTo>
                  <a:pt x="573" y="371"/>
                </a:lnTo>
                <a:lnTo>
                  <a:pt x="573" y="317"/>
                </a:lnTo>
                <a:lnTo>
                  <a:pt x="161" y="317"/>
                </a:lnTo>
                <a:lnTo>
                  <a:pt x="161" y="371"/>
                </a:lnTo>
                <a:close/>
                <a:moveTo>
                  <a:pt x="161" y="512"/>
                </a:moveTo>
                <a:lnTo>
                  <a:pt x="573" y="512"/>
                </a:lnTo>
                <a:lnTo>
                  <a:pt x="573" y="458"/>
                </a:lnTo>
                <a:lnTo>
                  <a:pt x="161" y="458"/>
                </a:lnTo>
                <a:lnTo>
                  <a:pt x="161" y="512"/>
                </a:lnTo>
                <a:close/>
                <a:moveTo>
                  <a:pt x="161" y="653"/>
                </a:moveTo>
                <a:lnTo>
                  <a:pt x="573" y="653"/>
                </a:lnTo>
                <a:lnTo>
                  <a:pt x="573" y="599"/>
                </a:lnTo>
                <a:lnTo>
                  <a:pt x="161" y="599"/>
                </a:lnTo>
                <a:lnTo>
                  <a:pt x="161" y="653"/>
                </a:lnTo>
                <a:close/>
                <a:moveTo>
                  <a:pt x="161" y="794"/>
                </a:moveTo>
                <a:lnTo>
                  <a:pt x="573" y="794"/>
                </a:lnTo>
                <a:lnTo>
                  <a:pt x="573" y="740"/>
                </a:lnTo>
                <a:lnTo>
                  <a:pt x="161" y="740"/>
                </a:lnTo>
                <a:lnTo>
                  <a:pt x="161" y="794"/>
                </a:lnTo>
                <a:close/>
              </a:path>
            </a:pathLst>
          </a:custGeom>
          <a:solidFill>
            <a:srgbClr val="F8F8F8"/>
          </a:solidFill>
          <a:ln>
            <a:noFill/>
          </a:ln>
        </p:spPr>
        <p:txBody>
          <a:bodyPr lIns="91428" tIns="45714" rIns="91428" bIns="45714"/>
          <a:lstStyle/>
          <a:p>
            <a:endParaRPr lang="zh-CN" altLang="en-US"/>
          </a:p>
        </p:txBody>
      </p:sp>
      <p:grpSp>
        <p:nvGrpSpPr>
          <p:cNvPr id="18" name="组合 17"/>
          <p:cNvGrpSpPr/>
          <p:nvPr/>
        </p:nvGrpSpPr>
        <p:grpSpPr>
          <a:xfrm>
            <a:off x="9599313" y="4744205"/>
            <a:ext cx="620586" cy="498903"/>
            <a:chOff x="976313" y="4519613"/>
            <a:chExt cx="485775" cy="390525"/>
          </a:xfrm>
          <a:solidFill>
            <a:srgbClr val="F8F8F8"/>
          </a:solidFill>
        </p:grpSpPr>
        <p:sp>
          <p:nvSpPr>
            <p:cNvPr id="19" name="Freeform 11"/>
            <p:cNvSpPr>
              <a:spLocks noEditPoints="1"/>
            </p:cNvSpPr>
            <p:nvPr/>
          </p:nvSpPr>
          <p:spPr bwMode="auto">
            <a:xfrm>
              <a:off x="1271588" y="4519613"/>
              <a:ext cx="190500" cy="190500"/>
            </a:xfrm>
            <a:custGeom>
              <a:avLst/>
              <a:gdLst>
                <a:gd name="T0" fmla="*/ 220 w 440"/>
                <a:gd name="T1" fmla="*/ 288 h 440"/>
                <a:gd name="T2" fmla="*/ 152 w 440"/>
                <a:gd name="T3" fmla="*/ 220 h 440"/>
                <a:gd name="T4" fmla="*/ 220 w 440"/>
                <a:gd name="T5" fmla="*/ 152 h 440"/>
                <a:gd name="T6" fmla="*/ 288 w 440"/>
                <a:gd name="T7" fmla="*/ 220 h 440"/>
                <a:gd name="T8" fmla="*/ 220 w 440"/>
                <a:gd name="T9" fmla="*/ 288 h 440"/>
                <a:gd name="T10" fmla="*/ 428 w 440"/>
                <a:gd name="T11" fmla="*/ 180 h 440"/>
                <a:gd name="T12" fmla="*/ 362 w 440"/>
                <a:gd name="T13" fmla="*/ 168 h 440"/>
                <a:gd name="T14" fmla="*/ 357 w 440"/>
                <a:gd name="T15" fmla="*/ 156 h 440"/>
                <a:gd name="T16" fmla="*/ 395 w 440"/>
                <a:gd name="T17" fmla="*/ 101 h 440"/>
                <a:gd name="T18" fmla="*/ 393 w 440"/>
                <a:gd name="T19" fmla="*/ 82 h 440"/>
                <a:gd name="T20" fmla="*/ 357 w 440"/>
                <a:gd name="T21" fmla="*/ 46 h 440"/>
                <a:gd name="T22" fmla="*/ 339 w 440"/>
                <a:gd name="T23" fmla="*/ 45 h 440"/>
                <a:gd name="T24" fmla="*/ 283 w 440"/>
                <a:gd name="T25" fmla="*/ 82 h 440"/>
                <a:gd name="T26" fmla="*/ 271 w 440"/>
                <a:gd name="T27" fmla="*/ 77 h 440"/>
                <a:gd name="T28" fmla="*/ 259 w 440"/>
                <a:gd name="T29" fmla="*/ 11 h 440"/>
                <a:gd name="T30" fmla="*/ 245 w 440"/>
                <a:gd name="T31" fmla="*/ 0 h 440"/>
                <a:gd name="T32" fmla="*/ 194 w 440"/>
                <a:gd name="T33" fmla="*/ 0 h 440"/>
                <a:gd name="T34" fmla="*/ 180 w 440"/>
                <a:gd name="T35" fmla="*/ 11 h 440"/>
                <a:gd name="T36" fmla="*/ 168 w 440"/>
                <a:gd name="T37" fmla="*/ 77 h 440"/>
                <a:gd name="T38" fmla="*/ 156 w 440"/>
                <a:gd name="T39" fmla="*/ 82 h 440"/>
                <a:gd name="T40" fmla="*/ 100 w 440"/>
                <a:gd name="T41" fmla="*/ 45 h 440"/>
                <a:gd name="T42" fmla="*/ 82 w 440"/>
                <a:gd name="T43" fmla="*/ 46 h 440"/>
                <a:gd name="T44" fmla="*/ 46 w 440"/>
                <a:gd name="T45" fmla="*/ 82 h 440"/>
                <a:gd name="T46" fmla="*/ 44 w 440"/>
                <a:gd name="T47" fmla="*/ 101 h 440"/>
                <a:gd name="T48" fmla="*/ 82 w 440"/>
                <a:gd name="T49" fmla="*/ 156 h 440"/>
                <a:gd name="T50" fmla="*/ 77 w 440"/>
                <a:gd name="T51" fmla="*/ 168 h 440"/>
                <a:gd name="T52" fmla="*/ 11 w 440"/>
                <a:gd name="T53" fmla="*/ 180 h 440"/>
                <a:gd name="T54" fmla="*/ 0 w 440"/>
                <a:gd name="T55" fmla="*/ 194 h 440"/>
                <a:gd name="T56" fmla="*/ 0 w 440"/>
                <a:gd name="T57" fmla="*/ 245 h 440"/>
                <a:gd name="T58" fmla="*/ 11 w 440"/>
                <a:gd name="T59" fmla="*/ 259 h 440"/>
                <a:gd name="T60" fmla="*/ 77 w 440"/>
                <a:gd name="T61" fmla="*/ 271 h 440"/>
                <a:gd name="T62" fmla="*/ 82 w 440"/>
                <a:gd name="T63" fmla="*/ 283 h 440"/>
                <a:gd name="T64" fmla="*/ 44 w 440"/>
                <a:gd name="T65" fmla="*/ 339 h 440"/>
                <a:gd name="T66" fmla="*/ 46 w 440"/>
                <a:gd name="T67" fmla="*/ 357 h 440"/>
                <a:gd name="T68" fmla="*/ 82 w 440"/>
                <a:gd name="T69" fmla="*/ 393 h 440"/>
                <a:gd name="T70" fmla="*/ 100 w 440"/>
                <a:gd name="T71" fmla="*/ 395 h 440"/>
                <a:gd name="T72" fmla="*/ 156 w 440"/>
                <a:gd name="T73" fmla="*/ 358 h 440"/>
                <a:gd name="T74" fmla="*/ 168 w 440"/>
                <a:gd name="T75" fmla="*/ 363 h 440"/>
                <a:gd name="T76" fmla="*/ 180 w 440"/>
                <a:gd name="T77" fmla="*/ 428 h 440"/>
                <a:gd name="T78" fmla="*/ 194 w 440"/>
                <a:gd name="T79" fmla="*/ 440 h 440"/>
                <a:gd name="T80" fmla="*/ 245 w 440"/>
                <a:gd name="T81" fmla="*/ 440 h 440"/>
                <a:gd name="T82" fmla="*/ 259 w 440"/>
                <a:gd name="T83" fmla="*/ 428 h 440"/>
                <a:gd name="T84" fmla="*/ 271 w 440"/>
                <a:gd name="T85" fmla="*/ 363 h 440"/>
                <a:gd name="T86" fmla="*/ 283 w 440"/>
                <a:gd name="T87" fmla="*/ 358 h 440"/>
                <a:gd name="T88" fmla="*/ 339 w 440"/>
                <a:gd name="T89" fmla="*/ 395 h 440"/>
                <a:gd name="T90" fmla="*/ 357 w 440"/>
                <a:gd name="T91" fmla="*/ 393 h 440"/>
                <a:gd name="T92" fmla="*/ 393 w 440"/>
                <a:gd name="T93" fmla="*/ 357 h 440"/>
                <a:gd name="T94" fmla="*/ 395 w 440"/>
                <a:gd name="T95" fmla="*/ 339 h 440"/>
                <a:gd name="T96" fmla="*/ 357 w 440"/>
                <a:gd name="T97" fmla="*/ 283 h 440"/>
                <a:gd name="T98" fmla="*/ 362 w 440"/>
                <a:gd name="T99" fmla="*/ 271 h 440"/>
                <a:gd name="T100" fmla="*/ 428 w 440"/>
                <a:gd name="T101" fmla="*/ 259 h 440"/>
                <a:gd name="T102" fmla="*/ 440 w 440"/>
                <a:gd name="T103" fmla="*/ 245 h 440"/>
                <a:gd name="T104" fmla="*/ 440 w 440"/>
                <a:gd name="T105" fmla="*/ 194 h 440"/>
                <a:gd name="T106" fmla="*/ 428 w 440"/>
                <a:gd name="T107" fmla="*/ 18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0" h="440">
                  <a:moveTo>
                    <a:pt x="220" y="288"/>
                  </a:moveTo>
                  <a:cubicBezTo>
                    <a:pt x="182" y="288"/>
                    <a:pt x="152" y="258"/>
                    <a:pt x="152" y="220"/>
                  </a:cubicBezTo>
                  <a:cubicBezTo>
                    <a:pt x="152" y="182"/>
                    <a:pt x="182" y="152"/>
                    <a:pt x="220" y="152"/>
                  </a:cubicBezTo>
                  <a:cubicBezTo>
                    <a:pt x="258" y="152"/>
                    <a:pt x="288" y="182"/>
                    <a:pt x="288" y="220"/>
                  </a:cubicBezTo>
                  <a:cubicBezTo>
                    <a:pt x="288" y="258"/>
                    <a:pt x="258" y="288"/>
                    <a:pt x="220" y="288"/>
                  </a:cubicBezTo>
                  <a:close/>
                  <a:moveTo>
                    <a:pt x="428" y="180"/>
                  </a:moveTo>
                  <a:lnTo>
                    <a:pt x="362" y="168"/>
                  </a:lnTo>
                  <a:cubicBezTo>
                    <a:pt x="356" y="167"/>
                    <a:pt x="354" y="162"/>
                    <a:pt x="357" y="156"/>
                  </a:cubicBezTo>
                  <a:lnTo>
                    <a:pt x="395" y="101"/>
                  </a:lnTo>
                  <a:cubicBezTo>
                    <a:pt x="399" y="95"/>
                    <a:pt x="398" y="87"/>
                    <a:pt x="393" y="82"/>
                  </a:cubicBezTo>
                  <a:lnTo>
                    <a:pt x="357" y="46"/>
                  </a:lnTo>
                  <a:cubicBezTo>
                    <a:pt x="353" y="42"/>
                    <a:pt x="344" y="41"/>
                    <a:pt x="339" y="45"/>
                  </a:cubicBezTo>
                  <a:lnTo>
                    <a:pt x="283" y="82"/>
                  </a:lnTo>
                  <a:cubicBezTo>
                    <a:pt x="278" y="86"/>
                    <a:pt x="272" y="84"/>
                    <a:pt x="271" y="77"/>
                  </a:cubicBezTo>
                  <a:lnTo>
                    <a:pt x="259" y="11"/>
                  </a:lnTo>
                  <a:cubicBezTo>
                    <a:pt x="258" y="5"/>
                    <a:pt x="252" y="0"/>
                    <a:pt x="245" y="0"/>
                  </a:cubicBezTo>
                  <a:lnTo>
                    <a:pt x="194" y="0"/>
                  </a:lnTo>
                  <a:cubicBezTo>
                    <a:pt x="188" y="0"/>
                    <a:pt x="181" y="5"/>
                    <a:pt x="180" y="11"/>
                  </a:cubicBezTo>
                  <a:lnTo>
                    <a:pt x="168" y="77"/>
                  </a:lnTo>
                  <a:cubicBezTo>
                    <a:pt x="167" y="84"/>
                    <a:pt x="162" y="86"/>
                    <a:pt x="156" y="82"/>
                  </a:cubicBezTo>
                  <a:lnTo>
                    <a:pt x="100" y="45"/>
                  </a:lnTo>
                  <a:cubicBezTo>
                    <a:pt x="95" y="41"/>
                    <a:pt x="87" y="42"/>
                    <a:pt x="82" y="46"/>
                  </a:cubicBezTo>
                  <a:lnTo>
                    <a:pt x="46" y="82"/>
                  </a:lnTo>
                  <a:cubicBezTo>
                    <a:pt x="41" y="87"/>
                    <a:pt x="41" y="95"/>
                    <a:pt x="44" y="101"/>
                  </a:cubicBezTo>
                  <a:lnTo>
                    <a:pt x="82" y="156"/>
                  </a:lnTo>
                  <a:cubicBezTo>
                    <a:pt x="86" y="162"/>
                    <a:pt x="83" y="167"/>
                    <a:pt x="77" y="168"/>
                  </a:cubicBezTo>
                  <a:lnTo>
                    <a:pt x="11" y="180"/>
                  </a:lnTo>
                  <a:cubicBezTo>
                    <a:pt x="5" y="182"/>
                    <a:pt x="0" y="188"/>
                    <a:pt x="0" y="194"/>
                  </a:cubicBezTo>
                  <a:lnTo>
                    <a:pt x="0" y="245"/>
                  </a:lnTo>
                  <a:cubicBezTo>
                    <a:pt x="0" y="252"/>
                    <a:pt x="5" y="258"/>
                    <a:pt x="11" y="259"/>
                  </a:cubicBezTo>
                  <a:lnTo>
                    <a:pt x="77" y="271"/>
                  </a:lnTo>
                  <a:cubicBezTo>
                    <a:pt x="83" y="273"/>
                    <a:pt x="86" y="278"/>
                    <a:pt x="82" y="283"/>
                  </a:cubicBezTo>
                  <a:lnTo>
                    <a:pt x="44" y="339"/>
                  </a:lnTo>
                  <a:cubicBezTo>
                    <a:pt x="41" y="345"/>
                    <a:pt x="41" y="353"/>
                    <a:pt x="46" y="357"/>
                  </a:cubicBezTo>
                  <a:lnTo>
                    <a:pt x="82" y="393"/>
                  </a:lnTo>
                  <a:cubicBezTo>
                    <a:pt x="87" y="398"/>
                    <a:pt x="95" y="399"/>
                    <a:pt x="100" y="395"/>
                  </a:cubicBezTo>
                  <a:lnTo>
                    <a:pt x="156" y="358"/>
                  </a:lnTo>
                  <a:cubicBezTo>
                    <a:pt x="162" y="354"/>
                    <a:pt x="167" y="356"/>
                    <a:pt x="168" y="363"/>
                  </a:cubicBezTo>
                  <a:lnTo>
                    <a:pt x="180" y="428"/>
                  </a:lnTo>
                  <a:cubicBezTo>
                    <a:pt x="181" y="435"/>
                    <a:pt x="188" y="440"/>
                    <a:pt x="194" y="440"/>
                  </a:cubicBezTo>
                  <a:lnTo>
                    <a:pt x="245" y="440"/>
                  </a:lnTo>
                  <a:cubicBezTo>
                    <a:pt x="252" y="440"/>
                    <a:pt x="258" y="435"/>
                    <a:pt x="259" y="428"/>
                  </a:cubicBezTo>
                  <a:lnTo>
                    <a:pt x="271" y="363"/>
                  </a:lnTo>
                  <a:cubicBezTo>
                    <a:pt x="272" y="356"/>
                    <a:pt x="278" y="354"/>
                    <a:pt x="283" y="358"/>
                  </a:cubicBezTo>
                  <a:lnTo>
                    <a:pt x="339" y="395"/>
                  </a:lnTo>
                  <a:cubicBezTo>
                    <a:pt x="344" y="399"/>
                    <a:pt x="353" y="398"/>
                    <a:pt x="357" y="393"/>
                  </a:cubicBezTo>
                  <a:lnTo>
                    <a:pt x="393" y="357"/>
                  </a:lnTo>
                  <a:cubicBezTo>
                    <a:pt x="398" y="353"/>
                    <a:pt x="399" y="345"/>
                    <a:pt x="395" y="339"/>
                  </a:cubicBezTo>
                  <a:lnTo>
                    <a:pt x="357" y="283"/>
                  </a:lnTo>
                  <a:cubicBezTo>
                    <a:pt x="354" y="278"/>
                    <a:pt x="356" y="273"/>
                    <a:pt x="362" y="271"/>
                  </a:cubicBezTo>
                  <a:lnTo>
                    <a:pt x="428" y="259"/>
                  </a:lnTo>
                  <a:cubicBezTo>
                    <a:pt x="434" y="258"/>
                    <a:pt x="440" y="252"/>
                    <a:pt x="440" y="245"/>
                  </a:cubicBezTo>
                  <a:lnTo>
                    <a:pt x="440" y="194"/>
                  </a:lnTo>
                  <a:cubicBezTo>
                    <a:pt x="440" y="188"/>
                    <a:pt x="434" y="182"/>
                    <a:pt x="428" y="1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zh-CN" altLang="en-US">
                <a:latin typeface="+mn-lt"/>
                <a:ea typeface="+mn-ea"/>
              </a:endParaRPr>
            </a:p>
          </p:txBody>
        </p:sp>
        <p:sp>
          <p:nvSpPr>
            <p:cNvPr id="20" name="Freeform 12"/>
            <p:cNvSpPr>
              <a:spLocks noEditPoints="1"/>
            </p:cNvSpPr>
            <p:nvPr/>
          </p:nvSpPr>
          <p:spPr bwMode="auto">
            <a:xfrm>
              <a:off x="976313" y="4586288"/>
              <a:ext cx="325437" cy="323850"/>
            </a:xfrm>
            <a:custGeom>
              <a:avLst/>
              <a:gdLst>
                <a:gd name="T0" fmla="*/ 376 w 751"/>
                <a:gd name="T1" fmla="*/ 512 h 751"/>
                <a:gd name="T2" fmla="*/ 240 w 751"/>
                <a:gd name="T3" fmla="*/ 376 h 751"/>
                <a:gd name="T4" fmla="*/ 376 w 751"/>
                <a:gd name="T5" fmla="*/ 240 h 751"/>
                <a:gd name="T6" fmla="*/ 511 w 751"/>
                <a:gd name="T7" fmla="*/ 376 h 751"/>
                <a:gd name="T8" fmla="*/ 376 w 751"/>
                <a:gd name="T9" fmla="*/ 512 h 751"/>
                <a:gd name="T10" fmla="*/ 731 w 751"/>
                <a:gd name="T11" fmla="*/ 308 h 751"/>
                <a:gd name="T12" fmla="*/ 619 w 751"/>
                <a:gd name="T13" fmla="*/ 288 h 751"/>
                <a:gd name="T14" fmla="*/ 611 w 751"/>
                <a:gd name="T15" fmla="*/ 267 h 751"/>
                <a:gd name="T16" fmla="*/ 675 w 751"/>
                <a:gd name="T17" fmla="*/ 172 h 751"/>
                <a:gd name="T18" fmla="*/ 672 w 751"/>
                <a:gd name="T19" fmla="*/ 141 h 751"/>
                <a:gd name="T20" fmla="*/ 610 w 751"/>
                <a:gd name="T21" fmla="*/ 79 h 751"/>
                <a:gd name="T22" fmla="*/ 579 w 751"/>
                <a:gd name="T23" fmla="*/ 76 h 751"/>
                <a:gd name="T24" fmla="*/ 484 w 751"/>
                <a:gd name="T25" fmla="*/ 141 h 751"/>
                <a:gd name="T26" fmla="*/ 464 w 751"/>
                <a:gd name="T27" fmla="*/ 132 h 751"/>
                <a:gd name="T28" fmla="*/ 443 w 751"/>
                <a:gd name="T29" fmla="*/ 20 h 751"/>
                <a:gd name="T30" fmla="*/ 419 w 751"/>
                <a:gd name="T31" fmla="*/ 0 h 751"/>
                <a:gd name="T32" fmla="*/ 332 w 751"/>
                <a:gd name="T33" fmla="*/ 0 h 751"/>
                <a:gd name="T34" fmla="*/ 308 w 751"/>
                <a:gd name="T35" fmla="*/ 20 h 751"/>
                <a:gd name="T36" fmla="*/ 288 w 751"/>
                <a:gd name="T37" fmla="*/ 132 h 751"/>
                <a:gd name="T38" fmla="*/ 267 w 751"/>
                <a:gd name="T39" fmla="*/ 141 h 751"/>
                <a:gd name="T40" fmla="*/ 172 w 751"/>
                <a:gd name="T41" fmla="*/ 76 h 751"/>
                <a:gd name="T42" fmla="*/ 141 w 751"/>
                <a:gd name="T43" fmla="*/ 79 h 751"/>
                <a:gd name="T44" fmla="*/ 79 w 751"/>
                <a:gd name="T45" fmla="*/ 141 h 751"/>
                <a:gd name="T46" fmla="*/ 76 w 751"/>
                <a:gd name="T47" fmla="*/ 172 h 751"/>
                <a:gd name="T48" fmla="*/ 141 w 751"/>
                <a:gd name="T49" fmla="*/ 267 h 751"/>
                <a:gd name="T50" fmla="*/ 132 w 751"/>
                <a:gd name="T51" fmla="*/ 288 h 751"/>
                <a:gd name="T52" fmla="*/ 20 w 751"/>
                <a:gd name="T53" fmla="*/ 308 h 751"/>
                <a:gd name="T54" fmla="*/ 0 w 751"/>
                <a:gd name="T55" fmla="*/ 332 h 751"/>
                <a:gd name="T56" fmla="*/ 0 w 751"/>
                <a:gd name="T57" fmla="*/ 419 h 751"/>
                <a:gd name="T58" fmla="*/ 20 w 751"/>
                <a:gd name="T59" fmla="*/ 443 h 751"/>
                <a:gd name="T60" fmla="*/ 132 w 751"/>
                <a:gd name="T61" fmla="*/ 464 h 751"/>
                <a:gd name="T62" fmla="*/ 141 w 751"/>
                <a:gd name="T63" fmla="*/ 484 h 751"/>
                <a:gd name="T64" fmla="*/ 76 w 751"/>
                <a:gd name="T65" fmla="*/ 580 h 751"/>
                <a:gd name="T66" fmla="*/ 79 w 751"/>
                <a:gd name="T67" fmla="*/ 611 h 751"/>
                <a:gd name="T68" fmla="*/ 141 w 751"/>
                <a:gd name="T69" fmla="*/ 672 h 751"/>
                <a:gd name="T70" fmla="*/ 172 w 751"/>
                <a:gd name="T71" fmla="*/ 675 h 751"/>
                <a:gd name="T72" fmla="*/ 267 w 751"/>
                <a:gd name="T73" fmla="*/ 611 h 751"/>
                <a:gd name="T74" fmla="*/ 288 w 751"/>
                <a:gd name="T75" fmla="*/ 619 h 751"/>
                <a:gd name="T76" fmla="*/ 308 w 751"/>
                <a:gd name="T77" fmla="*/ 732 h 751"/>
                <a:gd name="T78" fmla="*/ 332 w 751"/>
                <a:gd name="T79" fmla="*/ 751 h 751"/>
                <a:gd name="T80" fmla="*/ 419 w 751"/>
                <a:gd name="T81" fmla="*/ 751 h 751"/>
                <a:gd name="T82" fmla="*/ 443 w 751"/>
                <a:gd name="T83" fmla="*/ 732 h 751"/>
                <a:gd name="T84" fmla="*/ 464 w 751"/>
                <a:gd name="T85" fmla="*/ 619 h 751"/>
                <a:gd name="T86" fmla="*/ 484 w 751"/>
                <a:gd name="T87" fmla="*/ 611 h 751"/>
                <a:gd name="T88" fmla="*/ 579 w 751"/>
                <a:gd name="T89" fmla="*/ 675 h 751"/>
                <a:gd name="T90" fmla="*/ 610 w 751"/>
                <a:gd name="T91" fmla="*/ 672 h 751"/>
                <a:gd name="T92" fmla="*/ 672 w 751"/>
                <a:gd name="T93" fmla="*/ 611 h 751"/>
                <a:gd name="T94" fmla="*/ 675 w 751"/>
                <a:gd name="T95" fmla="*/ 580 h 751"/>
                <a:gd name="T96" fmla="*/ 611 w 751"/>
                <a:gd name="T97" fmla="*/ 484 h 751"/>
                <a:gd name="T98" fmla="*/ 619 w 751"/>
                <a:gd name="T99" fmla="*/ 464 h 751"/>
                <a:gd name="T100" fmla="*/ 731 w 751"/>
                <a:gd name="T101" fmla="*/ 443 h 751"/>
                <a:gd name="T102" fmla="*/ 751 w 751"/>
                <a:gd name="T103" fmla="*/ 419 h 751"/>
                <a:gd name="T104" fmla="*/ 751 w 751"/>
                <a:gd name="T105" fmla="*/ 332 h 751"/>
                <a:gd name="T106" fmla="*/ 731 w 751"/>
                <a:gd name="T107" fmla="*/ 308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1" h="751">
                  <a:moveTo>
                    <a:pt x="376" y="512"/>
                  </a:moveTo>
                  <a:cubicBezTo>
                    <a:pt x="301" y="512"/>
                    <a:pt x="240" y="451"/>
                    <a:pt x="240" y="376"/>
                  </a:cubicBezTo>
                  <a:cubicBezTo>
                    <a:pt x="240" y="301"/>
                    <a:pt x="301" y="240"/>
                    <a:pt x="376" y="240"/>
                  </a:cubicBezTo>
                  <a:cubicBezTo>
                    <a:pt x="451" y="240"/>
                    <a:pt x="511" y="301"/>
                    <a:pt x="511" y="376"/>
                  </a:cubicBezTo>
                  <a:cubicBezTo>
                    <a:pt x="511" y="451"/>
                    <a:pt x="451" y="512"/>
                    <a:pt x="376" y="512"/>
                  </a:cubicBezTo>
                  <a:close/>
                  <a:moveTo>
                    <a:pt x="731" y="308"/>
                  </a:moveTo>
                  <a:lnTo>
                    <a:pt x="619" y="288"/>
                  </a:lnTo>
                  <a:cubicBezTo>
                    <a:pt x="608" y="286"/>
                    <a:pt x="604" y="277"/>
                    <a:pt x="611" y="267"/>
                  </a:cubicBezTo>
                  <a:lnTo>
                    <a:pt x="675" y="172"/>
                  </a:lnTo>
                  <a:cubicBezTo>
                    <a:pt x="681" y="163"/>
                    <a:pt x="680" y="149"/>
                    <a:pt x="672" y="141"/>
                  </a:cubicBezTo>
                  <a:lnTo>
                    <a:pt x="610" y="79"/>
                  </a:lnTo>
                  <a:cubicBezTo>
                    <a:pt x="602" y="72"/>
                    <a:pt x="589" y="70"/>
                    <a:pt x="579" y="76"/>
                  </a:cubicBezTo>
                  <a:lnTo>
                    <a:pt x="484" y="141"/>
                  </a:lnTo>
                  <a:cubicBezTo>
                    <a:pt x="475" y="147"/>
                    <a:pt x="466" y="143"/>
                    <a:pt x="464" y="132"/>
                  </a:cubicBezTo>
                  <a:lnTo>
                    <a:pt x="443" y="20"/>
                  </a:lnTo>
                  <a:cubicBezTo>
                    <a:pt x="441" y="9"/>
                    <a:pt x="430" y="0"/>
                    <a:pt x="419" y="0"/>
                  </a:cubicBezTo>
                  <a:lnTo>
                    <a:pt x="332" y="0"/>
                  </a:lnTo>
                  <a:cubicBezTo>
                    <a:pt x="321" y="0"/>
                    <a:pt x="310" y="9"/>
                    <a:pt x="308" y="20"/>
                  </a:cubicBezTo>
                  <a:lnTo>
                    <a:pt x="288" y="132"/>
                  </a:lnTo>
                  <a:cubicBezTo>
                    <a:pt x="286" y="143"/>
                    <a:pt x="276" y="147"/>
                    <a:pt x="267" y="141"/>
                  </a:cubicBezTo>
                  <a:lnTo>
                    <a:pt x="172" y="76"/>
                  </a:lnTo>
                  <a:cubicBezTo>
                    <a:pt x="163" y="70"/>
                    <a:pt x="149" y="72"/>
                    <a:pt x="141" y="79"/>
                  </a:cubicBezTo>
                  <a:lnTo>
                    <a:pt x="79" y="141"/>
                  </a:lnTo>
                  <a:cubicBezTo>
                    <a:pt x="71" y="149"/>
                    <a:pt x="70" y="163"/>
                    <a:pt x="76" y="172"/>
                  </a:cubicBezTo>
                  <a:lnTo>
                    <a:pt x="141" y="267"/>
                  </a:lnTo>
                  <a:cubicBezTo>
                    <a:pt x="147" y="277"/>
                    <a:pt x="143" y="286"/>
                    <a:pt x="132" y="288"/>
                  </a:cubicBezTo>
                  <a:lnTo>
                    <a:pt x="20" y="308"/>
                  </a:lnTo>
                  <a:cubicBezTo>
                    <a:pt x="9" y="310"/>
                    <a:pt x="0" y="321"/>
                    <a:pt x="0" y="332"/>
                  </a:cubicBezTo>
                  <a:lnTo>
                    <a:pt x="0" y="419"/>
                  </a:lnTo>
                  <a:cubicBezTo>
                    <a:pt x="0" y="431"/>
                    <a:pt x="9" y="441"/>
                    <a:pt x="20" y="443"/>
                  </a:cubicBezTo>
                  <a:lnTo>
                    <a:pt x="132" y="464"/>
                  </a:lnTo>
                  <a:cubicBezTo>
                    <a:pt x="143" y="466"/>
                    <a:pt x="147" y="475"/>
                    <a:pt x="141" y="484"/>
                  </a:cubicBezTo>
                  <a:lnTo>
                    <a:pt x="76" y="580"/>
                  </a:lnTo>
                  <a:cubicBezTo>
                    <a:pt x="70" y="589"/>
                    <a:pt x="71" y="603"/>
                    <a:pt x="79" y="611"/>
                  </a:cubicBezTo>
                  <a:lnTo>
                    <a:pt x="141" y="672"/>
                  </a:lnTo>
                  <a:cubicBezTo>
                    <a:pt x="149" y="680"/>
                    <a:pt x="163" y="681"/>
                    <a:pt x="172" y="675"/>
                  </a:cubicBezTo>
                  <a:lnTo>
                    <a:pt x="267" y="611"/>
                  </a:lnTo>
                  <a:cubicBezTo>
                    <a:pt x="276" y="605"/>
                    <a:pt x="286" y="609"/>
                    <a:pt x="288" y="619"/>
                  </a:cubicBezTo>
                  <a:lnTo>
                    <a:pt x="308" y="732"/>
                  </a:lnTo>
                  <a:cubicBezTo>
                    <a:pt x="310" y="742"/>
                    <a:pt x="321" y="751"/>
                    <a:pt x="332" y="751"/>
                  </a:cubicBezTo>
                  <a:lnTo>
                    <a:pt x="419" y="751"/>
                  </a:lnTo>
                  <a:cubicBezTo>
                    <a:pt x="430" y="751"/>
                    <a:pt x="441" y="742"/>
                    <a:pt x="443" y="732"/>
                  </a:cubicBezTo>
                  <a:lnTo>
                    <a:pt x="464" y="619"/>
                  </a:lnTo>
                  <a:cubicBezTo>
                    <a:pt x="466" y="609"/>
                    <a:pt x="475" y="605"/>
                    <a:pt x="484" y="611"/>
                  </a:cubicBezTo>
                  <a:lnTo>
                    <a:pt x="579" y="675"/>
                  </a:lnTo>
                  <a:cubicBezTo>
                    <a:pt x="589" y="681"/>
                    <a:pt x="602" y="680"/>
                    <a:pt x="610" y="672"/>
                  </a:cubicBezTo>
                  <a:lnTo>
                    <a:pt x="672" y="611"/>
                  </a:lnTo>
                  <a:cubicBezTo>
                    <a:pt x="680" y="603"/>
                    <a:pt x="681" y="589"/>
                    <a:pt x="675" y="580"/>
                  </a:cubicBezTo>
                  <a:lnTo>
                    <a:pt x="611" y="484"/>
                  </a:lnTo>
                  <a:cubicBezTo>
                    <a:pt x="604" y="475"/>
                    <a:pt x="608" y="466"/>
                    <a:pt x="619" y="464"/>
                  </a:cubicBezTo>
                  <a:lnTo>
                    <a:pt x="731" y="443"/>
                  </a:lnTo>
                  <a:cubicBezTo>
                    <a:pt x="742" y="441"/>
                    <a:pt x="751" y="431"/>
                    <a:pt x="751" y="419"/>
                  </a:cubicBezTo>
                  <a:lnTo>
                    <a:pt x="751" y="332"/>
                  </a:lnTo>
                  <a:cubicBezTo>
                    <a:pt x="751" y="321"/>
                    <a:pt x="742" y="310"/>
                    <a:pt x="731"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zh-CN" altLang="en-US">
                <a:latin typeface="+mn-lt"/>
                <a:ea typeface="+mn-ea"/>
              </a:endParaRPr>
            </a:p>
          </p:txBody>
        </p:sp>
      </p:grpSp>
    </p:spTree>
  </p:cSld>
  <p:clrMapOvr>
    <a:masterClrMapping/>
  </p:clrMapOvr>
  <p:transition spd="slow" advTm="397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300" fill="hold"/>
                                        <p:tgtEl>
                                          <p:spTgt spid="27"/>
                                        </p:tgtEl>
                                        <p:attrNameLst>
                                          <p:attrName>ppt_x</p:attrName>
                                        </p:attrNameLst>
                                      </p:cBhvr>
                                      <p:tavLst>
                                        <p:tav tm="0">
                                          <p:val>
                                            <p:strVal val="0-#ppt_w/2"/>
                                          </p:val>
                                        </p:tav>
                                        <p:tav tm="100000">
                                          <p:val>
                                            <p:strVal val="#ppt_x"/>
                                          </p:val>
                                        </p:tav>
                                      </p:tavLst>
                                    </p:anim>
                                    <p:anim calcmode="lin" valueType="num">
                                      <p:cBhvr additive="base">
                                        <p:cTn id="8" dur="3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7"/>
                                        </p:tgtEl>
                                        <p:attrNameLst>
                                          <p:attrName>style.visibility</p:attrName>
                                        </p:attrNameLst>
                                      </p:cBhvr>
                                      <p:to>
                                        <p:strVal val="visible"/>
                                      </p:to>
                                    </p:set>
                                    <p:anim calcmode="lin" valueType="num">
                                      <p:cBhvr>
                                        <p:cTn id="12"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77"/>
                                        </p:tgtEl>
                                        <p:attrNameLst>
                                          <p:attrName>ppt_y</p:attrName>
                                        </p:attrNameLst>
                                      </p:cBhvr>
                                      <p:tavLst>
                                        <p:tav tm="0">
                                          <p:val>
                                            <p:strVal val="#ppt_y"/>
                                          </p:val>
                                        </p:tav>
                                        <p:tav tm="100000">
                                          <p:val>
                                            <p:strVal val="#ppt_y"/>
                                          </p:val>
                                        </p:tav>
                                      </p:tavLst>
                                    </p:anim>
                                    <p:anim calcmode="lin" valueType="num">
                                      <p:cBhvr>
                                        <p:cTn id="14"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77"/>
                                        </p:tgtEl>
                                      </p:cBhvr>
                                    </p:animEffect>
                                  </p:childTnLst>
                                </p:cTn>
                              </p:par>
                            </p:childTnLst>
                          </p:cTn>
                        </p:par>
                        <p:par>
                          <p:cTn id="17" fill="hold">
                            <p:stCondLst>
                              <p:cond delay="1019"/>
                            </p:stCondLst>
                            <p:childTnLst>
                              <p:par>
                                <p:cTn id="18" presetID="6" presetClass="entr" presetSubtype="32"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circle(out)">
                                      <p:cBhvr>
                                        <p:cTn id="20" dur="1000"/>
                                        <p:tgtEl>
                                          <p:spTgt spid="8"/>
                                        </p:tgtEl>
                                      </p:cBhvr>
                                    </p:animEffect>
                                  </p:childTnLst>
                                </p:cTn>
                              </p:par>
                            </p:childTnLst>
                          </p:cTn>
                        </p:par>
                        <p:par>
                          <p:cTn id="21" fill="hold">
                            <p:stCondLst>
                              <p:cond delay="2019"/>
                            </p:stCondLst>
                            <p:childTnLst>
                              <p:par>
                                <p:cTn id="22" presetID="31"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p:cTn id="24" dur="500" fill="hold"/>
                                        <p:tgtEl>
                                          <p:spTgt spid="10"/>
                                        </p:tgtEl>
                                        <p:attrNameLst>
                                          <p:attrName>ppt_w</p:attrName>
                                        </p:attrNameLst>
                                      </p:cBhvr>
                                      <p:tavLst>
                                        <p:tav tm="0">
                                          <p:val>
                                            <p:fltVal val="0"/>
                                          </p:val>
                                        </p:tav>
                                        <p:tav tm="100000">
                                          <p:val>
                                            <p:strVal val="#ppt_w"/>
                                          </p:val>
                                        </p:tav>
                                      </p:tavLst>
                                    </p:anim>
                                    <p:anim calcmode="lin" valueType="num">
                                      <p:cBhvr>
                                        <p:cTn id="25" dur="500" fill="hold"/>
                                        <p:tgtEl>
                                          <p:spTgt spid="10"/>
                                        </p:tgtEl>
                                        <p:attrNameLst>
                                          <p:attrName>ppt_h</p:attrName>
                                        </p:attrNameLst>
                                      </p:cBhvr>
                                      <p:tavLst>
                                        <p:tav tm="0">
                                          <p:val>
                                            <p:fltVal val="0"/>
                                          </p:val>
                                        </p:tav>
                                        <p:tav tm="100000">
                                          <p:val>
                                            <p:strVal val="#ppt_h"/>
                                          </p:val>
                                        </p:tav>
                                      </p:tavLst>
                                    </p:anim>
                                    <p:anim calcmode="lin" valueType="num">
                                      <p:cBhvr>
                                        <p:cTn id="26" dur="500" fill="hold"/>
                                        <p:tgtEl>
                                          <p:spTgt spid="10"/>
                                        </p:tgtEl>
                                        <p:attrNameLst>
                                          <p:attrName>style.rotation</p:attrName>
                                        </p:attrNameLst>
                                      </p:cBhvr>
                                      <p:tavLst>
                                        <p:tav tm="0">
                                          <p:val>
                                            <p:fltVal val="90"/>
                                          </p:val>
                                        </p:tav>
                                        <p:tav tm="100000">
                                          <p:val>
                                            <p:fltVal val="0"/>
                                          </p:val>
                                        </p:tav>
                                      </p:tavLst>
                                    </p:anim>
                                    <p:animEffect transition="in" filter="fade">
                                      <p:cBhvr>
                                        <p:cTn id="27" dur="500"/>
                                        <p:tgtEl>
                                          <p:spTgt spid="10"/>
                                        </p:tgtEl>
                                      </p:cBhvr>
                                    </p:animEffect>
                                  </p:childTnLst>
                                </p:cTn>
                              </p:par>
                              <p:par>
                                <p:cTn id="28" presetID="31"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 calcmode="lin" valueType="num">
                                      <p:cBhvr>
                                        <p:cTn id="32" dur="500" fill="hold"/>
                                        <p:tgtEl>
                                          <p:spTgt spid="11"/>
                                        </p:tgtEl>
                                        <p:attrNameLst>
                                          <p:attrName>style.rotation</p:attrName>
                                        </p:attrNameLst>
                                      </p:cBhvr>
                                      <p:tavLst>
                                        <p:tav tm="0">
                                          <p:val>
                                            <p:fltVal val="90"/>
                                          </p:val>
                                        </p:tav>
                                        <p:tav tm="100000">
                                          <p:val>
                                            <p:fltVal val="0"/>
                                          </p:val>
                                        </p:tav>
                                      </p:tavLst>
                                    </p:anim>
                                    <p:animEffect transition="in" filter="fade">
                                      <p:cBhvr>
                                        <p:cTn id="33" dur="500"/>
                                        <p:tgtEl>
                                          <p:spTgt spid="11"/>
                                        </p:tgtEl>
                                      </p:cBhvr>
                                    </p:animEffect>
                                  </p:childTnLst>
                                </p:cTn>
                              </p:par>
                              <p:par>
                                <p:cTn id="34" presetID="31" presetClass="entr" presetSubtype="0"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 calcmode="lin" valueType="num">
                                      <p:cBhvr>
                                        <p:cTn id="36" dur="500" fill="hold"/>
                                        <p:tgtEl>
                                          <p:spTgt spid="17"/>
                                        </p:tgtEl>
                                        <p:attrNameLst>
                                          <p:attrName>ppt_w</p:attrName>
                                        </p:attrNameLst>
                                      </p:cBhvr>
                                      <p:tavLst>
                                        <p:tav tm="0">
                                          <p:val>
                                            <p:fltVal val="0"/>
                                          </p:val>
                                        </p:tav>
                                        <p:tav tm="100000">
                                          <p:val>
                                            <p:strVal val="#ppt_w"/>
                                          </p:val>
                                        </p:tav>
                                      </p:tavLst>
                                    </p:anim>
                                    <p:anim calcmode="lin" valueType="num">
                                      <p:cBhvr>
                                        <p:cTn id="37" dur="500" fill="hold"/>
                                        <p:tgtEl>
                                          <p:spTgt spid="17"/>
                                        </p:tgtEl>
                                        <p:attrNameLst>
                                          <p:attrName>ppt_h</p:attrName>
                                        </p:attrNameLst>
                                      </p:cBhvr>
                                      <p:tavLst>
                                        <p:tav tm="0">
                                          <p:val>
                                            <p:fltVal val="0"/>
                                          </p:val>
                                        </p:tav>
                                        <p:tav tm="100000">
                                          <p:val>
                                            <p:strVal val="#ppt_h"/>
                                          </p:val>
                                        </p:tav>
                                      </p:tavLst>
                                    </p:anim>
                                    <p:anim calcmode="lin" valueType="num">
                                      <p:cBhvr>
                                        <p:cTn id="38" dur="500" fill="hold"/>
                                        <p:tgtEl>
                                          <p:spTgt spid="17"/>
                                        </p:tgtEl>
                                        <p:attrNameLst>
                                          <p:attrName>style.rotation</p:attrName>
                                        </p:attrNameLst>
                                      </p:cBhvr>
                                      <p:tavLst>
                                        <p:tav tm="0">
                                          <p:val>
                                            <p:fltVal val="90"/>
                                          </p:val>
                                        </p:tav>
                                        <p:tav tm="100000">
                                          <p:val>
                                            <p:fltVal val="0"/>
                                          </p:val>
                                        </p:tav>
                                      </p:tavLst>
                                    </p:anim>
                                    <p:animEffect transition="in" filter="fade">
                                      <p:cBhvr>
                                        <p:cTn id="39" dur="500"/>
                                        <p:tgtEl>
                                          <p:spTgt spid="17"/>
                                        </p:tgtEl>
                                      </p:cBhvr>
                                    </p:animEffect>
                                  </p:childTnLst>
                                </p:cTn>
                              </p:par>
                            </p:childTnLst>
                          </p:cTn>
                        </p:par>
                        <p:par>
                          <p:cTn id="40" fill="hold">
                            <p:stCondLst>
                              <p:cond delay="2519"/>
                            </p:stCondLst>
                            <p:childTnLst>
                              <p:par>
                                <p:cTn id="41" presetID="53" presetClass="entr" presetSubtype="16" fill="hold" grpId="0" nodeType="after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p:cTn id="43" dur="500" fill="hold"/>
                                        <p:tgtEl>
                                          <p:spTgt spid="7"/>
                                        </p:tgtEl>
                                        <p:attrNameLst>
                                          <p:attrName>ppt_w</p:attrName>
                                        </p:attrNameLst>
                                      </p:cBhvr>
                                      <p:tavLst>
                                        <p:tav tm="0">
                                          <p:val>
                                            <p:fltVal val="0"/>
                                          </p:val>
                                        </p:tav>
                                        <p:tav tm="100000">
                                          <p:val>
                                            <p:strVal val="#ppt_w"/>
                                          </p:val>
                                        </p:tav>
                                      </p:tavLst>
                                    </p:anim>
                                    <p:anim calcmode="lin" valueType="num">
                                      <p:cBhvr>
                                        <p:cTn id="44" dur="500" fill="hold"/>
                                        <p:tgtEl>
                                          <p:spTgt spid="7"/>
                                        </p:tgtEl>
                                        <p:attrNameLst>
                                          <p:attrName>ppt_h</p:attrName>
                                        </p:attrNameLst>
                                      </p:cBhvr>
                                      <p:tavLst>
                                        <p:tav tm="0">
                                          <p:val>
                                            <p:fltVal val="0"/>
                                          </p:val>
                                        </p:tav>
                                        <p:tav tm="100000">
                                          <p:val>
                                            <p:strVal val="#ppt_h"/>
                                          </p:val>
                                        </p:tav>
                                      </p:tavLst>
                                    </p:anim>
                                    <p:animEffect transition="in" filter="fade">
                                      <p:cBhvr>
                                        <p:cTn id="45" dur="500"/>
                                        <p:tgtEl>
                                          <p:spTgt spid="7"/>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9"/>
                                        </p:tgtEl>
                                        <p:attrNameLst>
                                          <p:attrName>style.visibility</p:attrName>
                                        </p:attrNameLst>
                                      </p:cBhvr>
                                      <p:to>
                                        <p:strVal val="visible"/>
                                      </p:to>
                                    </p:set>
                                    <p:anim calcmode="lin" valueType="num">
                                      <p:cBhvr>
                                        <p:cTn id="48" dur="500" fill="hold"/>
                                        <p:tgtEl>
                                          <p:spTgt spid="9"/>
                                        </p:tgtEl>
                                        <p:attrNameLst>
                                          <p:attrName>ppt_w</p:attrName>
                                        </p:attrNameLst>
                                      </p:cBhvr>
                                      <p:tavLst>
                                        <p:tav tm="0">
                                          <p:val>
                                            <p:fltVal val="0"/>
                                          </p:val>
                                        </p:tav>
                                        <p:tav tm="100000">
                                          <p:val>
                                            <p:strVal val="#ppt_w"/>
                                          </p:val>
                                        </p:tav>
                                      </p:tavLst>
                                    </p:anim>
                                    <p:anim calcmode="lin" valueType="num">
                                      <p:cBhvr>
                                        <p:cTn id="49" dur="500" fill="hold"/>
                                        <p:tgtEl>
                                          <p:spTgt spid="9"/>
                                        </p:tgtEl>
                                        <p:attrNameLst>
                                          <p:attrName>ppt_h</p:attrName>
                                        </p:attrNameLst>
                                      </p:cBhvr>
                                      <p:tavLst>
                                        <p:tav tm="0">
                                          <p:val>
                                            <p:fltVal val="0"/>
                                          </p:val>
                                        </p:tav>
                                        <p:tav tm="100000">
                                          <p:val>
                                            <p:strVal val="#ppt_h"/>
                                          </p:val>
                                        </p:tav>
                                      </p:tavLst>
                                    </p:anim>
                                    <p:animEffect transition="in" filter="fade">
                                      <p:cBhvr>
                                        <p:cTn id="50" dur="500"/>
                                        <p:tgtEl>
                                          <p:spTgt spid="9"/>
                                        </p:tgtEl>
                                      </p:cBhvr>
                                    </p:animEffect>
                                  </p:childTnLst>
                                </p:cTn>
                              </p:par>
                            </p:childTnLst>
                          </p:cTn>
                        </p:par>
                        <p:par>
                          <p:cTn id="51" fill="hold">
                            <p:stCondLst>
                              <p:cond delay="3019"/>
                            </p:stCondLst>
                            <p:childTnLst>
                              <p:par>
                                <p:cTn id="52" presetID="31" presetClass="entr" presetSubtype="0" fill="hold" nodeType="afterEffect">
                                  <p:stCondLst>
                                    <p:cond delay="0"/>
                                  </p:stCondLst>
                                  <p:childTnLst>
                                    <p:set>
                                      <p:cBhvr>
                                        <p:cTn id="53" dur="1" fill="hold">
                                          <p:stCondLst>
                                            <p:cond delay="0"/>
                                          </p:stCondLst>
                                        </p:cTn>
                                        <p:tgtEl>
                                          <p:spTgt spid="18"/>
                                        </p:tgtEl>
                                        <p:attrNameLst>
                                          <p:attrName>style.visibility</p:attrName>
                                        </p:attrNameLst>
                                      </p:cBhvr>
                                      <p:to>
                                        <p:strVal val="visible"/>
                                      </p:to>
                                    </p:set>
                                    <p:anim calcmode="lin" valueType="num">
                                      <p:cBhvr>
                                        <p:cTn id="54" dur="500" fill="hold"/>
                                        <p:tgtEl>
                                          <p:spTgt spid="18"/>
                                        </p:tgtEl>
                                        <p:attrNameLst>
                                          <p:attrName>ppt_w</p:attrName>
                                        </p:attrNameLst>
                                      </p:cBhvr>
                                      <p:tavLst>
                                        <p:tav tm="0">
                                          <p:val>
                                            <p:fltVal val="0"/>
                                          </p:val>
                                        </p:tav>
                                        <p:tav tm="100000">
                                          <p:val>
                                            <p:strVal val="#ppt_w"/>
                                          </p:val>
                                        </p:tav>
                                      </p:tavLst>
                                    </p:anim>
                                    <p:anim calcmode="lin" valueType="num">
                                      <p:cBhvr>
                                        <p:cTn id="55" dur="500" fill="hold"/>
                                        <p:tgtEl>
                                          <p:spTgt spid="18"/>
                                        </p:tgtEl>
                                        <p:attrNameLst>
                                          <p:attrName>ppt_h</p:attrName>
                                        </p:attrNameLst>
                                      </p:cBhvr>
                                      <p:tavLst>
                                        <p:tav tm="0">
                                          <p:val>
                                            <p:fltVal val="0"/>
                                          </p:val>
                                        </p:tav>
                                        <p:tav tm="100000">
                                          <p:val>
                                            <p:strVal val="#ppt_h"/>
                                          </p:val>
                                        </p:tav>
                                      </p:tavLst>
                                    </p:anim>
                                    <p:anim calcmode="lin" valueType="num">
                                      <p:cBhvr>
                                        <p:cTn id="56" dur="500" fill="hold"/>
                                        <p:tgtEl>
                                          <p:spTgt spid="18"/>
                                        </p:tgtEl>
                                        <p:attrNameLst>
                                          <p:attrName>style.rotation</p:attrName>
                                        </p:attrNameLst>
                                      </p:cBhvr>
                                      <p:tavLst>
                                        <p:tav tm="0">
                                          <p:val>
                                            <p:fltVal val="90"/>
                                          </p:val>
                                        </p:tav>
                                        <p:tav tm="100000">
                                          <p:val>
                                            <p:fltVal val="0"/>
                                          </p:val>
                                        </p:tav>
                                      </p:tavLst>
                                    </p:anim>
                                    <p:animEffect transition="in" filter="fade">
                                      <p:cBhvr>
                                        <p:cTn id="57" dur="500"/>
                                        <p:tgtEl>
                                          <p:spTgt spid="18"/>
                                        </p:tgtEl>
                                      </p:cBhvr>
                                    </p:animEffect>
                                  </p:childTnLst>
                                </p:cTn>
                              </p:par>
                              <p:par>
                                <p:cTn id="58" presetID="31" presetClass="entr" presetSubtype="0" fill="hold" grpId="0" nodeType="withEffect">
                                  <p:stCondLst>
                                    <p:cond delay="0"/>
                                  </p:stCondLst>
                                  <p:childTnLst>
                                    <p:set>
                                      <p:cBhvr>
                                        <p:cTn id="59" dur="1" fill="hold">
                                          <p:stCondLst>
                                            <p:cond delay="0"/>
                                          </p:stCondLst>
                                        </p:cTn>
                                        <p:tgtEl>
                                          <p:spTgt spid="14"/>
                                        </p:tgtEl>
                                        <p:attrNameLst>
                                          <p:attrName>style.visibility</p:attrName>
                                        </p:attrNameLst>
                                      </p:cBhvr>
                                      <p:to>
                                        <p:strVal val="visible"/>
                                      </p:to>
                                    </p:set>
                                    <p:anim calcmode="lin" valueType="num">
                                      <p:cBhvr>
                                        <p:cTn id="60" dur="500" fill="hold"/>
                                        <p:tgtEl>
                                          <p:spTgt spid="14"/>
                                        </p:tgtEl>
                                        <p:attrNameLst>
                                          <p:attrName>ppt_w</p:attrName>
                                        </p:attrNameLst>
                                      </p:cBhvr>
                                      <p:tavLst>
                                        <p:tav tm="0">
                                          <p:val>
                                            <p:fltVal val="0"/>
                                          </p:val>
                                        </p:tav>
                                        <p:tav tm="100000">
                                          <p:val>
                                            <p:strVal val="#ppt_w"/>
                                          </p:val>
                                        </p:tav>
                                      </p:tavLst>
                                    </p:anim>
                                    <p:anim calcmode="lin" valueType="num">
                                      <p:cBhvr>
                                        <p:cTn id="61" dur="500" fill="hold"/>
                                        <p:tgtEl>
                                          <p:spTgt spid="14"/>
                                        </p:tgtEl>
                                        <p:attrNameLst>
                                          <p:attrName>ppt_h</p:attrName>
                                        </p:attrNameLst>
                                      </p:cBhvr>
                                      <p:tavLst>
                                        <p:tav tm="0">
                                          <p:val>
                                            <p:fltVal val="0"/>
                                          </p:val>
                                        </p:tav>
                                        <p:tav tm="100000">
                                          <p:val>
                                            <p:strVal val="#ppt_h"/>
                                          </p:val>
                                        </p:tav>
                                      </p:tavLst>
                                    </p:anim>
                                    <p:anim calcmode="lin" valueType="num">
                                      <p:cBhvr>
                                        <p:cTn id="62" dur="500" fill="hold"/>
                                        <p:tgtEl>
                                          <p:spTgt spid="14"/>
                                        </p:tgtEl>
                                        <p:attrNameLst>
                                          <p:attrName>style.rotation</p:attrName>
                                        </p:attrNameLst>
                                      </p:cBhvr>
                                      <p:tavLst>
                                        <p:tav tm="0">
                                          <p:val>
                                            <p:fltVal val="90"/>
                                          </p:val>
                                        </p:tav>
                                        <p:tav tm="100000">
                                          <p:val>
                                            <p:fltVal val="0"/>
                                          </p:val>
                                        </p:tav>
                                      </p:tavLst>
                                    </p:anim>
                                    <p:animEffect transition="in" filter="fade">
                                      <p:cBhvr>
                                        <p:cTn id="63" dur="500"/>
                                        <p:tgtEl>
                                          <p:spTgt spid="14"/>
                                        </p:tgtEl>
                                      </p:cBhvr>
                                    </p:animEffect>
                                  </p:childTnLst>
                                </p:cTn>
                              </p:par>
                              <p:par>
                                <p:cTn id="64" presetID="31" presetClass="entr" presetSubtype="0" fill="hold" grpId="0" nodeType="withEffect">
                                  <p:stCondLst>
                                    <p:cond delay="0"/>
                                  </p:stCondLst>
                                  <p:childTnLst>
                                    <p:set>
                                      <p:cBhvr>
                                        <p:cTn id="65" dur="1" fill="hold">
                                          <p:stCondLst>
                                            <p:cond delay="0"/>
                                          </p:stCondLst>
                                        </p:cTn>
                                        <p:tgtEl>
                                          <p:spTgt spid="15"/>
                                        </p:tgtEl>
                                        <p:attrNameLst>
                                          <p:attrName>style.visibility</p:attrName>
                                        </p:attrNameLst>
                                      </p:cBhvr>
                                      <p:to>
                                        <p:strVal val="visible"/>
                                      </p:to>
                                    </p:set>
                                    <p:anim calcmode="lin" valueType="num">
                                      <p:cBhvr>
                                        <p:cTn id="66" dur="500" fill="hold"/>
                                        <p:tgtEl>
                                          <p:spTgt spid="15"/>
                                        </p:tgtEl>
                                        <p:attrNameLst>
                                          <p:attrName>ppt_w</p:attrName>
                                        </p:attrNameLst>
                                      </p:cBhvr>
                                      <p:tavLst>
                                        <p:tav tm="0">
                                          <p:val>
                                            <p:fltVal val="0"/>
                                          </p:val>
                                        </p:tav>
                                        <p:tav tm="100000">
                                          <p:val>
                                            <p:strVal val="#ppt_w"/>
                                          </p:val>
                                        </p:tav>
                                      </p:tavLst>
                                    </p:anim>
                                    <p:anim calcmode="lin" valueType="num">
                                      <p:cBhvr>
                                        <p:cTn id="67" dur="500" fill="hold"/>
                                        <p:tgtEl>
                                          <p:spTgt spid="15"/>
                                        </p:tgtEl>
                                        <p:attrNameLst>
                                          <p:attrName>ppt_h</p:attrName>
                                        </p:attrNameLst>
                                      </p:cBhvr>
                                      <p:tavLst>
                                        <p:tav tm="0">
                                          <p:val>
                                            <p:fltVal val="0"/>
                                          </p:val>
                                        </p:tav>
                                        <p:tav tm="100000">
                                          <p:val>
                                            <p:strVal val="#ppt_h"/>
                                          </p:val>
                                        </p:tav>
                                      </p:tavLst>
                                    </p:anim>
                                    <p:anim calcmode="lin" valueType="num">
                                      <p:cBhvr>
                                        <p:cTn id="68" dur="500" fill="hold"/>
                                        <p:tgtEl>
                                          <p:spTgt spid="15"/>
                                        </p:tgtEl>
                                        <p:attrNameLst>
                                          <p:attrName>style.rotation</p:attrName>
                                        </p:attrNameLst>
                                      </p:cBhvr>
                                      <p:tavLst>
                                        <p:tav tm="0">
                                          <p:val>
                                            <p:fltVal val="90"/>
                                          </p:val>
                                        </p:tav>
                                        <p:tav tm="100000">
                                          <p:val>
                                            <p:fltVal val="0"/>
                                          </p:val>
                                        </p:tav>
                                      </p:tavLst>
                                    </p:anim>
                                    <p:animEffect transition="in" filter="fade">
                                      <p:cBhvr>
                                        <p:cTn id="69" dur="500"/>
                                        <p:tgtEl>
                                          <p:spTgt spid="15"/>
                                        </p:tgtEl>
                                      </p:cBhvr>
                                    </p:animEffect>
                                  </p:childTnLst>
                                </p:cTn>
                              </p:par>
                              <p:par>
                                <p:cTn id="70" presetID="31" presetClass="entr" presetSubtype="0" fill="hold" grpId="0" nodeType="withEffect">
                                  <p:stCondLst>
                                    <p:cond delay="0"/>
                                  </p:stCondLst>
                                  <p:childTnLst>
                                    <p:set>
                                      <p:cBhvr>
                                        <p:cTn id="71" dur="1" fill="hold">
                                          <p:stCondLst>
                                            <p:cond delay="0"/>
                                          </p:stCondLst>
                                        </p:cTn>
                                        <p:tgtEl>
                                          <p:spTgt spid="12"/>
                                        </p:tgtEl>
                                        <p:attrNameLst>
                                          <p:attrName>style.visibility</p:attrName>
                                        </p:attrNameLst>
                                      </p:cBhvr>
                                      <p:to>
                                        <p:strVal val="visible"/>
                                      </p:to>
                                    </p:set>
                                    <p:anim calcmode="lin" valueType="num">
                                      <p:cBhvr>
                                        <p:cTn id="72" dur="500" fill="hold"/>
                                        <p:tgtEl>
                                          <p:spTgt spid="12"/>
                                        </p:tgtEl>
                                        <p:attrNameLst>
                                          <p:attrName>ppt_w</p:attrName>
                                        </p:attrNameLst>
                                      </p:cBhvr>
                                      <p:tavLst>
                                        <p:tav tm="0">
                                          <p:val>
                                            <p:fltVal val="0"/>
                                          </p:val>
                                        </p:tav>
                                        <p:tav tm="100000">
                                          <p:val>
                                            <p:strVal val="#ppt_w"/>
                                          </p:val>
                                        </p:tav>
                                      </p:tavLst>
                                    </p:anim>
                                    <p:anim calcmode="lin" valueType="num">
                                      <p:cBhvr>
                                        <p:cTn id="73" dur="500" fill="hold"/>
                                        <p:tgtEl>
                                          <p:spTgt spid="12"/>
                                        </p:tgtEl>
                                        <p:attrNameLst>
                                          <p:attrName>ppt_h</p:attrName>
                                        </p:attrNameLst>
                                      </p:cBhvr>
                                      <p:tavLst>
                                        <p:tav tm="0">
                                          <p:val>
                                            <p:fltVal val="0"/>
                                          </p:val>
                                        </p:tav>
                                        <p:tav tm="100000">
                                          <p:val>
                                            <p:strVal val="#ppt_h"/>
                                          </p:val>
                                        </p:tav>
                                      </p:tavLst>
                                    </p:anim>
                                    <p:anim calcmode="lin" valueType="num">
                                      <p:cBhvr>
                                        <p:cTn id="74" dur="500" fill="hold"/>
                                        <p:tgtEl>
                                          <p:spTgt spid="12"/>
                                        </p:tgtEl>
                                        <p:attrNameLst>
                                          <p:attrName>style.rotation</p:attrName>
                                        </p:attrNameLst>
                                      </p:cBhvr>
                                      <p:tavLst>
                                        <p:tav tm="0">
                                          <p:val>
                                            <p:fltVal val="90"/>
                                          </p:val>
                                        </p:tav>
                                        <p:tav tm="100000">
                                          <p:val>
                                            <p:fltVal val="0"/>
                                          </p:val>
                                        </p:tav>
                                      </p:tavLst>
                                    </p:anim>
                                    <p:animEffect transition="in" filter="fade">
                                      <p:cBhvr>
                                        <p:cTn id="75" dur="500"/>
                                        <p:tgtEl>
                                          <p:spTgt spid="12"/>
                                        </p:tgtEl>
                                      </p:cBhvr>
                                    </p:animEffect>
                                  </p:childTnLst>
                                </p:cTn>
                              </p:par>
                              <p:par>
                                <p:cTn id="76" presetID="31" presetClass="entr" presetSubtype="0" fill="hold" grpId="0" nodeType="withEffect">
                                  <p:stCondLst>
                                    <p:cond delay="0"/>
                                  </p:stCondLst>
                                  <p:childTnLst>
                                    <p:set>
                                      <p:cBhvr>
                                        <p:cTn id="77" dur="1" fill="hold">
                                          <p:stCondLst>
                                            <p:cond delay="0"/>
                                          </p:stCondLst>
                                        </p:cTn>
                                        <p:tgtEl>
                                          <p:spTgt spid="13"/>
                                        </p:tgtEl>
                                        <p:attrNameLst>
                                          <p:attrName>style.visibility</p:attrName>
                                        </p:attrNameLst>
                                      </p:cBhvr>
                                      <p:to>
                                        <p:strVal val="visible"/>
                                      </p:to>
                                    </p:set>
                                    <p:anim calcmode="lin" valueType="num">
                                      <p:cBhvr>
                                        <p:cTn id="78" dur="500" fill="hold"/>
                                        <p:tgtEl>
                                          <p:spTgt spid="13"/>
                                        </p:tgtEl>
                                        <p:attrNameLst>
                                          <p:attrName>ppt_w</p:attrName>
                                        </p:attrNameLst>
                                      </p:cBhvr>
                                      <p:tavLst>
                                        <p:tav tm="0">
                                          <p:val>
                                            <p:fltVal val="0"/>
                                          </p:val>
                                        </p:tav>
                                        <p:tav tm="100000">
                                          <p:val>
                                            <p:strVal val="#ppt_w"/>
                                          </p:val>
                                        </p:tav>
                                      </p:tavLst>
                                    </p:anim>
                                    <p:anim calcmode="lin" valueType="num">
                                      <p:cBhvr>
                                        <p:cTn id="79" dur="500" fill="hold"/>
                                        <p:tgtEl>
                                          <p:spTgt spid="13"/>
                                        </p:tgtEl>
                                        <p:attrNameLst>
                                          <p:attrName>ppt_h</p:attrName>
                                        </p:attrNameLst>
                                      </p:cBhvr>
                                      <p:tavLst>
                                        <p:tav tm="0">
                                          <p:val>
                                            <p:fltVal val="0"/>
                                          </p:val>
                                        </p:tav>
                                        <p:tav tm="100000">
                                          <p:val>
                                            <p:strVal val="#ppt_h"/>
                                          </p:val>
                                        </p:tav>
                                      </p:tavLst>
                                    </p:anim>
                                    <p:anim calcmode="lin" valueType="num">
                                      <p:cBhvr>
                                        <p:cTn id="80" dur="500" fill="hold"/>
                                        <p:tgtEl>
                                          <p:spTgt spid="13"/>
                                        </p:tgtEl>
                                        <p:attrNameLst>
                                          <p:attrName>style.rotation</p:attrName>
                                        </p:attrNameLst>
                                      </p:cBhvr>
                                      <p:tavLst>
                                        <p:tav tm="0">
                                          <p:val>
                                            <p:fltVal val="90"/>
                                          </p:val>
                                        </p:tav>
                                        <p:tav tm="100000">
                                          <p:val>
                                            <p:fltVal val="0"/>
                                          </p:val>
                                        </p:tav>
                                      </p:tavLst>
                                    </p:anim>
                                    <p:animEffect transition="in" filter="fade">
                                      <p:cBhvr>
                                        <p:cTn id="81" dur="500"/>
                                        <p:tgtEl>
                                          <p:spTgt spid="13"/>
                                        </p:tgtEl>
                                      </p:cBhvr>
                                    </p:animEffect>
                                  </p:childTnLst>
                                </p:cTn>
                              </p:par>
                              <p:par>
                                <p:cTn id="82" presetID="31" presetClass="entr" presetSubtype="0" fill="hold" grpId="0" nodeType="withEffect">
                                  <p:stCondLst>
                                    <p:cond delay="0"/>
                                  </p:stCondLst>
                                  <p:childTnLst>
                                    <p:set>
                                      <p:cBhvr>
                                        <p:cTn id="83" dur="1" fill="hold">
                                          <p:stCondLst>
                                            <p:cond delay="0"/>
                                          </p:stCondLst>
                                        </p:cTn>
                                        <p:tgtEl>
                                          <p:spTgt spid="16"/>
                                        </p:tgtEl>
                                        <p:attrNameLst>
                                          <p:attrName>style.visibility</p:attrName>
                                        </p:attrNameLst>
                                      </p:cBhvr>
                                      <p:to>
                                        <p:strVal val="visible"/>
                                      </p:to>
                                    </p:set>
                                    <p:anim calcmode="lin" valueType="num">
                                      <p:cBhvr>
                                        <p:cTn id="84" dur="500" fill="hold"/>
                                        <p:tgtEl>
                                          <p:spTgt spid="16"/>
                                        </p:tgtEl>
                                        <p:attrNameLst>
                                          <p:attrName>ppt_w</p:attrName>
                                        </p:attrNameLst>
                                      </p:cBhvr>
                                      <p:tavLst>
                                        <p:tav tm="0">
                                          <p:val>
                                            <p:fltVal val="0"/>
                                          </p:val>
                                        </p:tav>
                                        <p:tav tm="100000">
                                          <p:val>
                                            <p:strVal val="#ppt_w"/>
                                          </p:val>
                                        </p:tav>
                                      </p:tavLst>
                                    </p:anim>
                                    <p:anim calcmode="lin" valueType="num">
                                      <p:cBhvr>
                                        <p:cTn id="85" dur="500" fill="hold"/>
                                        <p:tgtEl>
                                          <p:spTgt spid="16"/>
                                        </p:tgtEl>
                                        <p:attrNameLst>
                                          <p:attrName>ppt_h</p:attrName>
                                        </p:attrNameLst>
                                      </p:cBhvr>
                                      <p:tavLst>
                                        <p:tav tm="0">
                                          <p:val>
                                            <p:fltVal val="0"/>
                                          </p:val>
                                        </p:tav>
                                        <p:tav tm="100000">
                                          <p:val>
                                            <p:strVal val="#ppt_h"/>
                                          </p:val>
                                        </p:tav>
                                      </p:tavLst>
                                    </p:anim>
                                    <p:anim calcmode="lin" valueType="num">
                                      <p:cBhvr>
                                        <p:cTn id="86" dur="500" fill="hold"/>
                                        <p:tgtEl>
                                          <p:spTgt spid="16"/>
                                        </p:tgtEl>
                                        <p:attrNameLst>
                                          <p:attrName>style.rotation</p:attrName>
                                        </p:attrNameLst>
                                      </p:cBhvr>
                                      <p:tavLst>
                                        <p:tav tm="0">
                                          <p:val>
                                            <p:fltVal val="90"/>
                                          </p:val>
                                        </p:tav>
                                        <p:tav tm="100000">
                                          <p:val>
                                            <p:fltVal val="0"/>
                                          </p:val>
                                        </p:tav>
                                      </p:tavLst>
                                    </p:anim>
                                    <p:animEffect transition="in" filter="fade">
                                      <p:cBhvr>
                                        <p:cTn id="8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27" grpId="0" animBg="1"/>
      <p:bldP spid="7" grpId="0" animBg="1"/>
      <p:bldP spid="8" grpId="0" animBg="1"/>
      <p:bldP spid="9" grpId="0" animBg="1"/>
      <p:bldP spid="10" grpId="0"/>
      <p:bldP spid="11" grpId="0"/>
      <p:bldP spid="12" grpId="0"/>
      <p:bldP spid="13" grpId="0"/>
      <p:bldP spid="14" grpId="0"/>
      <p:bldP spid="15" grpId="0"/>
      <p:bldP spid="16" grpId="0" animBg="1"/>
      <p:bldP spid="1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bwMode="auto">
          <a:xfrm>
            <a:off x="4010149" y="2399272"/>
            <a:ext cx="6421190" cy="646331"/>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TextBox 6"/>
          <p:cNvSpPr txBox="1"/>
          <p:nvPr/>
        </p:nvSpPr>
        <p:spPr>
          <a:xfrm>
            <a:off x="4187059" y="2399272"/>
            <a:ext cx="5400600" cy="646331"/>
          </a:xfrm>
          <a:prstGeom prst="rect">
            <a:avLst/>
          </a:prstGeom>
          <a:noFill/>
        </p:spPr>
        <p:txBody>
          <a:bodyPr wrap="square" lIns="91428" tIns="45714" rIns="91428" bIns="45714" rtlCol="0">
            <a:spAutoFit/>
          </a:bodyPr>
          <a:lstStyle/>
          <a:p>
            <a:r>
              <a:rPr lang="zh-CN" altLang="en-US" sz="3600" b="1" dirty="0">
                <a:solidFill>
                  <a:srgbClr val="F8F8F8"/>
                </a:solidFill>
                <a:latin typeface="微软雅黑" panose="020B0503020204020204" pitchFamily="34" charset="-122"/>
                <a:ea typeface="微软雅黑" panose="020B0503020204020204" pitchFamily="34" charset="-122"/>
              </a:rPr>
              <a:t>三、不足之处及原因分析</a:t>
            </a:r>
            <a:endParaRPr lang="zh-CN" altLang="en-US" sz="3600" b="1" dirty="0">
              <a:solidFill>
                <a:srgbClr val="F8F8F8"/>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bwMode="auto">
          <a:xfrm flipV="1">
            <a:off x="3754616" y="2276874"/>
            <a:ext cx="0" cy="235247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Freeform 6"/>
          <p:cNvSpPr/>
          <p:nvPr/>
        </p:nvSpPr>
        <p:spPr bwMode="auto">
          <a:xfrm flipH="1">
            <a:off x="8955" y="2165427"/>
            <a:ext cx="1636805" cy="2527151"/>
          </a:xfrm>
          <a:custGeom>
            <a:avLst/>
            <a:gdLst/>
            <a:ahLst/>
            <a:cxnLst/>
            <a:rect l="l" t="t" r="r" b="b"/>
            <a:pathLst>
              <a:path w="1636805" h="2527151">
                <a:moveTo>
                  <a:pt x="1636805" y="0"/>
                </a:moveTo>
                <a:lnTo>
                  <a:pt x="157161" y="0"/>
                </a:lnTo>
                <a:cubicBezTo>
                  <a:pt x="479113" y="297673"/>
                  <a:pt x="680524" y="725002"/>
                  <a:pt x="680524" y="1199898"/>
                </a:cubicBezTo>
                <a:cubicBezTo>
                  <a:pt x="680524" y="1746911"/>
                  <a:pt x="411976" y="2231780"/>
                  <a:pt x="0" y="2527151"/>
                </a:cubicBezTo>
                <a:lnTo>
                  <a:pt x="1636805"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45" name="Freeform 6"/>
          <p:cNvSpPr/>
          <p:nvPr/>
        </p:nvSpPr>
        <p:spPr bwMode="auto">
          <a:xfrm flipH="1">
            <a:off x="11162272" y="2165427"/>
            <a:ext cx="1034493" cy="25271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grpSp>
        <p:nvGrpSpPr>
          <p:cNvPr id="47" name="组合 46"/>
          <p:cNvGrpSpPr/>
          <p:nvPr/>
        </p:nvGrpSpPr>
        <p:grpSpPr>
          <a:xfrm>
            <a:off x="4010152" y="3305425"/>
            <a:ext cx="2930284" cy="400111"/>
            <a:chOff x="3276600" y="3624263"/>
            <a:chExt cx="2340307" cy="319553"/>
          </a:xfrm>
        </p:grpSpPr>
        <p:grpSp>
          <p:nvGrpSpPr>
            <p:cNvPr id="48" name="Group 10"/>
            <p:cNvGrpSpPr/>
            <p:nvPr/>
          </p:nvGrpSpPr>
          <p:grpSpPr bwMode="auto">
            <a:xfrm>
              <a:off x="3276600" y="3649663"/>
              <a:ext cx="282575" cy="282575"/>
              <a:chOff x="0" y="0"/>
              <a:chExt cx="2494" cy="2494"/>
            </a:xfrm>
          </p:grpSpPr>
          <p:sp>
            <p:nvSpPr>
              <p:cNvPr id="5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51"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49" name="Text Box 13"/>
            <p:cNvSpPr txBox="1">
              <a:spLocks noChangeArrowheads="1"/>
            </p:cNvSpPr>
            <p:nvPr/>
          </p:nvSpPr>
          <p:spPr bwMode="auto">
            <a:xfrm>
              <a:off x="3625850" y="3624263"/>
              <a:ext cx="1991057"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某些问题认识上不足</a:t>
              </a:r>
              <a:endParaRPr lang="zh-CN" altLang="en-US" sz="2000" dirty="0">
                <a:solidFill>
                  <a:srgbClr val="333333"/>
                </a:solidFill>
                <a:ea typeface="微软雅黑" panose="020B0503020204020204" pitchFamily="34" charset="-122"/>
              </a:endParaRPr>
            </a:p>
          </p:txBody>
        </p:sp>
      </p:grpSp>
      <p:grpSp>
        <p:nvGrpSpPr>
          <p:cNvPr id="52" name="组合 51"/>
          <p:cNvGrpSpPr/>
          <p:nvPr/>
        </p:nvGrpSpPr>
        <p:grpSpPr>
          <a:xfrm>
            <a:off x="4010153" y="3712978"/>
            <a:ext cx="3186765" cy="400111"/>
            <a:chOff x="3276600" y="3624263"/>
            <a:chExt cx="2545150" cy="319553"/>
          </a:xfrm>
        </p:grpSpPr>
        <p:grpSp>
          <p:nvGrpSpPr>
            <p:cNvPr id="53" name="Group 10"/>
            <p:cNvGrpSpPr/>
            <p:nvPr/>
          </p:nvGrpSpPr>
          <p:grpSpPr bwMode="auto">
            <a:xfrm>
              <a:off x="3276600" y="3649663"/>
              <a:ext cx="282575" cy="282575"/>
              <a:chOff x="0" y="0"/>
              <a:chExt cx="2494" cy="2494"/>
            </a:xfrm>
          </p:grpSpPr>
          <p:sp>
            <p:nvSpPr>
              <p:cNvPr id="5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56"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54" name="Text Box 13"/>
            <p:cNvSpPr txBox="1">
              <a:spLocks noChangeArrowheads="1"/>
            </p:cNvSpPr>
            <p:nvPr/>
          </p:nvSpPr>
          <p:spPr bwMode="auto">
            <a:xfrm>
              <a:off x="3625850" y="3624263"/>
              <a:ext cx="2195900"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一些目标制定脱离实际</a:t>
              </a:r>
              <a:endParaRPr lang="zh-CN" altLang="en-US" sz="2000" dirty="0">
                <a:solidFill>
                  <a:srgbClr val="333333"/>
                </a:solidFill>
                <a:ea typeface="微软雅黑" panose="020B0503020204020204" pitchFamily="34" charset="-122"/>
              </a:endParaRPr>
            </a:p>
          </p:txBody>
        </p:sp>
      </p:grpSp>
      <p:grpSp>
        <p:nvGrpSpPr>
          <p:cNvPr id="57" name="组合 56"/>
          <p:cNvGrpSpPr/>
          <p:nvPr/>
        </p:nvGrpSpPr>
        <p:grpSpPr>
          <a:xfrm>
            <a:off x="4010151" y="4132078"/>
            <a:ext cx="2417322" cy="400111"/>
            <a:chOff x="3276600" y="3624263"/>
            <a:chExt cx="1930625" cy="319553"/>
          </a:xfrm>
        </p:grpSpPr>
        <p:grpSp>
          <p:nvGrpSpPr>
            <p:cNvPr id="58" name="Group 10"/>
            <p:cNvGrpSpPr/>
            <p:nvPr/>
          </p:nvGrpSpPr>
          <p:grpSpPr bwMode="auto">
            <a:xfrm>
              <a:off x="3276600" y="3649663"/>
              <a:ext cx="282575" cy="282575"/>
              <a:chOff x="0" y="0"/>
              <a:chExt cx="2494" cy="2494"/>
            </a:xfrm>
          </p:grpSpPr>
          <p:sp>
            <p:nvSpPr>
              <p:cNvPr id="6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61"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59" name="Text Box 13"/>
            <p:cNvSpPr txBox="1">
              <a:spLocks noChangeArrowheads="1"/>
            </p:cNvSpPr>
            <p:nvPr/>
          </p:nvSpPr>
          <p:spPr bwMode="auto">
            <a:xfrm>
              <a:off x="3625850" y="3624263"/>
              <a:ext cx="1581375"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执行力有待加强</a:t>
              </a:r>
              <a:endParaRPr lang="zh-CN" altLang="en-US" sz="2000" dirty="0">
                <a:solidFill>
                  <a:srgbClr val="333333"/>
                </a:solidFill>
                <a:ea typeface="微软雅黑" panose="020B0503020204020204" pitchFamily="34" charset="-122"/>
              </a:endParaRPr>
            </a:p>
          </p:txBody>
        </p:sp>
      </p:grpSp>
      <p:grpSp>
        <p:nvGrpSpPr>
          <p:cNvPr id="62" name="组合 61"/>
          <p:cNvGrpSpPr/>
          <p:nvPr/>
        </p:nvGrpSpPr>
        <p:grpSpPr>
          <a:xfrm>
            <a:off x="7501056" y="3337230"/>
            <a:ext cx="2930284" cy="400111"/>
            <a:chOff x="3276600" y="3624263"/>
            <a:chExt cx="2340307" cy="319553"/>
          </a:xfrm>
        </p:grpSpPr>
        <p:grpSp>
          <p:nvGrpSpPr>
            <p:cNvPr id="63" name="Group 10"/>
            <p:cNvGrpSpPr/>
            <p:nvPr/>
          </p:nvGrpSpPr>
          <p:grpSpPr bwMode="auto">
            <a:xfrm>
              <a:off x="3276600" y="3649663"/>
              <a:ext cx="282575" cy="282575"/>
              <a:chOff x="0" y="0"/>
              <a:chExt cx="2494" cy="2494"/>
            </a:xfrm>
          </p:grpSpPr>
          <p:sp>
            <p:nvSpPr>
              <p:cNvPr id="6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66"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64" name="Text Box 13"/>
            <p:cNvSpPr txBox="1">
              <a:spLocks noChangeArrowheads="1"/>
            </p:cNvSpPr>
            <p:nvPr/>
          </p:nvSpPr>
          <p:spPr bwMode="auto">
            <a:xfrm>
              <a:off x="3625850" y="3624263"/>
              <a:ext cx="1991057"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对竞争对手分析不够</a:t>
              </a:r>
              <a:endParaRPr lang="zh-CN" altLang="en-US" sz="2000" dirty="0">
                <a:solidFill>
                  <a:srgbClr val="333333"/>
                </a:solidFill>
                <a:ea typeface="微软雅黑" panose="020B0503020204020204" pitchFamily="34" charset="-122"/>
              </a:endParaRPr>
            </a:p>
          </p:txBody>
        </p:sp>
      </p:grpSp>
      <p:grpSp>
        <p:nvGrpSpPr>
          <p:cNvPr id="67" name="组合 66"/>
          <p:cNvGrpSpPr/>
          <p:nvPr/>
        </p:nvGrpSpPr>
        <p:grpSpPr>
          <a:xfrm>
            <a:off x="7501061" y="3731965"/>
            <a:ext cx="2673804" cy="400111"/>
            <a:chOff x="3276600" y="3624263"/>
            <a:chExt cx="2135466" cy="319553"/>
          </a:xfrm>
        </p:grpSpPr>
        <p:grpSp>
          <p:nvGrpSpPr>
            <p:cNvPr id="68" name="Group 10"/>
            <p:cNvGrpSpPr/>
            <p:nvPr/>
          </p:nvGrpSpPr>
          <p:grpSpPr bwMode="auto">
            <a:xfrm>
              <a:off x="3276600" y="3649663"/>
              <a:ext cx="282575" cy="282575"/>
              <a:chOff x="0" y="0"/>
              <a:chExt cx="2494" cy="2494"/>
            </a:xfrm>
          </p:grpSpPr>
          <p:sp>
            <p:nvSpPr>
              <p:cNvPr id="7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71"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69" name="Text Box 13"/>
            <p:cNvSpPr txBox="1">
              <a:spLocks noChangeArrowheads="1"/>
            </p:cNvSpPr>
            <p:nvPr/>
          </p:nvSpPr>
          <p:spPr bwMode="auto">
            <a:xfrm>
              <a:off x="3625850" y="3624263"/>
              <a:ext cx="1786216"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自身能力有待提高</a:t>
              </a:r>
              <a:endParaRPr lang="zh-CN" altLang="en-US" sz="2000" dirty="0">
                <a:solidFill>
                  <a:srgbClr val="333333"/>
                </a:solidFill>
                <a:ea typeface="微软雅黑" panose="020B0503020204020204" pitchFamily="34" charset="-122"/>
              </a:endParaRPr>
            </a:p>
          </p:txBody>
        </p:sp>
      </p:grpSp>
      <p:grpSp>
        <p:nvGrpSpPr>
          <p:cNvPr id="36" name="组合 35"/>
          <p:cNvGrpSpPr>
            <a:grpSpLocks noChangeAspect="1"/>
          </p:cNvGrpSpPr>
          <p:nvPr/>
        </p:nvGrpSpPr>
        <p:grpSpPr>
          <a:xfrm>
            <a:off x="1280874" y="2307031"/>
            <a:ext cx="2095406" cy="2124000"/>
            <a:chOff x="10019977" y="-551766"/>
            <a:chExt cx="2093913" cy="2122488"/>
          </a:xfrm>
          <a:solidFill>
            <a:schemeClr val="tx1"/>
          </a:solidFill>
        </p:grpSpPr>
        <p:sp>
          <p:nvSpPr>
            <p:cNvPr id="37" name="Freeform 6"/>
            <p:cNvSpPr>
              <a:spLocks noEditPoints="1"/>
            </p:cNvSpPr>
            <p:nvPr/>
          </p:nvSpPr>
          <p:spPr bwMode="auto">
            <a:xfrm>
              <a:off x="10019977" y="-551766"/>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sp>
          <p:nvSpPr>
            <p:cNvPr id="38" name="Freeform 6"/>
            <p:cNvSpPr>
              <a:spLocks noEditPoints="1"/>
            </p:cNvSpPr>
            <p:nvPr/>
          </p:nvSpPr>
          <p:spPr bwMode="auto">
            <a:xfrm>
              <a:off x="10357957" y="-215900"/>
              <a:ext cx="1417952" cy="1401540"/>
            </a:xfrm>
            <a:custGeom>
              <a:avLst/>
              <a:gdLst>
                <a:gd name="T0" fmla="*/ 675 w 1848"/>
                <a:gd name="T1" fmla="*/ 126 h 1848"/>
                <a:gd name="T2" fmla="*/ 286 w 1848"/>
                <a:gd name="T3" fmla="*/ 287 h 1848"/>
                <a:gd name="T4" fmla="*/ 126 w 1848"/>
                <a:gd name="T5" fmla="*/ 675 h 1848"/>
                <a:gd name="T6" fmla="*/ 286 w 1848"/>
                <a:gd name="T7" fmla="*/ 1064 h 1848"/>
                <a:gd name="T8" fmla="*/ 675 w 1848"/>
                <a:gd name="T9" fmla="*/ 1225 h 1848"/>
                <a:gd name="T10" fmla="*/ 1063 w 1848"/>
                <a:gd name="T11" fmla="*/ 1064 h 1848"/>
                <a:gd name="T12" fmla="*/ 1063 w 1848"/>
                <a:gd name="T13" fmla="*/ 287 h 1848"/>
                <a:gd name="T14" fmla="*/ 675 w 1848"/>
                <a:gd name="T15" fmla="*/ 126 h 1848"/>
                <a:gd name="T16" fmla="*/ 675 w 1848"/>
                <a:gd name="T17" fmla="*/ 1350 h 1848"/>
                <a:gd name="T18" fmla="*/ 198 w 1848"/>
                <a:gd name="T19" fmla="*/ 1153 h 1848"/>
                <a:gd name="T20" fmla="*/ 0 w 1848"/>
                <a:gd name="T21" fmla="*/ 675 h 1848"/>
                <a:gd name="T22" fmla="*/ 198 w 1848"/>
                <a:gd name="T23" fmla="*/ 198 h 1848"/>
                <a:gd name="T24" fmla="*/ 675 w 1848"/>
                <a:gd name="T25" fmla="*/ 0 h 1848"/>
                <a:gd name="T26" fmla="*/ 1152 w 1848"/>
                <a:gd name="T27" fmla="*/ 198 h 1848"/>
                <a:gd name="T28" fmla="*/ 1152 w 1848"/>
                <a:gd name="T29" fmla="*/ 1153 h 1848"/>
                <a:gd name="T30" fmla="*/ 675 w 1848"/>
                <a:gd name="T31" fmla="*/ 1350 h 1848"/>
                <a:gd name="T32" fmla="*/ 1261 w 1848"/>
                <a:gd name="T33" fmla="*/ 1068 h 1848"/>
                <a:gd name="T34" fmla="*/ 1261 w 1848"/>
                <a:gd name="T35" fmla="*/ 1153 h 1848"/>
                <a:gd name="T36" fmla="*/ 1153 w 1848"/>
                <a:gd name="T37" fmla="*/ 1261 h 1848"/>
                <a:gd name="T38" fmla="*/ 1067 w 1848"/>
                <a:gd name="T39" fmla="*/ 1261 h 1848"/>
                <a:gd name="T40" fmla="*/ 1063 w 1848"/>
                <a:gd name="T41" fmla="*/ 1257 h 1848"/>
                <a:gd name="T42" fmla="*/ 1063 w 1848"/>
                <a:gd name="T43" fmla="*/ 1172 h 1848"/>
                <a:gd name="T44" fmla="*/ 1171 w 1848"/>
                <a:gd name="T45" fmla="*/ 1064 h 1848"/>
                <a:gd name="T46" fmla="*/ 1257 w 1848"/>
                <a:gd name="T47" fmla="*/ 1064 h 1848"/>
                <a:gd name="T48" fmla="*/ 1261 w 1848"/>
                <a:gd name="T49" fmla="*/ 1068 h 1848"/>
                <a:gd name="T50" fmla="*/ 1401 w 1848"/>
                <a:gd name="T51" fmla="*/ 1250 h 1848"/>
                <a:gd name="T52" fmla="*/ 1401 w 1848"/>
                <a:gd name="T53" fmla="*/ 1401 h 1848"/>
                <a:gd name="T54" fmla="*/ 1250 w 1848"/>
                <a:gd name="T55" fmla="*/ 1401 h 1848"/>
                <a:gd name="T56" fmla="*/ 1250 w 1848"/>
                <a:gd name="T57" fmla="*/ 1250 h 1848"/>
                <a:gd name="T58" fmla="*/ 1401 w 1848"/>
                <a:gd name="T59" fmla="*/ 1250 h 1848"/>
                <a:gd name="T60" fmla="*/ 1827 w 1848"/>
                <a:gd name="T61" fmla="*/ 1655 h 1848"/>
                <a:gd name="T62" fmla="*/ 1823 w 1848"/>
                <a:gd name="T63" fmla="*/ 1736 h 1848"/>
                <a:gd name="T64" fmla="*/ 1736 w 1848"/>
                <a:gd name="T65" fmla="*/ 1823 h 1848"/>
                <a:gd name="T66" fmla="*/ 1654 w 1848"/>
                <a:gd name="T67" fmla="*/ 1827 h 1848"/>
                <a:gd name="T68" fmla="*/ 1396 w 1848"/>
                <a:gd name="T69" fmla="*/ 1569 h 1848"/>
                <a:gd name="T70" fmla="*/ 1400 w 1848"/>
                <a:gd name="T71" fmla="*/ 1487 h 1848"/>
                <a:gd name="T72" fmla="*/ 1487 w 1848"/>
                <a:gd name="T73" fmla="*/ 1400 h 1848"/>
                <a:gd name="T74" fmla="*/ 1568 w 1848"/>
                <a:gd name="T75" fmla="*/ 1396 h 1848"/>
                <a:gd name="T76" fmla="*/ 1827 w 1848"/>
                <a:gd name="T77" fmla="*/ 1655 h 1848"/>
                <a:gd name="T78" fmla="*/ 675 w 1848"/>
                <a:gd name="T79" fmla="*/ 270 h 1848"/>
                <a:gd name="T80" fmla="*/ 389 w 1848"/>
                <a:gd name="T81" fmla="*/ 389 h 1848"/>
                <a:gd name="T82" fmla="*/ 270 w 1848"/>
                <a:gd name="T83" fmla="*/ 675 h 1848"/>
                <a:gd name="T84" fmla="*/ 389 w 1848"/>
                <a:gd name="T85" fmla="*/ 962 h 1848"/>
                <a:gd name="T86" fmla="*/ 675 w 1848"/>
                <a:gd name="T87" fmla="*/ 1080 h 1848"/>
                <a:gd name="T88" fmla="*/ 961 w 1848"/>
                <a:gd name="T89" fmla="*/ 962 h 1848"/>
                <a:gd name="T90" fmla="*/ 961 w 1848"/>
                <a:gd name="T91" fmla="*/ 389 h 1848"/>
                <a:gd name="T92" fmla="*/ 675 w 1848"/>
                <a:gd name="T93" fmla="*/ 270 h 1848"/>
                <a:gd name="T94" fmla="*/ 675 w 1848"/>
                <a:gd name="T95" fmla="*/ 1164 h 1848"/>
                <a:gd name="T96" fmla="*/ 329 w 1848"/>
                <a:gd name="T97" fmla="*/ 1021 h 1848"/>
                <a:gd name="T98" fmla="*/ 186 w 1848"/>
                <a:gd name="T99" fmla="*/ 675 h 1848"/>
                <a:gd name="T100" fmla="*/ 329 w 1848"/>
                <a:gd name="T101" fmla="*/ 330 h 1848"/>
                <a:gd name="T102" fmla="*/ 675 w 1848"/>
                <a:gd name="T103" fmla="*/ 187 h 1848"/>
                <a:gd name="T104" fmla="*/ 1021 w 1848"/>
                <a:gd name="T105" fmla="*/ 330 h 1848"/>
                <a:gd name="T106" fmla="*/ 1021 w 1848"/>
                <a:gd name="T107" fmla="*/ 1021 h 1848"/>
                <a:gd name="T108" fmla="*/ 675 w 1848"/>
                <a:gd name="T109" fmla="*/ 1164 h 1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8" h="1848">
                  <a:moveTo>
                    <a:pt x="675" y="126"/>
                  </a:moveTo>
                  <a:cubicBezTo>
                    <a:pt x="528" y="126"/>
                    <a:pt x="390" y="183"/>
                    <a:pt x="286" y="287"/>
                  </a:cubicBezTo>
                  <a:cubicBezTo>
                    <a:pt x="183" y="391"/>
                    <a:pt x="126" y="529"/>
                    <a:pt x="126" y="675"/>
                  </a:cubicBezTo>
                  <a:cubicBezTo>
                    <a:pt x="126" y="822"/>
                    <a:pt x="183" y="960"/>
                    <a:pt x="286" y="1064"/>
                  </a:cubicBezTo>
                  <a:cubicBezTo>
                    <a:pt x="390" y="1168"/>
                    <a:pt x="528" y="1225"/>
                    <a:pt x="675" y="1225"/>
                  </a:cubicBezTo>
                  <a:cubicBezTo>
                    <a:pt x="822" y="1225"/>
                    <a:pt x="960" y="1168"/>
                    <a:pt x="1063" y="1064"/>
                  </a:cubicBezTo>
                  <a:cubicBezTo>
                    <a:pt x="1278" y="850"/>
                    <a:pt x="1278" y="501"/>
                    <a:pt x="1063" y="287"/>
                  </a:cubicBezTo>
                  <a:cubicBezTo>
                    <a:pt x="960" y="183"/>
                    <a:pt x="822" y="126"/>
                    <a:pt x="675" y="126"/>
                  </a:cubicBezTo>
                  <a:close/>
                  <a:moveTo>
                    <a:pt x="675" y="1350"/>
                  </a:moveTo>
                  <a:cubicBezTo>
                    <a:pt x="495" y="1350"/>
                    <a:pt x="325" y="1280"/>
                    <a:pt x="198" y="1153"/>
                  </a:cubicBezTo>
                  <a:cubicBezTo>
                    <a:pt x="70" y="1025"/>
                    <a:pt x="0" y="856"/>
                    <a:pt x="0" y="675"/>
                  </a:cubicBezTo>
                  <a:cubicBezTo>
                    <a:pt x="0" y="495"/>
                    <a:pt x="70" y="326"/>
                    <a:pt x="198" y="198"/>
                  </a:cubicBezTo>
                  <a:cubicBezTo>
                    <a:pt x="325" y="71"/>
                    <a:pt x="495" y="0"/>
                    <a:pt x="675" y="0"/>
                  </a:cubicBezTo>
                  <a:cubicBezTo>
                    <a:pt x="855" y="0"/>
                    <a:pt x="1025" y="71"/>
                    <a:pt x="1152" y="198"/>
                  </a:cubicBezTo>
                  <a:cubicBezTo>
                    <a:pt x="1415" y="461"/>
                    <a:pt x="1415" y="889"/>
                    <a:pt x="1152" y="1153"/>
                  </a:cubicBezTo>
                  <a:cubicBezTo>
                    <a:pt x="1025" y="1280"/>
                    <a:pt x="855" y="1350"/>
                    <a:pt x="675" y="1350"/>
                  </a:cubicBezTo>
                  <a:close/>
                  <a:moveTo>
                    <a:pt x="1261" y="1068"/>
                  </a:moveTo>
                  <a:cubicBezTo>
                    <a:pt x="1284" y="1091"/>
                    <a:pt x="1284" y="1130"/>
                    <a:pt x="1261" y="1153"/>
                  </a:cubicBezTo>
                  <a:lnTo>
                    <a:pt x="1153" y="1261"/>
                  </a:lnTo>
                  <a:cubicBezTo>
                    <a:pt x="1129" y="1285"/>
                    <a:pt x="1091" y="1285"/>
                    <a:pt x="1067" y="1261"/>
                  </a:cubicBezTo>
                  <a:lnTo>
                    <a:pt x="1063" y="1257"/>
                  </a:lnTo>
                  <a:cubicBezTo>
                    <a:pt x="1040" y="1234"/>
                    <a:pt x="1040" y="1195"/>
                    <a:pt x="1063" y="1172"/>
                  </a:cubicBezTo>
                  <a:lnTo>
                    <a:pt x="1171" y="1064"/>
                  </a:lnTo>
                  <a:cubicBezTo>
                    <a:pt x="1195" y="1040"/>
                    <a:pt x="1233" y="1040"/>
                    <a:pt x="1257" y="1064"/>
                  </a:cubicBezTo>
                  <a:lnTo>
                    <a:pt x="1261" y="1068"/>
                  </a:lnTo>
                  <a:close/>
                  <a:moveTo>
                    <a:pt x="1401" y="1250"/>
                  </a:moveTo>
                  <a:cubicBezTo>
                    <a:pt x="1442" y="1292"/>
                    <a:pt x="1442" y="1359"/>
                    <a:pt x="1401" y="1401"/>
                  </a:cubicBezTo>
                  <a:cubicBezTo>
                    <a:pt x="1359" y="1443"/>
                    <a:pt x="1291" y="1443"/>
                    <a:pt x="1250" y="1401"/>
                  </a:cubicBezTo>
                  <a:cubicBezTo>
                    <a:pt x="1208" y="1359"/>
                    <a:pt x="1208" y="1292"/>
                    <a:pt x="1250" y="1250"/>
                  </a:cubicBezTo>
                  <a:cubicBezTo>
                    <a:pt x="1291" y="1208"/>
                    <a:pt x="1359" y="1208"/>
                    <a:pt x="1401" y="1250"/>
                  </a:cubicBezTo>
                  <a:close/>
                  <a:moveTo>
                    <a:pt x="1827" y="1655"/>
                  </a:moveTo>
                  <a:cubicBezTo>
                    <a:pt x="1848" y="1676"/>
                    <a:pt x="1846" y="1713"/>
                    <a:pt x="1823" y="1736"/>
                  </a:cubicBezTo>
                  <a:lnTo>
                    <a:pt x="1736" y="1823"/>
                  </a:lnTo>
                  <a:cubicBezTo>
                    <a:pt x="1713" y="1847"/>
                    <a:pt x="1676" y="1848"/>
                    <a:pt x="1654" y="1827"/>
                  </a:cubicBezTo>
                  <a:lnTo>
                    <a:pt x="1396" y="1569"/>
                  </a:lnTo>
                  <a:cubicBezTo>
                    <a:pt x="1375" y="1547"/>
                    <a:pt x="1376" y="1511"/>
                    <a:pt x="1400" y="1487"/>
                  </a:cubicBezTo>
                  <a:lnTo>
                    <a:pt x="1487" y="1400"/>
                  </a:lnTo>
                  <a:cubicBezTo>
                    <a:pt x="1510" y="1377"/>
                    <a:pt x="1547" y="1375"/>
                    <a:pt x="1568" y="1396"/>
                  </a:cubicBezTo>
                  <a:lnTo>
                    <a:pt x="1827" y="1655"/>
                  </a:lnTo>
                  <a:close/>
                  <a:moveTo>
                    <a:pt x="675" y="270"/>
                  </a:moveTo>
                  <a:cubicBezTo>
                    <a:pt x="567" y="270"/>
                    <a:pt x="465" y="312"/>
                    <a:pt x="389" y="389"/>
                  </a:cubicBezTo>
                  <a:cubicBezTo>
                    <a:pt x="312" y="465"/>
                    <a:pt x="270" y="567"/>
                    <a:pt x="270" y="675"/>
                  </a:cubicBezTo>
                  <a:cubicBezTo>
                    <a:pt x="270" y="783"/>
                    <a:pt x="312" y="885"/>
                    <a:pt x="389" y="962"/>
                  </a:cubicBezTo>
                  <a:cubicBezTo>
                    <a:pt x="465" y="1038"/>
                    <a:pt x="567" y="1080"/>
                    <a:pt x="675" y="1080"/>
                  </a:cubicBezTo>
                  <a:cubicBezTo>
                    <a:pt x="783" y="1080"/>
                    <a:pt x="885" y="1038"/>
                    <a:pt x="961" y="962"/>
                  </a:cubicBezTo>
                  <a:cubicBezTo>
                    <a:pt x="1119" y="804"/>
                    <a:pt x="1119" y="547"/>
                    <a:pt x="961" y="389"/>
                  </a:cubicBezTo>
                  <a:cubicBezTo>
                    <a:pt x="885" y="312"/>
                    <a:pt x="783" y="270"/>
                    <a:pt x="675" y="270"/>
                  </a:cubicBezTo>
                  <a:close/>
                  <a:moveTo>
                    <a:pt x="675" y="1164"/>
                  </a:moveTo>
                  <a:cubicBezTo>
                    <a:pt x="544" y="1164"/>
                    <a:pt x="422" y="1113"/>
                    <a:pt x="329" y="1021"/>
                  </a:cubicBezTo>
                  <a:cubicBezTo>
                    <a:pt x="237" y="929"/>
                    <a:pt x="186" y="806"/>
                    <a:pt x="186" y="675"/>
                  </a:cubicBezTo>
                  <a:cubicBezTo>
                    <a:pt x="186" y="545"/>
                    <a:pt x="237" y="422"/>
                    <a:pt x="329" y="330"/>
                  </a:cubicBezTo>
                  <a:cubicBezTo>
                    <a:pt x="422" y="237"/>
                    <a:pt x="544" y="187"/>
                    <a:pt x="675" y="187"/>
                  </a:cubicBezTo>
                  <a:cubicBezTo>
                    <a:pt x="806" y="187"/>
                    <a:pt x="928" y="237"/>
                    <a:pt x="1021" y="330"/>
                  </a:cubicBezTo>
                  <a:cubicBezTo>
                    <a:pt x="1211" y="520"/>
                    <a:pt x="1211" y="830"/>
                    <a:pt x="1021" y="1021"/>
                  </a:cubicBezTo>
                  <a:cubicBezTo>
                    <a:pt x="928" y="1113"/>
                    <a:pt x="806" y="1164"/>
                    <a:pt x="675" y="1164"/>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grpSp>
    </p:spTree>
  </p:cSld>
  <p:clrMapOvr>
    <a:masterClrMapping/>
  </p:clrMapOvr>
  <p:transition spd="slow" advTm="582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1000" fill="hold"/>
                                        <p:tgtEl>
                                          <p:spTgt spid="36"/>
                                        </p:tgtEl>
                                        <p:attrNameLst>
                                          <p:attrName>ppt_w</p:attrName>
                                        </p:attrNameLst>
                                      </p:cBhvr>
                                      <p:tavLst>
                                        <p:tav tm="0">
                                          <p:val>
                                            <p:fltVal val="0"/>
                                          </p:val>
                                        </p:tav>
                                        <p:tav tm="100000">
                                          <p:val>
                                            <p:strVal val="#ppt_w"/>
                                          </p:val>
                                        </p:tav>
                                      </p:tavLst>
                                    </p:anim>
                                    <p:anim calcmode="lin" valueType="num">
                                      <p:cBhvr>
                                        <p:cTn id="8" dur="1000" fill="hold"/>
                                        <p:tgtEl>
                                          <p:spTgt spid="36"/>
                                        </p:tgtEl>
                                        <p:attrNameLst>
                                          <p:attrName>ppt_h</p:attrName>
                                        </p:attrNameLst>
                                      </p:cBhvr>
                                      <p:tavLst>
                                        <p:tav tm="0">
                                          <p:val>
                                            <p:fltVal val="0"/>
                                          </p:val>
                                        </p:tav>
                                        <p:tav tm="100000">
                                          <p:val>
                                            <p:strVal val="#ppt_h"/>
                                          </p:val>
                                        </p:tav>
                                      </p:tavLst>
                                    </p:anim>
                                    <p:animEffect transition="in" filter="fade">
                                      <p:cBhvr>
                                        <p:cTn id="9" dur="1000"/>
                                        <p:tgtEl>
                                          <p:spTgt spid="36"/>
                                        </p:tgtEl>
                                      </p:cBhvr>
                                    </p:animEffect>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9"/>
                                        </p:tgtEl>
                                        <p:attrNameLst>
                                          <p:attrName>style.visibility</p:attrName>
                                        </p:attrNameLst>
                                      </p:cBhvr>
                                      <p:to>
                                        <p:strVal val="visible"/>
                                      </p:to>
                                    </p:set>
                                    <p:animEffect transition="in" filter="wipe(left)">
                                      <p:cBhvr>
                                        <p:cTn id="13" dur="500"/>
                                        <p:tgtEl>
                                          <p:spTgt spid="39"/>
                                        </p:tgtEl>
                                      </p:cBhvr>
                                    </p:animEffect>
                                  </p:childTnLst>
                                </p:cTn>
                              </p:par>
                            </p:childTnLst>
                          </p:cTn>
                        </p:par>
                        <p:par>
                          <p:cTn id="14" fill="hold">
                            <p:stCondLst>
                              <p:cond delay="1500"/>
                            </p:stCondLst>
                            <p:childTnLst>
                              <p:par>
                                <p:cTn id="15" presetID="16" presetClass="entr" presetSubtype="42"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arn(outHorizontal)">
                                      <p:cBhvr>
                                        <p:cTn id="17" dur="1000"/>
                                        <p:tgtEl>
                                          <p:spTgt spid="11"/>
                                        </p:tgtEl>
                                      </p:cBhvr>
                                    </p:animEffect>
                                  </p:childTnLst>
                                </p:cTn>
                              </p:par>
                            </p:childTnLst>
                          </p:cTn>
                        </p:par>
                        <p:par>
                          <p:cTn id="18" fill="hold">
                            <p:stCondLst>
                              <p:cond delay="2500"/>
                            </p:stCondLst>
                            <p:childTnLst>
                              <p:par>
                                <p:cTn id="19" presetID="22" presetClass="entr" presetSubtype="8" fill="hold" grpId="0" nodeType="afterEffect">
                                  <p:stCondLst>
                                    <p:cond delay="100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par>
                          <p:cTn id="25" fill="hold">
                            <p:stCondLst>
                              <p:cond delay="4000"/>
                            </p:stCondLst>
                            <p:childTnLst>
                              <p:par>
                                <p:cTn id="26" presetID="22" presetClass="entr" presetSubtype="8" fill="hold" grpId="0" nodeType="afterEffect">
                                  <p:stCondLst>
                                    <p:cond delay="0"/>
                                  </p:stCondLst>
                                  <p:childTnLst>
                                    <p:set>
                                      <p:cBhvr>
                                        <p:cTn id="27" dur="1" fill="hold">
                                          <p:stCondLst>
                                            <p:cond delay="0"/>
                                          </p:stCondLst>
                                        </p:cTn>
                                        <p:tgtEl>
                                          <p:spTgt spid="45"/>
                                        </p:tgtEl>
                                        <p:attrNameLst>
                                          <p:attrName>style.visibility</p:attrName>
                                        </p:attrNameLst>
                                      </p:cBhvr>
                                      <p:to>
                                        <p:strVal val="visible"/>
                                      </p:to>
                                    </p:set>
                                    <p:animEffect transition="in" filter="wipe(left)">
                                      <p:cBhvr>
                                        <p:cTn id="28" dur="500"/>
                                        <p:tgtEl>
                                          <p:spTgt spid="45"/>
                                        </p:tgtEl>
                                      </p:cBhvr>
                                    </p:animEffect>
                                  </p:childTnLst>
                                </p:cTn>
                              </p:par>
                            </p:childTnLst>
                          </p:cTn>
                        </p:par>
                        <p:par>
                          <p:cTn id="29" fill="hold">
                            <p:stCondLst>
                              <p:cond delay="4500"/>
                            </p:stCondLst>
                            <p:childTnLst>
                              <p:par>
                                <p:cTn id="30" presetID="2" presetClass="entr" presetSubtype="12" fill="hold" nodeType="afterEffect">
                                  <p:stCondLst>
                                    <p:cond delay="0"/>
                                  </p:stCondLst>
                                  <p:childTnLst>
                                    <p:set>
                                      <p:cBhvr>
                                        <p:cTn id="31" dur="1" fill="hold">
                                          <p:stCondLst>
                                            <p:cond delay="0"/>
                                          </p:stCondLst>
                                        </p:cTn>
                                        <p:tgtEl>
                                          <p:spTgt spid="47"/>
                                        </p:tgtEl>
                                        <p:attrNameLst>
                                          <p:attrName>style.visibility</p:attrName>
                                        </p:attrNameLst>
                                      </p:cBhvr>
                                      <p:to>
                                        <p:strVal val="visible"/>
                                      </p:to>
                                    </p:set>
                                    <p:anim calcmode="lin" valueType="num">
                                      <p:cBhvr additive="base">
                                        <p:cTn id="32" dur="500" fill="hold"/>
                                        <p:tgtEl>
                                          <p:spTgt spid="47"/>
                                        </p:tgtEl>
                                        <p:attrNameLst>
                                          <p:attrName>ppt_x</p:attrName>
                                        </p:attrNameLst>
                                      </p:cBhvr>
                                      <p:tavLst>
                                        <p:tav tm="0">
                                          <p:val>
                                            <p:strVal val="0-#ppt_w/2"/>
                                          </p:val>
                                        </p:tav>
                                        <p:tav tm="100000">
                                          <p:val>
                                            <p:strVal val="#ppt_x"/>
                                          </p:val>
                                        </p:tav>
                                      </p:tavLst>
                                    </p:anim>
                                    <p:anim calcmode="lin" valueType="num">
                                      <p:cBhvr additive="base">
                                        <p:cTn id="33" dur="500" fill="hold"/>
                                        <p:tgtEl>
                                          <p:spTgt spid="47"/>
                                        </p:tgtEl>
                                        <p:attrNameLst>
                                          <p:attrName>ppt_y</p:attrName>
                                        </p:attrNameLst>
                                      </p:cBhvr>
                                      <p:tavLst>
                                        <p:tav tm="0">
                                          <p:val>
                                            <p:strVal val="1+#ppt_h/2"/>
                                          </p:val>
                                        </p:tav>
                                        <p:tav tm="100000">
                                          <p:val>
                                            <p:strVal val="#ppt_y"/>
                                          </p:val>
                                        </p:tav>
                                      </p:tavLst>
                                    </p:anim>
                                  </p:childTnLst>
                                </p:cTn>
                              </p:par>
                              <p:par>
                                <p:cTn id="34" presetID="2" presetClass="entr" presetSubtype="12" fill="hold" nodeType="withEffect">
                                  <p:stCondLst>
                                    <p:cond delay="100"/>
                                  </p:stCondLst>
                                  <p:childTnLst>
                                    <p:set>
                                      <p:cBhvr>
                                        <p:cTn id="35" dur="1" fill="hold">
                                          <p:stCondLst>
                                            <p:cond delay="0"/>
                                          </p:stCondLst>
                                        </p:cTn>
                                        <p:tgtEl>
                                          <p:spTgt spid="52"/>
                                        </p:tgtEl>
                                        <p:attrNameLst>
                                          <p:attrName>style.visibility</p:attrName>
                                        </p:attrNameLst>
                                      </p:cBhvr>
                                      <p:to>
                                        <p:strVal val="visible"/>
                                      </p:to>
                                    </p:set>
                                    <p:anim calcmode="lin" valueType="num">
                                      <p:cBhvr additive="base">
                                        <p:cTn id="36" dur="500" fill="hold"/>
                                        <p:tgtEl>
                                          <p:spTgt spid="52"/>
                                        </p:tgtEl>
                                        <p:attrNameLst>
                                          <p:attrName>ppt_x</p:attrName>
                                        </p:attrNameLst>
                                      </p:cBhvr>
                                      <p:tavLst>
                                        <p:tav tm="0">
                                          <p:val>
                                            <p:strVal val="0-#ppt_w/2"/>
                                          </p:val>
                                        </p:tav>
                                        <p:tav tm="100000">
                                          <p:val>
                                            <p:strVal val="#ppt_x"/>
                                          </p:val>
                                        </p:tav>
                                      </p:tavLst>
                                    </p:anim>
                                    <p:anim calcmode="lin" valueType="num">
                                      <p:cBhvr additive="base">
                                        <p:cTn id="37" dur="500" fill="hold"/>
                                        <p:tgtEl>
                                          <p:spTgt spid="52"/>
                                        </p:tgtEl>
                                        <p:attrNameLst>
                                          <p:attrName>ppt_y</p:attrName>
                                        </p:attrNameLst>
                                      </p:cBhvr>
                                      <p:tavLst>
                                        <p:tav tm="0">
                                          <p:val>
                                            <p:strVal val="1+#ppt_h/2"/>
                                          </p:val>
                                        </p:tav>
                                        <p:tav tm="100000">
                                          <p:val>
                                            <p:strVal val="#ppt_y"/>
                                          </p:val>
                                        </p:tav>
                                      </p:tavLst>
                                    </p:anim>
                                  </p:childTnLst>
                                </p:cTn>
                              </p:par>
                              <p:par>
                                <p:cTn id="38" presetID="2" presetClass="entr" presetSubtype="12" fill="hold" nodeType="withEffect">
                                  <p:stCondLst>
                                    <p:cond delay="200"/>
                                  </p:stCondLst>
                                  <p:childTnLst>
                                    <p:set>
                                      <p:cBhvr>
                                        <p:cTn id="39" dur="1" fill="hold">
                                          <p:stCondLst>
                                            <p:cond delay="0"/>
                                          </p:stCondLst>
                                        </p:cTn>
                                        <p:tgtEl>
                                          <p:spTgt spid="57"/>
                                        </p:tgtEl>
                                        <p:attrNameLst>
                                          <p:attrName>style.visibility</p:attrName>
                                        </p:attrNameLst>
                                      </p:cBhvr>
                                      <p:to>
                                        <p:strVal val="visible"/>
                                      </p:to>
                                    </p:set>
                                    <p:anim calcmode="lin" valueType="num">
                                      <p:cBhvr additive="base">
                                        <p:cTn id="40" dur="500" fill="hold"/>
                                        <p:tgtEl>
                                          <p:spTgt spid="57"/>
                                        </p:tgtEl>
                                        <p:attrNameLst>
                                          <p:attrName>ppt_x</p:attrName>
                                        </p:attrNameLst>
                                      </p:cBhvr>
                                      <p:tavLst>
                                        <p:tav tm="0">
                                          <p:val>
                                            <p:strVal val="0-#ppt_w/2"/>
                                          </p:val>
                                        </p:tav>
                                        <p:tav tm="100000">
                                          <p:val>
                                            <p:strVal val="#ppt_x"/>
                                          </p:val>
                                        </p:tav>
                                      </p:tavLst>
                                    </p:anim>
                                    <p:anim calcmode="lin" valueType="num">
                                      <p:cBhvr additive="base">
                                        <p:cTn id="41" dur="500" fill="hold"/>
                                        <p:tgtEl>
                                          <p:spTgt spid="57"/>
                                        </p:tgtEl>
                                        <p:attrNameLst>
                                          <p:attrName>ppt_y</p:attrName>
                                        </p:attrNameLst>
                                      </p:cBhvr>
                                      <p:tavLst>
                                        <p:tav tm="0">
                                          <p:val>
                                            <p:strVal val="1+#ppt_h/2"/>
                                          </p:val>
                                        </p:tav>
                                        <p:tav tm="100000">
                                          <p:val>
                                            <p:strVal val="#ppt_y"/>
                                          </p:val>
                                        </p:tav>
                                      </p:tavLst>
                                    </p:anim>
                                  </p:childTnLst>
                                </p:cTn>
                              </p:par>
                              <p:par>
                                <p:cTn id="42" presetID="2" presetClass="entr" presetSubtype="12" fill="hold" nodeType="withEffect">
                                  <p:stCondLst>
                                    <p:cond delay="300"/>
                                  </p:stCondLst>
                                  <p:childTnLst>
                                    <p:set>
                                      <p:cBhvr>
                                        <p:cTn id="43" dur="1" fill="hold">
                                          <p:stCondLst>
                                            <p:cond delay="0"/>
                                          </p:stCondLst>
                                        </p:cTn>
                                        <p:tgtEl>
                                          <p:spTgt spid="62"/>
                                        </p:tgtEl>
                                        <p:attrNameLst>
                                          <p:attrName>style.visibility</p:attrName>
                                        </p:attrNameLst>
                                      </p:cBhvr>
                                      <p:to>
                                        <p:strVal val="visible"/>
                                      </p:to>
                                    </p:set>
                                    <p:anim calcmode="lin" valueType="num">
                                      <p:cBhvr additive="base">
                                        <p:cTn id="44" dur="500" fill="hold"/>
                                        <p:tgtEl>
                                          <p:spTgt spid="62"/>
                                        </p:tgtEl>
                                        <p:attrNameLst>
                                          <p:attrName>ppt_x</p:attrName>
                                        </p:attrNameLst>
                                      </p:cBhvr>
                                      <p:tavLst>
                                        <p:tav tm="0">
                                          <p:val>
                                            <p:strVal val="0-#ppt_w/2"/>
                                          </p:val>
                                        </p:tav>
                                        <p:tav tm="100000">
                                          <p:val>
                                            <p:strVal val="#ppt_x"/>
                                          </p:val>
                                        </p:tav>
                                      </p:tavLst>
                                    </p:anim>
                                    <p:anim calcmode="lin" valueType="num">
                                      <p:cBhvr additive="base">
                                        <p:cTn id="45" dur="500" fill="hold"/>
                                        <p:tgtEl>
                                          <p:spTgt spid="62"/>
                                        </p:tgtEl>
                                        <p:attrNameLst>
                                          <p:attrName>ppt_y</p:attrName>
                                        </p:attrNameLst>
                                      </p:cBhvr>
                                      <p:tavLst>
                                        <p:tav tm="0">
                                          <p:val>
                                            <p:strVal val="1+#ppt_h/2"/>
                                          </p:val>
                                        </p:tav>
                                        <p:tav tm="100000">
                                          <p:val>
                                            <p:strVal val="#ppt_y"/>
                                          </p:val>
                                        </p:tav>
                                      </p:tavLst>
                                    </p:anim>
                                  </p:childTnLst>
                                </p:cTn>
                              </p:par>
                              <p:par>
                                <p:cTn id="46" presetID="2" presetClass="entr" presetSubtype="12" fill="hold" nodeType="withEffect">
                                  <p:stCondLst>
                                    <p:cond delay="400"/>
                                  </p:stCondLst>
                                  <p:childTnLst>
                                    <p:set>
                                      <p:cBhvr>
                                        <p:cTn id="47" dur="1" fill="hold">
                                          <p:stCondLst>
                                            <p:cond delay="0"/>
                                          </p:stCondLst>
                                        </p:cTn>
                                        <p:tgtEl>
                                          <p:spTgt spid="67"/>
                                        </p:tgtEl>
                                        <p:attrNameLst>
                                          <p:attrName>style.visibility</p:attrName>
                                        </p:attrNameLst>
                                      </p:cBhvr>
                                      <p:to>
                                        <p:strVal val="visible"/>
                                      </p:to>
                                    </p:set>
                                    <p:anim calcmode="lin" valueType="num">
                                      <p:cBhvr additive="base">
                                        <p:cTn id="48" dur="500" fill="hold"/>
                                        <p:tgtEl>
                                          <p:spTgt spid="67"/>
                                        </p:tgtEl>
                                        <p:attrNameLst>
                                          <p:attrName>ppt_x</p:attrName>
                                        </p:attrNameLst>
                                      </p:cBhvr>
                                      <p:tavLst>
                                        <p:tav tm="0">
                                          <p:val>
                                            <p:strVal val="0-#ppt_w/2"/>
                                          </p:val>
                                        </p:tav>
                                        <p:tav tm="100000">
                                          <p:val>
                                            <p:strVal val="#ppt_x"/>
                                          </p:val>
                                        </p:tav>
                                      </p:tavLst>
                                    </p:anim>
                                    <p:anim calcmode="lin" valueType="num">
                                      <p:cBhvr additive="base">
                                        <p:cTn id="49"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p:bldP spid="39" grpId="0" animBg="1"/>
      <p:bldP spid="4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10" name="Freeform 5"/>
          <p:cNvSpPr/>
          <p:nvPr/>
        </p:nvSpPr>
        <p:spPr bwMode="auto">
          <a:xfrm>
            <a:off x="4229101" y="658838"/>
            <a:ext cx="809626" cy="5578476"/>
          </a:xfrm>
          <a:custGeom>
            <a:avLst/>
            <a:gdLst>
              <a:gd name="T0" fmla="*/ 0 w 1049"/>
              <a:gd name="T1" fmla="*/ 0 h 7451"/>
              <a:gd name="T2" fmla="*/ 1049 w 1049"/>
              <a:gd name="T3" fmla="*/ 3726 h 7451"/>
              <a:gd name="T4" fmla="*/ 0 w 1049"/>
              <a:gd name="T5" fmla="*/ 7451 h 7451"/>
            </a:gdLst>
            <a:ahLst/>
            <a:cxnLst>
              <a:cxn ang="0">
                <a:pos x="T0" y="T1"/>
              </a:cxn>
              <a:cxn ang="0">
                <a:pos x="T2" y="T3"/>
              </a:cxn>
              <a:cxn ang="0">
                <a:pos x="T4" y="T5"/>
              </a:cxn>
            </a:cxnLst>
            <a:rect l="0" t="0" r="r" b="b"/>
            <a:pathLst>
              <a:path w="1049" h="7451">
                <a:moveTo>
                  <a:pt x="0" y="0"/>
                </a:moveTo>
                <a:cubicBezTo>
                  <a:pt x="665" y="1085"/>
                  <a:pt x="1049" y="2360"/>
                  <a:pt x="1049" y="3726"/>
                </a:cubicBezTo>
                <a:cubicBezTo>
                  <a:pt x="1049" y="5091"/>
                  <a:pt x="665" y="6367"/>
                  <a:pt x="0" y="7451"/>
                </a:cubicBezTo>
              </a:path>
            </a:pathLst>
          </a:custGeom>
          <a:noFill/>
          <a:ln w="10" cap="flat">
            <a:solidFill>
              <a:srgbClr val="2E2C2C"/>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p>
        </p:txBody>
      </p:sp>
      <p:grpSp>
        <p:nvGrpSpPr>
          <p:cNvPr id="11" name="组合 10"/>
          <p:cNvGrpSpPr/>
          <p:nvPr/>
        </p:nvGrpSpPr>
        <p:grpSpPr>
          <a:xfrm>
            <a:off x="4936466" y="1169233"/>
            <a:ext cx="4833680" cy="648259"/>
            <a:chOff x="5526988" y="887716"/>
            <a:chExt cx="4833680" cy="648258"/>
          </a:xfrm>
          <a:solidFill>
            <a:schemeClr val="tx1"/>
          </a:solidFill>
        </p:grpSpPr>
        <p:sp>
          <p:nvSpPr>
            <p:cNvPr id="86" name="Freeform 13"/>
            <p:cNvSpPr/>
            <p:nvPr/>
          </p:nvSpPr>
          <p:spPr bwMode="auto">
            <a:xfrm>
              <a:off x="5526988" y="887716"/>
              <a:ext cx="4833680" cy="648258"/>
            </a:xfrm>
            <a:custGeom>
              <a:avLst/>
              <a:gdLst>
                <a:gd name="T0" fmla="*/ 10 w 7091"/>
                <a:gd name="T1" fmla="*/ 0 h 933"/>
                <a:gd name="T2" fmla="*/ 6624 w 7091"/>
                <a:gd name="T3" fmla="*/ 0 h 933"/>
                <a:gd name="T4" fmla="*/ 7091 w 7091"/>
                <a:gd name="T5" fmla="*/ 466 h 933"/>
                <a:gd name="T6" fmla="*/ 7091 w 7091"/>
                <a:gd name="T7" fmla="*/ 466 h 933"/>
                <a:gd name="T8" fmla="*/ 6624 w 7091"/>
                <a:gd name="T9" fmla="*/ 933 h 933"/>
                <a:gd name="T10" fmla="*/ 10 w 7091"/>
                <a:gd name="T11" fmla="*/ 933 h 933"/>
                <a:gd name="T12" fmla="*/ 0 w 7091"/>
                <a:gd name="T13" fmla="*/ 933 h 933"/>
                <a:gd name="T14" fmla="*/ 192 w 7091"/>
                <a:gd name="T15" fmla="*/ 466 h 933"/>
                <a:gd name="T16" fmla="*/ 0 w 7091"/>
                <a:gd name="T17" fmla="*/ 0 h 933"/>
                <a:gd name="T18" fmla="*/ 10 w 7091"/>
                <a:gd name="T19"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91" h="933">
                  <a:moveTo>
                    <a:pt x="10" y="0"/>
                  </a:moveTo>
                  <a:lnTo>
                    <a:pt x="6624" y="0"/>
                  </a:lnTo>
                  <a:cubicBezTo>
                    <a:pt x="6881" y="0"/>
                    <a:pt x="7091" y="210"/>
                    <a:pt x="7091" y="466"/>
                  </a:cubicBezTo>
                  <a:lnTo>
                    <a:pt x="7091" y="466"/>
                  </a:lnTo>
                  <a:cubicBezTo>
                    <a:pt x="7091" y="723"/>
                    <a:pt x="6881" y="933"/>
                    <a:pt x="6624" y="933"/>
                  </a:cubicBezTo>
                  <a:lnTo>
                    <a:pt x="10" y="933"/>
                  </a:lnTo>
                  <a:cubicBezTo>
                    <a:pt x="7" y="933"/>
                    <a:pt x="4" y="933"/>
                    <a:pt x="0" y="933"/>
                  </a:cubicBezTo>
                  <a:cubicBezTo>
                    <a:pt x="119" y="813"/>
                    <a:pt x="192" y="648"/>
                    <a:pt x="192" y="466"/>
                  </a:cubicBezTo>
                  <a:cubicBezTo>
                    <a:pt x="192" y="284"/>
                    <a:pt x="119" y="120"/>
                    <a:pt x="0" y="0"/>
                  </a:cubicBezTo>
                  <a:cubicBezTo>
                    <a:pt x="4" y="0"/>
                    <a:pt x="7"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15"/>
            <p:cNvSpPr>
              <a:spLocks noEditPoints="1"/>
            </p:cNvSpPr>
            <p:nvPr/>
          </p:nvSpPr>
          <p:spPr bwMode="auto">
            <a:xfrm>
              <a:off x="9853697" y="1070558"/>
              <a:ext cx="279250" cy="285899"/>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9" name="TextBox 88"/>
          <p:cNvSpPr txBox="1"/>
          <p:nvPr/>
        </p:nvSpPr>
        <p:spPr>
          <a:xfrm>
            <a:off x="5232712" y="1248804"/>
            <a:ext cx="2518638" cy="492443"/>
          </a:xfrm>
          <a:prstGeom prst="rect">
            <a:avLst/>
          </a:prstGeom>
          <a:solidFill>
            <a:schemeClr val="tx1"/>
          </a:solidFill>
        </p:spPr>
        <p:txBody>
          <a:bodyPr wrap="none" lIns="91428" tIns="45714" rIns="91428" bIns="45714" rtlCol="0">
            <a:spAutoFit/>
          </a:bodyPr>
          <a:lstStyle/>
          <a:p>
            <a:r>
              <a:rPr lang="zh-CN" altLang="en-US" sz="2500" dirty="0">
                <a:solidFill>
                  <a:srgbClr val="F8F8F8"/>
                </a:solidFill>
                <a:latin typeface="+mn-ea"/>
                <a:ea typeface="+mn-ea"/>
              </a:rPr>
              <a:t>前阶段工作回顾</a:t>
            </a:r>
            <a:endParaRPr lang="zh-CN" altLang="en-US" sz="2500" dirty="0">
              <a:solidFill>
                <a:srgbClr val="F8F8F8"/>
              </a:solidFill>
              <a:latin typeface="+mn-ea"/>
              <a:ea typeface="+mn-ea"/>
            </a:endParaRPr>
          </a:p>
        </p:txBody>
      </p:sp>
      <p:sp>
        <p:nvSpPr>
          <p:cNvPr id="85" name="Oval 12"/>
          <p:cNvSpPr>
            <a:spLocks noChangeArrowheads="1"/>
          </p:cNvSpPr>
          <p:nvPr/>
        </p:nvSpPr>
        <p:spPr bwMode="auto">
          <a:xfrm>
            <a:off x="4298183" y="1134329"/>
            <a:ext cx="704773" cy="716409"/>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9" name="TextBox 8"/>
          <p:cNvSpPr txBox="1"/>
          <p:nvPr/>
        </p:nvSpPr>
        <p:spPr>
          <a:xfrm>
            <a:off x="4415567" y="1191980"/>
            <a:ext cx="470000" cy="646331"/>
          </a:xfrm>
          <a:prstGeom prst="rect">
            <a:avLst/>
          </a:prstGeom>
          <a:noFill/>
        </p:spPr>
        <p:txBody>
          <a:bodyPr wrap="none" lIns="91428" tIns="45714" rIns="91428" bIns="45714" rtlCol="0">
            <a:spAutoFit/>
          </a:bodyPr>
          <a:lstStyle/>
          <a:p>
            <a:r>
              <a:rPr lang="en-US" altLang="zh-CN" sz="3600" b="1" dirty="0">
                <a:solidFill>
                  <a:srgbClr val="F8F8F8"/>
                </a:solidFill>
                <a:latin typeface="+mn-ea"/>
                <a:ea typeface="+mn-ea"/>
              </a:rPr>
              <a:t>1</a:t>
            </a:r>
            <a:endParaRPr lang="zh-CN" altLang="en-US" sz="3600" b="1" dirty="0">
              <a:solidFill>
                <a:srgbClr val="F8F8F8"/>
              </a:solidFill>
              <a:latin typeface="+mn-ea"/>
              <a:ea typeface="+mn-ea"/>
            </a:endParaRPr>
          </a:p>
        </p:txBody>
      </p:sp>
      <p:grpSp>
        <p:nvGrpSpPr>
          <p:cNvPr id="106" name="组合 105"/>
          <p:cNvGrpSpPr/>
          <p:nvPr/>
        </p:nvGrpSpPr>
        <p:grpSpPr>
          <a:xfrm>
            <a:off x="5224497" y="2105337"/>
            <a:ext cx="4833680" cy="648259"/>
            <a:chOff x="5526988" y="887716"/>
            <a:chExt cx="4833680" cy="648258"/>
          </a:xfrm>
          <a:solidFill>
            <a:schemeClr val="tx1"/>
          </a:solidFill>
        </p:grpSpPr>
        <p:sp>
          <p:nvSpPr>
            <p:cNvPr id="107" name="Freeform 13"/>
            <p:cNvSpPr/>
            <p:nvPr/>
          </p:nvSpPr>
          <p:spPr bwMode="auto">
            <a:xfrm>
              <a:off x="5526988" y="887716"/>
              <a:ext cx="4833680" cy="648258"/>
            </a:xfrm>
            <a:custGeom>
              <a:avLst/>
              <a:gdLst>
                <a:gd name="T0" fmla="*/ 10 w 7091"/>
                <a:gd name="T1" fmla="*/ 0 h 933"/>
                <a:gd name="T2" fmla="*/ 6624 w 7091"/>
                <a:gd name="T3" fmla="*/ 0 h 933"/>
                <a:gd name="T4" fmla="*/ 7091 w 7091"/>
                <a:gd name="T5" fmla="*/ 466 h 933"/>
                <a:gd name="T6" fmla="*/ 7091 w 7091"/>
                <a:gd name="T7" fmla="*/ 466 h 933"/>
                <a:gd name="T8" fmla="*/ 6624 w 7091"/>
                <a:gd name="T9" fmla="*/ 933 h 933"/>
                <a:gd name="T10" fmla="*/ 10 w 7091"/>
                <a:gd name="T11" fmla="*/ 933 h 933"/>
                <a:gd name="T12" fmla="*/ 0 w 7091"/>
                <a:gd name="T13" fmla="*/ 933 h 933"/>
                <a:gd name="T14" fmla="*/ 192 w 7091"/>
                <a:gd name="T15" fmla="*/ 466 h 933"/>
                <a:gd name="T16" fmla="*/ 0 w 7091"/>
                <a:gd name="T17" fmla="*/ 0 h 933"/>
                <a:gd name="T18" fmla="*/ 10 w 7091"/>
                <a:gd name="T19"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91" h="933">
                  <a:moveTo>
                    <a:pt x="10" y="0"/>
                  </a:moveTo>
                  <a:lnTo>
                    <a:pt x="6624" y="0"/>
                  </a:lnTo>
                  <a:cubicBezTo>
                    <a:pt x="6881" y="0"/>
                    <a:pt x="7091" y="210"/>
                    <a:pt x="7091" y="466"/>
                  </a:cubicBezTo>
                  <a:lnTo>
                    <a:pt x="7091" y="466"/>
                  </a:lnTo>
                  <a:cubicBezTo>
                    <a:pt x="7091" y="723"/>
                    <a:pt x="6881" y="933"/>
                    <a:pt x="6624" y="933"/>
                  </a:cubicBezTo>
                  <a:lnTo>
                    <a:pt x="10" y="933"/>
                  </a:lnTo>
                  <a:cubicBezTo>
                    <a:pt x="7" y="933"/>
                    <a:pt x="4" y="933"/>
                    <a:pt x="0" y="933"/>
                  </a:cubicBezTo>
                  <a:cubicBezTo>
                    <a:pt x="119" y="813"/>
                    <a:pt x="192" y="648"/>
                    <a:pt x="192" y="466"/>
                  </a:cubicBezTo>
                  <a:cubicBezTo>
                    <a:pt x="192" y="284"/>
                    <a:pt x="119" y="120"/>
                    <a:pt x="0" y="0"/>
                  </a:cubicBezTo>
                  <a:cubicBezTo>
                    <a:pt x="4" y="0"/>
                    <a:pt x="7"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15"/>
            <p:cNvSpPr>
              <a:spLocks noEditPoints="1"/>
            </p:cNvSpPr>
            <p:nvPr/>
          </p:nvSpPr>
          <p:spPr bwMode="auto">
            <a:xfrm>
              <a:off x="9853697" y="1070558"/>
              <a:ext cx="279250" cy="285899"/>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9" name="TextBox 108"/>
          <p:cNvSpPr txBox="1"/>
          <p:nvPr/>
        </p:nvSpPr>
        <p:spPr>
          <a:xfrm>
            <a:off x="5520744" y="2184908"/>
            <a:ext cx="2852063" cy="492443"/>
          </a:xfrm>
          <a:prstGeom prst="rect">
            <a:avLst/>
          </a:prstGeom>
          <a:solidFill>
            <a:schemeClr val="tx1"/>
          </a:solidFill>
        </p:spPr>
        <p:txBody>
          <a:bodyPr wrap="none" lIns="91428" tIns="45714" rIns="91428" bIns="45714" rtlCol="0">
            <a:spAutoFit/>
          </a:bodyPr>
          <a:lstStyle/>
          <a:p>
            <a:r>
              <a:rPr lang="zh-CN" altLang="en-US" sz="2500" dirty="0">
                <a:solidFill>
                  <a:srgbClr val="F8F8F8"/>
                </a:solidFill>
                <a:latin typeface="+mn-ea"/>
                <a:ea typeface="+mn-ea"/>
              </a:rPr>
              <a:t>取得的成绩及经验</a:t>
            </a:r>
            <a:endParaRPr lang="zh-CN" altLang="en-US" sz="2500" dirty="0">
              <a:solidFill>
                <a:srgbClr val="F8F8F8"/>
              </a:solidFill>
              <a:latin typeface="+mn-ea"/>
              <a:ea typeface="+mn-ea"/>
            </a:endParaRPr>
          </a:p>
        </p:txBody>
      </p:sp>
      <p:sp>
        <p:nvSpPr>
          <p:cNvPr id="111" name="Oval 12"/>
          <p:cNvSpPr>
            <a:spLocks noChangeArrowheads="1"/>
          </p:cNvSpPr>
          <p:nvPr/>
        </p:nvSpPr>
        <p:spPr bwMode="auto">
          <a:xfrm>
            <a:off x="4586215" y="2070433"/>
            <a:ext cx="704773" cy="716409"/>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12" name="TextBox 111"/>
          <p:cNvSpPr txBox="1"/>
          <p:nvPr/>
        </p:nvSpPr>
        <p:spPr>
          <a:xfrm>
            <a:off x="4703599" y="2128084"/>
            <a:ext cx="470000" cy="646331"/>
          </a:xfrm>
          <a:prstGeom prst="rect">
            <a:avLst/>
          </a:prstGeom>
          <a:noFill/>
        </p:spPr>
        <p:txBody>
          <a:bodyPr wrap="none" lIns="91428" tIns="45714" rIns="91428" bIns="45714" rtlCol="0">
            <a:spAutoFit/>
          </a:bodyPr>
          <a:lstStyle/>
          <a:p>
            <a:r>
              <a:rPr lang="en-US" altLang="zh-CN" sz="3600" b="1" dirty="0">
                <a:solidFill>
                  <a:srgbClr val="F8F8F8"/>
                </a:solidFill>
                <a:latin typeface="+mn-ea"/>
                <a:ea typeface="+mn-ea"/>
              </a:rPr>
              <a:t>2</a:t>
            </a:r>
            <a:endParaRPr lang="zh-CN" altLang="en-US" sz="3600" b="1" dirty="0">
              <a:solidFill>
                <a:srgbClr val="F8F8F8"/>
              </a:solidFill>
              <a:latin typeface="+mn-ea"/>
              <a:ea typeface="+mn-ea"/>
            </a:endParaRPr>
          </a:p>
        </p:txBody>
      </p:sp>
      <p:grpSp>
        <p:nvGrpSpPr>
          <p:cNvPr id="113" name="组合 112"/>
          <p:cNvGrpSpPr/>
          <p:nvPr/>
        </p:nvGrpSpPr>
        <p:grpSpPr>
          <a:xfrm>
            <a:off x="5296505" y="3124777"/>
            <a:ext cx="4833680" cy="648259"/>
            <a:chOff x="5526988" y="887716"/>
            <a:chExt cx="4833680" cy="648258"/>
          </a:xfrm>
          <a:solidFill>
            <a:schemeClr val="tx1"/>
          </a:solidFill>
        </p:grpSpPr>
        <p:sp>
          <p:nvSpPr>
            <p:cNvPr id="114" name="Freeform 13"/>
            <p:cNvSpPr/>
            <p:nvPr/>
          </p:nvSpPr>
          <p:spPr bwMode="auto">
            <a:xfrm>
              <a:off x="5526988" y="887716"/>
              <a:ext cx="4833680" cy="648258"/>
            </a:xfrm>
            <a:custGeom>
              <a:avLst/>
              <a:gdLst>
                <a:gd name="T0" fmla="*/ 10 w 7091"/>
                <a:gd name="T1" fmla="*/ 0 h 933"/>
                <a:gd name="T2" fmla="*/ 6624 w 7091"/>
                <a:gd name="T3" fmla="*/ 0 h 933"/>
                <a:gd name="T4" fmla="*/ 7091 w 7091"/>
                <a:gd name="T5" fmla="*/ 466 h 933"/>
                <a:gd name="T6" fmla="*/ 7091 w 7091"/>
                <a:gd name="T7" fmla="*/ 466 h 933"/>
                <a:gd name="T8" fmla="*/ 6624 w 7091"/>
                <a:gd name="T9" fmla="*/ 933 h 933"/>
                <a:gd name="T10" fmla="*/ 10 w 7091"/>
                <a:gd name="T11" fmla="*/ 933 h 933"/>
                <a:gd name="T12" fmla="*/ 0 w 7091"/>
                <a:gd name="T13" fmla="*/ 933 h 933"/>
                <a:gd name="T14" fmla="*/ 192 w 7091"/>
                <a:gd name="T15" fmla="*/ 466 h 933"/>
                <a:gd name="T16" fmla="*/ 0 w 7091"/>
                <a:gd name="T17" fmla="*/ 0 h 933"/>
                <a:gd name="T18" fmla="*/ 10 w 7091"/>
                <a:gd name="T19"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91" h="933">
                  <a:moveTo>
                    <a:pt x="10" y="0"/>
                  </a:moveTo>
                  <a:lnTo>
                    <a:pt x="6624" y="0"/>
                  </a:lnTo>
                  <a:cubicBezTo>
                    <a:pt x="6881" y="0"/>
                    <a:pt x="7091" y="210"/>
                    <a:pt x="7091" y="466"/>
                  </a:cubicBezTo>
                  <a:lnTo>
                    <a:pt x="7091" y="466"/>
                  </a:lnTo>
                  <a:cubicBezTo>
                    <a:pt x="7091" y="723"/>
                    <a:pt x="6881" y="933"/>
                    <a:pt x="6624" y="933"/>
                  </a:cubicBezTo>
                  <a:lnTo>
                    <a:pt x="10" y="933"/>
                  </a:lnTo>
                  <a:cubicBezTo>
                    <a:pt x="7" y="933"/>
                    <a:pt x="4" y="933"/>
                    <a:pt x="0" y="933"/>
                  </a:cubicBezTo>
                  <a:cubicBezTo>
                    <a:pt x="119" y="813"/>
                    <a:pt x="192" y="648"/>
                    <a:pt x="192" y="466"/>
                  </a:cubicBezTo>
                  <a:cubicBezTo>
                    <a:pt x="192" y="284"/>
                    <a:pt x="119" y="120"/>
                    <a:pt x="0" y="0"/>
                  </a:cubicBezTo>
                  <a:cubicBezTo>
                    <a:pt x="4" y="0"/>
                    <a:pt x="7"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15"/>
            <p:cNvSpPr>
              <a:spLocks noEditPoints="1"/>
            </p:cNvSpPr>
            <p:nvPr/>
          </p:nvSpPr>
          <p:spPr bwMode="auto">
            <a:xfrm>
              <a:off x="9853697" y="1070558"/>
              <a:ext cx="279250" cy="285899"/>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6" name="TextBox 115"/>
          <p:cNvSpPr txBox="1"/>
          <p:nvPr/>
        </p:nvSpPr>
        <p:spPr>
          <a:xfrm>
            <a:off x="5592752" y="3204348"/>
            <a:ext cx="3185487" cy="492443"/>
          </a:xfrm>
          <a:prstGeom prst="rect">
            <a:avLst/>
          </a:prstGeom>
          <a:solidFill>
            <a:schemeClr val="tx1"/>
          </a:solidFill>
        </p:spPr>
        <p:txBody>
          <a:bodyPr wrap="none" lIns="91428" tIns="45714" rIns="91428" bIns="45714" rtlCol="0">
            <a:spAutoFit/>
          </a:bodyPr>
          <a:lstStyle/>
          <a:p>
            <a:r>
              <a:rPr lang="zh-CN" altLang="en-US" sz="2500" dirty="0">
                <a:solidFill>
                  <a:srgbClr val="F8F8F8"/>
                </a:solidFill>
                <a:latin typeface="+mn-ea"/>
                <a:ea typeface="+mn-ea"/>
              </a:rPr>
              <a:t>不足之处及原因分析</a:t>
            </a:r>
            <a:endParaRPr lang="zh-CN" altLang="en-US" sz="2500" dirty="0">
              <a:solidFill>
                <a:srgbClr val="F8F8F8"/>
              </a:solidFill>
              <a:latin typeface="+mn-ea"/>
              <a:ea typeface="+mn-ea"/>
            </a:endParaRPr>
          </a:p>
        </p:txBody>
      </p:sp>
      <p:sp>
        <p:nvSpPr>
          <p:cNvPr id="118" name="Oval 12"/>
          <p:cNvSpPr>
            <a:spLocks noChangeArrowheads="1"/>
          </p:cNvSpPr>
          <p:nvPr/>
        </p:nvSpPr>
        <p:spPr bwMode="auto">
          <a:xfrm>
            <a:off x="4658224" y="3089873"/>
            <a:ext cx="704773" cy="716409"/>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19" name="TextBox 118"/>
          <p:cNvSpPr txBox="1"/>
          <p:nvPr/>
        </p:nvSpPr>
        <p:spPr>
          <a:xfrm>
            <a:off x="4775607" y="3147524"/>
            <a:ext cx="470000" cy="646331"/>
          </a:xfrm>
          <a:prstGeom prst="rect">
            <a:avLst/>
          </a:prstGeom>
          <a:noFill/>
        </p:spPr>
        <p:txBody>
          <a:bodyPr wrap="none" lIns="91428" tIns="45714" rIns="91428" bIns="45714" rtlCol="0">
            <a:spAutoFit/>
          </a:bodyPr>
          <a:lstStyle/>
          <a:p>
            <a:r>
              <a:rPr lang="en-US" altLang="zh-CN" sz="3600" b="1" dirty="0">
                <a:solidFill>
                  <a:srgbClr val="F8F8F8"/>
                </a:solidFill>
                <a:latin typeface="+mn-ea"/>
                <a:ea typeface="+mn-ea"/>
              </a:rPr>
              <a:t>3</a:t>
            </a:r>
            <a:endParaRPr lang="zh-CN" altLang="en-US" sz="3600" b="1" dirty="0">
              <a:solidFill>
                <a:srgbClr val="F8F8F8"/>
              </a:solidFill>
              <a:latin typeface="+mn-ea"/>
              <a:ea typeface="+mn-ea"/>
            </a:endParaRPr>
          </a:p>
        </p:txBody>
      </p:sp>
      <p:grpSp>
        <p:nvGrpSpPr>
          <p:cNvPr id="120" name="组合 119"/>
          <p:cNvGrpSpPr/>
          <p:nvPr/>
        </p:nvGrpSpPr>
        <p:grpSpPr>
          <a:xfrm>
            <a:off x="5224497" y="4125233"/>
            <a:ext cx="4833680" cy="648259"/>
            <a:chOff x="5526988" y="887716"/>
            <a:chExt cx="4833680" cy="648258"/>
          </a:xfrm>
          <a:solidFill>
            <a:schemeClr val="tx1"/>
          </a:solidFill>
        </p:grpSpPr>
        <p:sp>
          <p:nvSpPr>
            <p:cNvPr id="121" name="Freeform 13"/>
            <p:cNvSpPr/>
            <p:nvPr/>
          </p:nvSpPr>
          <p:spPr bwMode="auto">
            <a:xfrm>
              <a:off x="5526988" y="887716"/>
              <a:ext cx="4833680" cy="648258"/>
            </a:xfrm>
            <a:custGeom>
              <a:avLst/>
              <a:gdLst>
                <a:gd name="T0" fmla="*/ 10 w 7091"/>
                <a:gd name="T1" fmla="*/ 0 h 933"/>
                <a:gd name="T2" fmla="*/ 6624 w 7091"/>
                <a:gd name="T3" fmla="*/ 0 h 933"/>
                <a:gd name="T4" fmla="*/ 7091 w 7091"/>
                <a:gd name="T5" fmla="*/ 466 h 933"/>
                <a:gd name="T6" fmla="*/ 7091 w 7091"/>
                <a:gd name="T7" fmla="*/ 466 h 933"/>
                <a:gd name="T8" fmla="*/ 6624 w 7091"/>
                <a:gd name="T9" fmla="*/ 933 h 933"/>
                <a:gd name="T10" fmla="*/ 10 w 7091"/>
                <a:gd name="T11" fmla="*/ 933 h 933"/>
                <a:gd name="T12" fmla="*/ 0 w 7091"/>
                <a:gd name="T13" fmla="*/ 933 h 933"/>
                <a:gd name="T14" fmla="*/ 192 w 7091"/>
                <a:gd name="T15" fmla="*/ 466 h 933"/>
                <a:gd name="T16" fmla="*/ 0 w 7091"/>
                <a:gd name="T17" fmla="*/ 0 h 933"/>
                <a:gd name="T18" fmla="*/ 10 w 7091"/>
                <a:gd name="T19"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91" h="933">
                  <a:moveTo>
                    <a:pt x="10" y="0"/>
                  </a:moveTo>
                  <a:lnTo>
                    <a:pt x="6624" y="0"/>
                  </a:lnTo>
                  <a:cubicBezTo>
                    <a:pt x="6881" y="0"/>
                    <a:pt x="7091" y="210"/>
                    <a:pt x="7091" y="466"/>
                  </a:cubicBezTo>
                  <a:lnTo>
                    <a:pt x="7091" y="466"/>
                  </a:lnTo>
                  <a:cubicBezTo>
                    <a:pt x="7091" y="723"/>
                    <a:pt x="6881" y="933"/>
                    <a:pt x="6624" y="933"/>
                  </a:cubicBezTo>
                  <a:lnTo>
                    <a:pt x="10" y="933"/>
                  </a:lnTo>
                  <a:cubicBezTo>
                    <a:pt x="7" y="933"/>
                    <a:pt x="4" y="933"/>
                    <a:pt x="0" y="933"/>
                  </a:cubicBezTo>
                  <a:cubicBezTo>
                    <a:pt x="119" y="813"/>
                    <a:pt x="192" y="648"/>
                    <a:pt x="192" y="466"/>
                  </a:cubicBezTo>
                  <a:cubicBezTo>
                    <a:pt x="192" y="284"/>
                    <a:pt x="119" y="120"/>
                    <a:pt x="0" y="0"/>
                  </a:cubicBezTo>
                  <a:cubicBezTo>
                    <a:pt x="4" y="0"/>
                    <a:pt x="7"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15"/>
            <p:cNvSpPr>
              <a:spLocks noEditPoints="1"/>
            </p:cNvSpPr>
            <p:nvPr/>
          </p:nvSpPr>
          <p:spPr bwMode="auto">
            <a:xfrm>
              <a:off x="9853697" y="1070558"/>
              <a:ext cx="279250" cy="285899"/>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3" name="TextBox 122"/>
          <p:cNvSpPr txBox="1"/>
          <p:nvPr/>
        </p:nvSpPr>
        <p:spPr>
          <a:xfrm>
            <a:off x="5520744" y="4204801"/>
            <a:ext cx="2185213" cy="492443"/>
          </a:xfrm>
          <a:prstGeom prst="rect">
            <a:avLst/>
          </a:prstGeom>
          <a:solidFill>
            <a:schemeClr val="tx1"/>
          </a:solidFill>
        </p:spPr>
        <p:txBody>
          <a:bodyPr wrap="none" lIns="91428" tIns="45714" rIns="91428" bIns="45714" rtlCol="0">
            <a:spAutoFit/>
          </a:bodyPr>
          <a:lstStyle/>
          <a:p>
            <a:r>
              <a:rPr lang="zh-CN" altLang="en-US" sz="2500" dirty="0">
                <a:solidFill>
                  <a:srgbClr val="F8F8F8"/>
                </a:solidFill>
                <a:latin typeface="+mn-ea"/>
                <a:ea typeface="+mn-ea"/>
              </a:rPr>
              <a:t>当前形势分析</a:t>
            </a:r>
            <a:endParaRPr lang="zh-CN" altLang="en-US" sz="2500" dirty="0">
              <a:solidFill>
                <a:srgbClr val="F8F8F8"/>
              </a:solidFill>
              <a:latin typeface="+mn-ea"/>
              <a:ea typeface="+mn-ea"/>
            </a:endParaRPr>
          </a:p>
        </p:txBody>
      </p:sp>
      <p:sp>
        <p:nvSpPr>
          <p:cNvPr id="125" name="Oval 12"/>
          <p:cNvSpPr>
            <a:spLocks noChangeArrowheads="1"/>
          </p:cNvSpPr>
          <p:nvPr/>
        </p:nvSpPr>
        <p:spPr bwMode="auto">
          <a:xfrm>
            <a:off x="4586215" y="4090328"/>
            <a:ext cx="704773" cy="716409"/>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26" name="TextBox 125"/>
          <p:cNvSpPr txBox="1"/>
          <p:nvPr/>
        </p:nvSpPr>
        <p:spPr>
          <a:xfrm>
            <a:off x="4703599" y="4147977"/>
            <a:ext cx="470000" cy="646331"/>
          </a:xfrm>
          <a:prstGeom prst="rect">
            <a:avLst/>
          </a:prstGeom>
          <a:noFill/>
        </p:spPr>
        <p:txBody>
          <a:bodyPr wrap="none" lIns="91428" tIns="45714" rIns="91428" bIns="45714" rtlCol="0">
            <a:spAutoFit/>
          </a:bodyPr>
          <a:lstStyle/>
          <a:p>
            <a:r>
              <a:rPr lang="en-US" altLang="zh-CN" sz="3600" b="1" dirty="0">
                <a:solidFill>
                  <a:srgbClr val="F8F8F8"/>
                </a:solidFill>
                <a:latin typeface="+mn-ea"/>
                <a:ea typeface="+mn-ea"/>
              </a:rPr>
              <a:t>4</a:t>
            </a:r>
            <a:endParaRPr lang="zh-CN" altLang="en-US" sz="3600" b="1" dirty="0">
              <a:solidFill>
                <a:srgbClr val="F8F8F8"/>
              </a:solidFill>
              <a:latin typeface="+mn-ea"/>
              <a:ea typeface="+mn-ea"/>
            </a:endParaRPr>
          </a:p>
        </p:txBody>
      </p:sp>
      <p:grpSp>
        <p:nvGrpSpPr>
          <p:cNvPr id="127" name="组合 126"/>
          <p:cNvGrpSpPr/>
          <p:nvPr/>
        </p:nvGrpSpPr>
        <p:grpSpPr>
          <a:xfrm>
            <a:off x="4936466" y="5061336"/>
            <a:ext cx="4833680" cy="648259"/>
            <a:chOff x="5526988" y="887716"/>
            <a:chExt cx="4833680" cy="648258"/>
          </a:xfrm>
          <a:solidFill>
            <a:schemeClr val="tx1"/>
          </a:solidFill>
        </p:grpSpPr>
        <p:sp>
          <p:nvSpPr>
            <p:cNvPr id="128" name="Freeform 13"/>
            <p:cNvSpPr/>
            <p:nvPr/>
          </p:nvSpPr>
          <p:spPr bwMode="auto">
            <a:xfrm>
              <a:off x="5526988" y="887716"/>
              <a:ext cx="4833680" cy="648258"/>
            </a:xfrm>
            <a:custGeom>
              <a:avLst/>
              <a:gdLst>
                <a:gd name="T0" fmla="*/ 10 w 7091"/>
                <a:gd name="T1" fmla="*/ 0 h 933"/>
                <a:gd name="T2" fmla="*/ 6624 w 7091"/>
                <a:gd name="T3" fmla="*/ 0 h 933"/>
                <a:gd name="T4" fmla="*/ 7091 w 7091"/>
                <a:gd name="T5" fmla="*/ 466 h 933"/>
                <a:gd name="T6" fmla="*/ 7091 w 7091"/>
                <a:gd name="T7" fmla="*/ 466 h 933"/>
                <a:gd name="T8" fmla="*/ 6624 w 7091"/>
                <a:gd name="T9" fmla="*/ 933 h 933"/>
                <a:gd name="T10" fmla="*/ 10 w 7091"/>
                <a:gd name="T11" fmla="*/ 933 h 933"/>
                <a:gd name="T12" fmla="*/ 0 w 7091"/>
                <a:gd name="T13" fmla="*/ 933 h 933"/>
                <a:gd name="T14" fmla="*/ 192 w 7091"/>
                <a:gd name="T15" fmla="*/ 466 h 933"/>
                <a:gd name="T16" fmla="*/ 0 w 7091"/>
                <a:gd name="T17" fmla="*/ 0 h 933"/>
                <a:gd name="T18" fmla="*/ 10 w 7091"/>
                <a:gd name="T19"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91" h="933">
                  <a:moveTo>
                    <a:pt x="10" y="0"/>
                  </a:moveTo>
                  <a:lnTo>
                    <a:pt x="6624" y="0"/>
                  </a:lnTo>
                  <a:cubicBezTo>
                    <a:pt x="6881" y="0"/>
                    <a:pt x="7091" y="210"/>
                    <a:pt x="7091" y="466"/>
                  </a:cubicBezTo>
                  <a:lnTo>
                    <a:pt x="7091" y="466"/>
                  </a:lnTo>
                  <a:cubicBezTo>
                    <a:pt x="7091" y="723"/>
                    <a:pt x="6881" y="933"/>
                    <a:pt x="6624" y="933"/>
                  </a:cubicBezTo>
                  <a:lnTo>
                    <a:pt x="10" y="933"/>
                  </a:lnTo>
                  <a:cubicBezTo>
                    <a:pt x="7" y="933"/>
                    <a:pt x="4" y="933"/>
                    <a:pt x="0" y="933"/>
                  </a:cubicBezTo>
                  <a:cubicBezTo>
                    <a:pt x="119" y="813"/>
                    <a:pt x="192" y="648"/>
                    <a:pt x="192" y="466"/>
                  </a:cubicBezTo>
                  <a:cubicBezTo>
                    <a:pt x="192" y="284"/>
                    <a:pt x="119" y="120"/>
                    <a:pt x="0" y="0"/>
                  </a:cubicBezTo>
                  <a:cubicBezTo>
                    <a:pt x="4" y="0"/>
                    <a:pt x="7"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15"/>
            <p:cNvSpPr>
              <a:spLocks noEditPoints="1"/>
            </p:cNvSpPr>
            <p:nvPr/>
          </p:nvSpPr>
          <p:spPr bwMode="auto">
            <a:xfrm>
              <a:off x="9853697" y="1070558"/>
              <a:ext cx="279250" cy="285899"/>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30" name="TextBox 129"/>
          <p:cNvSpPr txBox="1"/>
          <p:nvPr/>
        </p:nvSpPr>
        <p:spPr>
          <a:xfrm>
            <a:off x="5232712" y="5140905"/>
            <a:ext cx="2518638" cy="492443"/>
          </a:xfrm>
          <a:prstGeom prst="rect">
            <a:avLst/>
          </a:prstGeom>
          <a:solidFill>
            <a:schemeClr val="tx1"/>
          </a:solidFill>
        </p:spPr>
        <p:txBody>
          <a:bodyPr wrap="none" lIns="91428" tIns="45714" rIns="91428" bIns="45714" rtlCol="0">
            <a:spAutoFit/>
          </a:bodyPr>
          <a:lstStyle/>
          <a:p>
            <a:r>
              <a:rPr lang="zh-CN" altLang="en-US" sz="2500" dirty="0">
                <a:solidFill>
                  <a:srgbClr val="F8F8F8"/>
                </a:solidFill>
                <a:latin typeface="+mn-ea"/>
                <a:ea typeface="+mn-ea"/>
              </a:rPr>
              <a:t>下一步工作计划</a:t>
            </a:r>
            <a:endParaRPr lang="zh-CN" altLang="en-US" sz="2500" dirty="0">
              <a:solidFill>
                <a:srgbClr val="F8F8F8"/>
              </a:solidFill>
              <a:latin typeface="+mn-ea"/>
              <a:ea typeface="+mn-ea"/>
            </a:endParaRPr>
          </a:p>
        </p:txBody>
      </p:sp>
      <p:sp>
        <p:nvSpPr>
          <p:cNvPr id="132" name="Oval 12"/>
          <p:cNvSpPr>
            <a:spLocks noChangeArrowheads="1"/>
          </p:cNvSpPr>
          <p:nvPr/>
        </p:nvSpPr>
        <p:spPr bwMode="auto">
          <a:xfrm>
            <a:off x="4298183" y="5026432"/>
            <a:ext cx="704773" cy="716409"/>
          </a:xfrm>
          <a:prstGeom prst="ellipse">
            <a:avLst/>
          </a:prstGeom>
          <a:solidFill>
            <a:schemeClr val="tx1"/>
          </a:solidFill>
          <a:ln>
            <a:noFill/>
          </a:ln>
        </p:spPr>
        <p:txBody>
          <a:bodyPr vert="horz" wrap="square" lIns="91428" tIns="45714" rIns="91428" bIns="45714" numCol="1" anchor="t" anchorCtr="0" compatLnSpc="1"/>
          <a:lstStyle/>
          <a:p>
            <a:endParaRPr lang="zh-CN" altLang="en-US"/>
          </a:p>
        </p:txBody>
      </p:sp>
      <p:sp>
        <p:nvSpPr>
          <p:cNvPr id="133" name="TextBox 132"/>
          <p:cNvSpPr txBox="1"/>
          <p:nvPr/>
        </p:nvSpPr>
        <p:spPr>
          <a:xfrm>
            <a:off x="4415567" y="5084081"/>
            <a:ext cx="470000" cy="646331"/>
          </a:xfrm>
          <a:prstGeom prst="rect">
            <a:avLst/>
          </a:prstGeom>
          <a:noFill/>
        </p:spPr>
        <p:txBody>
          <a:bodyPr wrap="none" lIns="91428" tIns="45714" rIns="91428" bIns="45714" rtlCol="0">
            <a:spAutoFit/>
          </a:bodyPr>
          <a:lstStyle/>
          <a:p>
            <a:r>
              <a:rPr lang="en-US" altLang="zh-CN" sz="3600" b="1" dirty="0">
                <a:solidFill>
                  <a:srgbClr val="F8F8F8"/>
                </a:solidFill>
                <a:latin typeface="+mn-ea"/>
                <a:ea typeface="+mn-ea"/>
              </a:rPr>
              <a:t>5</a:t>
            </a:r>
            <a:endParaRPr lang="zh-CN" altLang="en-US" sz="3600" b="1" dirty="0">
              <a:solidFill>
                <a:srgbClr val="F8F8F8"/>
              </a:solidFill>
              <a:latin typeface="+mn-ea"/>
              <a:ea typeface="+mn-ea"/>
            </a:endParaRPr>
          </a:p>
        </p:txBody>
      </p:sp>
      <p:sp>
        <p:nvSpPr>
          <p:cNvPr id="52" name="Freeform 6"/>
          <p:cNvSpPr/>
          <p:nvPr/>
        </p:nvSpPr>
        <p:spPr bwMode="auto">
          <a:xfrm flipH="1">
            <a:off x="8955" y="2165427"/>
            <a:ext cx="1636805" cy="2527151"/>
          </a:xfrm>
          <a:custGeom>
            <a:avLst/>
            <a:gdLst/>
            <a:ahLst/>
            <a:cxnLst/>
            <a:rect l="l" t="t" r="r" b="b"/>
            <a:pathLst>
              <a:path w="1636805" h="2527151">
                <a:moveTo>
                  <a:pt x="1636805" y="0"/>
                </a:moveTo>
                <a:lnTo>
                  <a:pt x="157161" y="0"/>
                </a:lnTo>
                <a:cubicBezTo>
                  <a:pt x="479113" y="297673"/>
                  <a:pt x="680524" y="725002"/>
                  <a:pt x="680524" y="1199898"/>
                </a:cubicBezTo>
                <a:cubicBezTo>
                  <a:pt x="680524" y="1746911"/>
                  <a:pt x="411976" y="2231780"/>
                  <a:pt x="0" y="2527151"/>
                </a:cubicBezTo>
                <a:lnTo>
                  <a:pt x="1636805"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54" name="Freeform 6"/>
          <p:cNvSpPr/>
          <p:nvPr/>
        </p:nvSpPr>
        <p:spPr bwMode="auto">
          <a:xfrm flipH="1">
            <a:off x="11162272" y="2165427"/>
            <a:ext cx="1034493" cy="25271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grpSp>
        <p:nvGrpSpPr>
          <p:cNvPr id="2" name="组合 1"/>
          <p:cNvGrpSpPr/>
          <p:nvPr/>
        </p:nvGrpSpPr>
        <p:grpSpPr>
          <a:xfrm>
            <a:off x="1371106" y="1840527"/>
            <a:ext cx="3048727" cy="3057872"/>
            <a:chOff x="1371105" y="1840526"/>
            <a:chExt cx="3048726" cy="3057872"/>
          </a:xfrm>
        </p:grpSpPr>
        <p:sp>
          <p:nvSpPr>
            <p:cNvPr id="7" name="Oval 5"/>
            <p:cNvSpPr>
              <a:spLocks noChangeArrowheads="1"/>
            </p:cNvSpPr>
            <p:nvPr/>
          </p:nvSpPr>
          <p:spPr bwMode="auto">
            <a:xfrm>
              <a:off x="1371105" y="1840526"/>
              <a:ext cx="3048726" cy="3057872"/>
            </a:xfrm>
            <a:prstGeom prst="ellipse">
              <a:avLst/>
            </a:pr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Oval 5"/>
            <p:cNvSpPr>
              <a:spLocks noChangeArrowheads="1"/>
            </p:cNvSpPr>
            <p:nvPr/>
          </p:nvSpPr>
          <p:spPr bwMode="auto">
            <a:xfrm>
              <a:off x="1505539" y="1975363"/>
              <a:ext cx="2779858" cy="2788198"/>
            </a:xfrm>
            <a:prstGeom prst="ellipse">
              <a:avLst/>
            </a:prstGeom>
            <a:noFill/>
            <a:ln>
              <a:solidFill>
                <a:srgbClr val="F8F8F8"/>
              </a:solidFill>
              <a:prstDash val="dash"/>
            </a:ln>
          </p:spPr>
          <p:txBody>
            <a:bodyPr vert="horz" wrap="square" lIns="91440" tIns="45720" rIns="91440" bIns="45720" numCol="1" anchor="t" anchorCtr="0" compatLnSpc="1"/>
            <a:lstStyle/>
            <a:p>
              <a:endParaRPr lang="zh-CN" altLang="en-US"/>
            </a:p>
          </p:txBody>
        </p:sp>
      </p:grpSp>
      <p:sp>
        <p:nvSpPr>
          <p:cNvPr id="8" name="Freeform 6"/>
          <p:cNvSpPr>
            <a:spLocks noEditPoints="1"/>
          </p:cNvSpPr>
          <p:nvPr/>
        </p:nvSpPr>
        <p:spPr bwMode="auto">
          <a:xfrm>
            <a:off x="2349746" y="2111863"/>
            <a:ext cx="1089920" cy="1493876"/>
          </a:xfrm>
          <a:custGeom>
            <a:avLst/>
            <a:gdLst>
              <a:gd name="T0" fmla="*/ 250 w 1905"/>
              <a:gd name="T1" fmla="*/ 421 h 2600"/>
              <a:gd name="T2" fmla="*/ 211 w 1905"/>
              <a:gd name="T3" fmla="*/ 2600 h 2600"/>
              <a:gd name="T4" fmla="*/ 1905 w 1905"/>
              <a:gd name="T5" fmla="*/ 638 h 2600"/>
              <a:gd name="T6" fmla="*/ 1760 w 1905"/>
              <a:gd name="T7" fmla="*/ 684 h 2600"/>
              <a:gd name="T8" fmla="*/ 217 w 1905"/>
              <a:gd name="T9" fmla="*/ 2448 h 2600"/>
              <a:gd name="T10" fmla="*/ 824 w 1905"/>
              <a:gd name="T11" fmla="*/ 276 h 2600"/>
              <a:gd name="T12" fmla="*/ 1081 w 1905"/>
              <a:gd name="T13" fmla="*/ 276 h 2600"/>
              <a:gd name="T14" fmla="*/ 949 w 1905"/>
              <a:gd name="T15" fmla="*/ 414 h 2600"/>
              <a:gd name="T16" fmla="*/ 666 w 1905"/>
              <a:gd name="T17" fmla="*/ 283 h 2600"/>
              <a:gd name="T18" fmla="*/ 349 w 1905"/>
              <a:gd name="T19" fmla="*/ 658 h 2600"/>
              <a:gd name="T20" fmla="*/ 1556 w 1905"/>
              <a:gd name="T21" fmla="*/ 658 h 2600"/>
              <a:gd name="T22" fmla="*/ 1239 w 1905"/>
              <a:gd name="T23" fmla="*/ 283 h 2600"/>
              <a:gd name="T24" fmla="*/ 666 w 1905"/>
              <a:gd name="T25" fmla="*/ 283 h 2600"/>
              <a:gd name="T26" fmla="*/ 672 w 1905"/>
              <a:gd name="T27" fmla="*/ 1974 h 2600"/>
              <a:gd name="T28" fmla="*/ 461 w 1905"/>
              <a:gd name="T29" fmla="*/ 2033 h 2600"/>
              <a:gd name="T30" fmla="*/ 415 w 1905"/>
              <a:gd name="T31" fmla="*/ 2080 h 2600"/>
              <a:gd name="T32" fmla="*/ 672 w 1905"/>
              <a:gd name="T33" fmla="*/ 2099 h 2600"/>
              <a:gd name="T34" fmla="*/ 402 w 1905"/>
              <a:gd name="T35" fmla="*/ 2231 h 2600"/>
              <a:gd name="T36" fmla="*/ 738 w 1905"/>
              <a:gd name="T37" fmla="*/ 2066 h 2600"/>
              <a:gd name="T38" fmla="*/ 738 w 1905"/>
              <a:gd name="T39" fmla="*/ 1961 h 2600"/>
              <a:gd name="T40" fmla="*/ 336 w 1905"/>
              <a:gd name="T41" fmla="*/ 1981 h 2600"/>
              <a:gd name="T42" fmla="*/ 653 w 1905"/>
              <a:gd name="T43" fmla="*/ 2317 h 2600"/>
              <a:gd name="T44" fmla="*/ 653 w 1905"/>
              <a:gd name="T45" fmla="*/ 1020 h 2600"/>
              <a:gd name="T46" fmla="*/ 461 w 1905"/>
              <a:gd name="T47" fmla="*/ 1079 h 2600"/>
              <a:gd name="T48" fmla="*/ 527 w 1905"/>
              <a:gd name="T49" fmla="*/ 1250 h 2600"/>
              <a:gd name="T50" fmla="*/ 402 w 1905"/>
              <a:gd name="T51" fmla="*/ 1296 h 2600"/>
              <a:gd name="T52" fmla="*/ 653 w 1905"/>
              <a:gd name="T53" fmla="*/ 954 h 2600"/>
              <a:gd name="T54" fmla="*/ 336 w 1905"/>
              <a:gd name="T55" fmla="*/ 1290 h 2600"/>
              <a:gd name="T56" fmla="*/ 736 w 1905"/>
              <a:gd name="T57" fmla="*/ 1096 h 2600"/>
              <a:gd name="T58" fmla="*/ 732 w 1905"/>
              <a:gd name="T59" fmla="*/ 1007 h 2600"/>
              <a:gd name="T60" fmla="*/ 672 w 1905"/>
              <a:gd name="T61" fmla="*/ 1533 h 2600"/>
              <a:gd name="T62" fmla="*/ 415 w 1905"/>
              <a:gd name="T63" fmla="*/ 1599 h 2600"/>
              <a:gd name="T64" fmla="*/ 672 w 1905"/>
              <a:gd name="T65" fmla="*/ 1770 h 2600"/>
              <a:gd name="T66" fmla="*/ 737 w 1905"/>
              <a:gd name="T67" fmla="*/ 1484 h 2600"/>
              <a:gd name="T68" fmla="*/ 336 w 1905"/>
              <a:gd name="T69" fmla="*/ 1500 h 2600"/>
              <a:gd name="T70" fmla="*/ 672 w 1905"/>
              <a:gd name="T71" fmla="*/ 1836 h 2600"/>
              <a:gd name="T72" fmla="*/ 881 w 1905"/>
              <a:gd name="T73" fmla="*/ 1417 h 2600"/>
              <a:gd name="T74" fmla="*/ 995 w 1905"/>
              <a:gd name="T75" fmla="*/ 2205 h 2600"/>
              <a:gd name="T76" fmla="*/ 1530 w 1905"/>
              <a:gd name="T77" fmla="*/ 2040 h 2600"/>
              <a:gd name="T78" fmla="*/ 976 w 1905"/>
              <a:gd name="T79" fmla="*/ 2185 h 2600"/>
              <a:gd name="T80" fmla="*/ 1530 w 1905"/>
              <a:gd name="T81" fmla="*/ 1546 h 2600"/>
              <a:gd name="T82" fmla="*/ 976 w 1905"/>
              <a:gd name="T83" fmla="*/ 1250 h 2600"/>
              <a:gd name="T84" fmla="*/ 976 w 1905"/>
              <a:gd name="T85" fmla="*/ 1072 h 2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05" h="2600">
                <a:moveTo>
                  <a:pt x="145" y="684"/>
                </a:moveTo>
                <a:cubicBezTo>
                  <a:pt x="145" y="611"/>
                  <a:pt x="179" y="574"/>
                  <a:pt x="250" y="572"/>
                </a:cubicBezTo>
                <a:lnTo>
                  <a:pt x="250" y="421"/>
                </a:lnTo>
                <a:cubicBezTo>
                  <a:pt x="118" y="424"/>
                  <a:pt x="0" y="509"/>
                  <a:pt x="0" y="638"/>
                </a:cubicBezTo>
                <a:lnTo>
                  <a:pt x="0" y="2389"/>
                </a:lnTo>
                <a:cubicBezTo>
                  <a:pt x="0" y="2496"/>
                  <a:pt x="104" y="2600"/>
                  <a:pt x="211" y="2600"/>
                </a:cubicBezTo>
                <a:lnTo>
                  <a:pt x="1694" y="2600"/>
                </a:lnTo>
                <a:cubicBezTo>
                  <a:pt x="1801" y="2600"/>
                  <a:pt x="1905" y="2496"/>
                  <a:pt x="1905" y="2389"/>
                </a:cubicBezTo>
                <a:lnTo>
                  <a:pt x="1905" y="638"/>
                </a:lnTo>
                <a:cubicBezTo>
                  <a:pt x="1905" y="509"/>
                  <a:pt x="1787" y="424"/>
                  <a:pt x="1655" y="421"/>
                </a:cubicBezTo>
                <a:lnTo>
                  <a:pt x="1655" y="572"/>
                </a:lnTo>
                <a:cubicBezTo>
                  <a:pt x="1727" y="574"/>
                  <a:pt x="1760" y="611"/>
                  <a:pt x="1760" y="684"/>
                </a:cubicBezTo>
                <a:lnTo>
                  <a:pt x="1760" y="2343"/>
                </a:lnTo>
                <a:cubicBezTo>
                  <a:pt x="1760" y="2395"/>
                  <a:pt x="1738" y="2448"/>
                  <a:pt x="1688" y="2448"/>
                </a:cubicBezTo>
                <a:lnTo>
                  <a:pt x="217" y="2448"/>
                </a:lnTo>
                <a:cubicBezTo>
                  <a:pt x="161" y="2448"/>
                  <a:pt x="145" y="2388"/>
                  <a:pt x="145" y="2330"/>
                </a:cubicBezTo>
                <a:lnTo>
                  <a:pt x="145" y="684"/>
                </a:lnTo>
                <a:close/>
                <a:moveTo>
                  <a:pt x="824" y="276"/>
                </a:moveTo>
                <a:cubicBezTo>
                  <a:pt x="824" y="216"/>
                  <a:pt x="882" y="158"/>
                  <a:pt x="943" y="158"/>
                </a:cubicBezTo>
                <a:lnTo>
                  <a:pt x="962" y="158"/>
                </a:lnTo>
                <a:cubicBezTo>
                  <a:pt x="1023" y="158"/>
                  <a:pt x="1081" y="216"/>
                  <a:pt x="1081" y="276"/>
                </a:cubicBezTo>
                <a:lnTo>
                  <a:pt x="1081" y="289"/>
                </a:lnTo>
                <a:cubicBezTo>
                  <a:pt x="1081" y="356"/>
                  <a:pt x="1023" y="414"/>
                  <a:pt x="956" y="414"/>
                </a:cubicBezTo>
                <a:lnTo>
                  <a:pt x="949" y="414"/>
                </a:lnTo>
                <a:cubicBezTo>
                  <a:pt x="882" y="414"/>
                  <a:pt x="824" y="356"/>
                  <a:pt x="824" y="289"/>
                </a:cubicBezTo>
                <a:lnTo>
                  <a:pt x="824" y="276"/>
                </a:lnTo>
                <a:close/>
                <a:moveTo>
                  <a:pt x="666" y="283"/>
                </a:moveTo>
                <a:lnTo>
                  <a:pt x="455" y="283"/>
                </a:lnTo>
                <a:cubicBezTo>
                  <a:pt x="383" y="283"/>
                  <a:pt x="349" y="316"/>
                  <a:pt x="349" y="388"/>
                </a:cubicBezTo>
                <a:lnTo>
                  <a:pt x="349" y="658"/>
                </a:lnTo>
                <a:cubicBezTo>
                  <a:pt x="349" y="703"/>
                  <a:pt x="378" y="750"/>
                  <a:pt x="422" y="750"/>
                </a:cubicBezTo>
                <a:lnTo>
                  <a:pt x="1483" y="750"/>
                </a:lnTo>
                <a:cubicBezTo>
                  <a:pt x="1527" y="750"/>
                  <a:pt x="1556" y="703"/>
                  <a:pt x="1556" y="658"/>
                </a:cubicBezTo>
                <a:lnTo>
                  <a:pt x="1556" y="388"/>
                </a:lnTo>
                <a:cubicBezTo>
                  <a:pt x="1556" y="316"/>
                  <a:pt x="1523" y="283"/>
                  <a:pt x="1450" y="283"/>
                </a:cubicBezTo>
                <a:lnTo>
                  <a:pt x="1239" y="283"/>
                </a:lnTo>
                <a:cubicBezTo>
                  <a:pt x="1239" y="137"/>
                  <a:pt x="1116" y="0"/>
                  <a:pt x="976" y="0"/>
                </a:cubicBezTo>
                <a:lnTo>
                  <a:pt x="930" y="0"/>
                </a:lnTo>
                <a:cubicBezTo>
                  <a:pt x="790" y="0"/>
                  <a:pt x="666" y="137"/>
                  <a:pt x="666" y="283"/>
                </a:cubicBezTo>
                <a:close/>
                <a:moveTo>
                  <a:pt x="402" y="1994"/>
                </a:moveTo>
                <a:cubicBezTo>
                  <a:pt x="402" y="1979"/>
                  <a:pt x="407" y="1974"/>
                  <a:pt x="422" y="1974"/>
                </a:cubicBezTo>
                <a:lnTo>
                  <a:pt x="672" y="1974"/>
                </a:lnTo>
                <a:lnTo>
                  <a:pt x="672" y="1994"/>
                </a:lnTo>
                <a:cubicBezTo>
                  <a:pt x="672" y="2015"/>
                  <a:pt x="568" y="2075"/>
                  <a:pt x="547" y="2086"/>
                </a:cubicBezTo>
                <a:cubicBezTo>
                  <a:pt x="530" y="2071"/>
                  <a:pt x="490" y="2033"/>
                  <a:pt x="461" y="2033"/>
                </a:cubicBezTo>
                <a:lnTo>
                  <a:pt x="455" y="2033"/>
                </a:lnTo>
                <a:cubicBezTo>
                  <a:pt x="439" y="2033"/>
                  <a:pt x="415" y="2057"/>
                  <a:pt x="415" y="2073"/>
                </a:cubicBezTo>
                <a:lnTo>
                  <a:pt x="415" y="2080"/>
                </a:lnTo>
                <a:cubicBezTo>
                  <a:pt x="415" y="2097"/>
                  <a:pt x="508" y="2198"/>
                  <a:pt x="527" y="2198"/>
                </a:cubicBezTo>
                <a:lnTo>
                  <a:pt x="534" y="2198"/>
                </a:lnTo>
                <a:cubicBezTo>
                  <a:pt x="548" y="2198"/>
                  <a:pt x="651" y="2113"/>
                  <a:pt x="672" y="2099"/>
                </a:cubicBezTo>
                <a:cubicBezTo>
                  <a:pt x="672" y="2135"/>
                  <a:pt x="687" y="2251"/>
                  <a:pt x="653" y="2251"/>
                </a:cubicBezTo>
                <a:lnTo>
                  <a:pt x="422" y="2251"/>
                </a:lnTo>
                <a:cubicBezTo>
                  <a:pt x="407" y="2251"/>
                  <a:pt x="402" y="2246"/>
                  <a:pt x="402" y="2231"/>
                </a:cubicBezTo>
                <a:lnTo>
                  <a:pt x="402" y="1994"/>
                </a:lnTo>
                <a:close/>
                <a:moveTo>
                  <a:pt x="653" y="2317"/>
                </a:moveTo>
                <a:cubicBezTo>
                  <a:pt x="777" y="2317"/>
                  <a:pt x="731" y="2181"/>
                  <a:pt x="738" y="2066"/>
                </a:cubicBezTo>
                <a:cubicBezTo>
                  <a:pt x="742" y="2008"/>
                  <a:pt x="889" y="1956"/>
                  <a:pt x="903" y="1902"/>
                </a:cubicBezTo>
                <a:lnTo>
                  <a:pt x="883" y="1902"/>
                </a:lnTo>
                <a:cubicBezTo>
                  <a:pt x="839" y="1902"/>
                  <a:pt x="771" y="1944"/>
                  <a:pt x="738" y="1961"/>
                </a:cubicBezTo>
                <a:cubicBezTo>
                  <a:pt x="722" y="1936"/>
                  <a:pt x="707" y="1908"/>
                  <a:pt x="666" y="1908"/>
                </a:cubicBezTo>
                <a:lnTo>
                  <a:pt x="409" y="1908"/>
                </a:lnTo>
                <a:cubicBezTo>
                  <a:pt x="370" y="1908"/>
                  <a:pt x="336" y="1942"/>
                  <a:pt x="336" y="1981"/>
                </a:cubicBezTo>
                <a:lnTo>
                  <a:pt x="336" y="2244"/>
                </a:lnTo>
                <a:cubicBezTo>
                  <a:pt x="336" y="2289"/>
                  <a:pt x="376" y="2317"/>
                  <a:pt x="422" y="2317"/>
                </a:cubicBezTo>
                <a:lnTo>
                  <a:pt x="653" y="2317"/>
                </a:lnTo>
                <a:close/>
                <a:moveTo>
                  <a:pt x="402" y="1040"/>
                </a:moveTo>
                <a:cubicBezTo>
                  <a:pt x="402" y="1024"/>
                  <a:pt x="407" y="1020"/>
                  <a:pt x="422" y="1020"/>
                </a:cubicBezTo>
                <a:lnTo>
                  <a:pt x="653" y="1020"/>
                </a:lnTo>
                <a:cubicBezTo>
                  <a:pt x="668" y="1020"/>
                  <a:pt x="672" y="1024"/>
                  <a:pt x="672" y="1040"/>
                </a:cubicBezTo>
                <a:cubicBezTo>
                  <a:pt x="672" y="1056"/>
                  <a:pt x="560" y="1132"/>
                  <a:pt x="547" y="1132"/>
                </a:cubicBezTo>
                <a:cubicBezTo>
                  <a:pt x="534" y="1132"/>
                  <a:pt x="500" y="1079"/>
                  <a:pt x="461" y="1079"/>
                </a:cubicBezTo>
                <a:cubicBezTo>
                  <a:pt x="443" y="1079"/>
                  <a:pt x="415" y="1100"/>
                  <a:pt x="415" y="1119"/>
                </a:cubicBezTo>
                <a:lnTo>
                  <a:pt x="415" y="1125"/>
                </a:lnTo>
                <a:cubicBezTo>
                  <a:pt x="415" y="1151"/>
                  <a:pt x="506" y="1239"/>
                  <a:pt x="527" y="1250"/>
                </a:cubicBezTo>
                <a:lnTo>
                  <a:pt x="672" y="1145"/>
                </a:lnTo>
                <a:lnTo>
                  <a:pt x="672" y="1296"/>
                </a:lnTo>
                <a:lnTo>
                  <a:pt x="402" y="1296"/>
                </a:lnTo>
                <a:lnTo>
                  <a:pt x="402" y="1040"/>
                </a:lnTo>
                <a:close/>
                <a:moveTo>
                  <a:pt x="732" y="1007"/>
                </a:moveTo>
                <a:cubicBezTo>
                  <a:pt x="724" y="972"/>
                  <a:pt x="694" y="954"/>
                  <a:pt x="653" y="954"/>
                </a:cubicBezTo>
                <a:lnTo>
                  <a:pt x="422" y="954"/>
                </a:lnTo>
                <a:cubicBezTo>
                  <a:pt x="376" y="954"/>
                  <a:pt x="336" y="982"/>
                  <a:pt x="336" y="1026"/>
                </a:cubicBezTo>
                <a:lnTo>
                  <a:pt x="336" y="1290"/>
                </a:lnTo>
                <a:cubicBezTo>
                  <a:pt x="336" y="1328"/>
                  <a:pt x="370" y="1362"/>
                  <a:pt x="409" y="1362"/>
                </a:cubicBezTo>
                <a:lnTo>
                  <a:pt x="666" y="1362"/>
                </a:lnTo>
                <a:cubicBezTo>
                  <a:pt x="769" y="1362"/>
                  <a:pt x="738" y="1199"/>
                  <a:pt x="736" y="1096"/>
                </a:cubicBezTo>
                <a:lnTo>
                  <a:pt x="903" y="954"/>
                </a:lnTo>
                <a:cubicBezTo>
                  <a:pt x="903" y="954"/>
                  <a:pt x="891" y="947"/>
                  <a:pt x="890" y="947"/>
                </a:cubicBezTo>
                <a:cubicBezTo>
                  <a:pt x="825" y="947"/>
                  <a:pt x="772" y="1003"/>
                  <a:pt x="732" y="1007"/>
                </a:cubicBezTo>
                <a:close/>
                <a:moveTo>
                  <a:pt x="402" y="1500"/>
                </a:moveTo>
                <a:lnTo>
                  <a:pt x="672" y="1500"/>
                </a:lnTo>
                <a:lnTo>
                  <a:pt x="672" y="1533"/>
                </a:lnTo>
                <a:lnTo>
                  <a:pt x="547" y="1612"/>
                </a:lnTo>
                <a:lnTo>
                  <a:pt x="464" y="1550"/>
                </a:lnTo>
                <a:cubicBezTo>
                  <a:pt x="441" y="1563"/>
                  <a:pt x="415" y="1569"/>
                  <a:pt x="415" y="1599"/>
                </a:cubicBezTo>
                <a:cubicBezTo>
                  <a:pt x="415" y="1619"/>
                  <a:pt x="509" y="1724"/>
                  <a:pt x="527" y="1724"/>
                </a:cubicBezTo>
                <a:cubicBezTo>
                  <a:pt x="558" y="1724"/>
                  <a:pt x="638" y="1634"/>
                  <a:pt x="672" y="1625"/>
                </a:cubicBezTo>
                <a:lnTo>
                  <a:pt x="672" y="1770"/>
                </a:lnTo>
                <a:lnTo>
                  <a:pt x="402" y="1770"/>
                </a:lnTo>
                <a:lnTo>
                  <a:pt x="402" y="1500"/>
                </a:lnTo>
                <a:close/>
                <a:moveTo>
                  <a:pt x="737" y="1484"/>
                </a:moveTo>
                <a:cubicBezTo>
                  <a:pt x="725" y="1462"/>
                  <a:pt x="710" y="1434"/>
                  <a:pt x="672" y="1434"/>
                </a:cubicBezTo>
                <a:lnTo>
                  <a:pt x="402" y="1434"/>
                </a:lnTo>
                <a:cubicBezTo>
                  <a:pt x="369" y="1434"/>
                  <a:pt x="336" y="1467"/>
                  <a:pt x="336" y="1500"/>
                </a:cubicBezTo>
                <a:lnTo>
                  <a:pt x="336" y="1770"/>
                </a:lnTo>
                <a:cubicBezTo>
                  <a:pt x="336" y="1803"/>
                  <a:pt x="369" y="1836"/>
                  <a:pt x="402" y="1836"/>
                </a:cubicBezTo>
                <a:lnTo>
                  <a:pt x="672" y="1836"/>
                </a:lnTo>
                <a:cubicBezTo>
                  <a:pt x="768" y="1836"/>
                  <a:pt x="738" y="1667"/>
                  <a:pt x="736" y="1570"/>
                </a:cubicBezTo>
                <a:lnTo>
                  <a:pt x="903" y="1429"/>
                </a:lnTo>
                <a:lnTo>
                  <a:pt x="881" y="1417"/>
                </a:lnTo>
                <a:lnTo>
                  <a:pt x="737" y="1484"/>
                </a:lnTo>
                <a:close/>
                <a:moveTo>
                  <a:pt x="976" y="2185"/>
                </a:moveTo>
                <a:cubicBezTo>
                  <a:pt x="976" y="2200"/>
                  <a:pt x="980" y="2205"/>
                  <a:pt x="995" y="2205"/>
                </a:cubicBezTo>
                <a:lnTo>
                  <a:pt x="1510" y="2205"/>
                </a:lnTo>
                <a:cubicBezTo>
                  <a:pt x="1525" y="2205"/>
                  <a:pt x="1530" y="2200"/>
                  <a:pt x="1530" y="2185"/>
                </a:cubicBezTo>
                <a:lnTo>
                  <a:pt x="1530" y="2040"/>
                </a:lnTo>
                <a:cubicBezTo>
                  <a:pt x="1530" y="2025"/>
                  <a:pt x="1525" y="2020"/>
                  <a:pt x="1510" y="2020"/>
                </a:cubicBezTo>
                <a:lnTo>
                  <a:pt x="976" y="2020"/>
                </a:lnTo>
                <a:lnTo>
                  <a:pt x="976" y="2185"/>
                </a:lnTo>
                <a:close/>
                <a:moveTo>
                  <a:pt x="976" y="1724"/>
                </a:moveTo>
                <a:lnTo>
                  <a:pt x="1530" y="1724"/>
                </a:lnTo>
                <a:lnTo>
                  <a:pt x="1530" y="1546"/>
                </a:lnTo>
                <a:lnTo>
                  <a:pt x="976" y="1546"/>
                </a:lnTo>
                <a:lnTo>
                  <a:pt x="976" y="1724"/>
                </a:lnTo>
                <a:close/>
                <a:moveTo>
                  <a:pt x="976" y="1250"/>
                </a:moveTo>
                <a:lnTo>
                  <a:pt x="1378" y="1250"/>
                </a:lnTo>
                <a:lnTo>
                  <a:pt x="1378" y="1072"/>
                </a:lnTo>
                <a:lnTo>
                  <a:pt x="976" y="1072"/>
                </a:lnTo>
                <a:lnTo>
                  <a:pt x="976" y="1250"/>
                </a:ln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endParaRPr lang="zh-CN" altLang="en-US"/>
          </a:p>
        </p:txBody>
      </p:sp>
      <p:sp>
        <p:nvSpPr>
          <p:cNvPr id="48" name="TextBox 47"/>
          <p:cNvSpPr txBox="1"/>
          <p:nvPr/>
        </p:nvSpPr>
        <p:spPr>
          <a:xfrm>
            <a:off x="2374412" y="4035919"/>
            <a:ext cx="1042114" cy="523220"/>
          </a:xfrm>
          <a:prstGeom prst="rect">
            <a:avLst/>
          </a:prstGeom>
          <a:noFill/>
        </p:spPr>
        <p:txBody>
          <a:bodyPr wrap="square" lIns="91428" tIns="45714" rIns="91428" bIns="45714" rtlCol="0">
            <a:spAutoFit/>
          </a:bodyPr>
          <a:lstStyle/>
          <a:p>
            <a:pPr algn="dist"/>
            <a:r>
              <a:rPr lang="zh-CN" altLang="en-US" sz="2800" dirty="0">
                <a:solidFill>
                  <a:srgbClr val="F8F8F8"/>
                </a:solidFill>
                <a:latin typeface="+mn-ea"/>
                <a:ea typeface="+mn-ea"/>
              </a:rPr>
              <a:t>目录</a:t>
            </a:r>
            <a:endParaRPr lang="zh-CN" altLang="en-US" sz="2800" dirty="0">
              <a:solidFill>
                <a:srgbClr val="F8F8F8"/>
              </a:solidFill>
              <a:latin typeface="+mn-ea"/>
              <a:ea typeface="+mn-ea"/>
            </a:endParaRPr>
          </a:p>
        </p:txBody>
      </p:sp>
      <p:sp>
        <p:nvSpPr>
          <p:cNvPr id="50" name="TextBox 49"/>
          <p:cNvSpPr txBox="1"/>
          <p:nvPr/>
        </p:nvSpPr>
        <p:spPr>
          <a:xfrm>
            <a:off x="2304763" y="3701224"/>
            <a:ext cx="1181389" cy="369320"/>
          </a:xfrm>
          <a:prstGeom prst="rect">
            <a:avLst/>
          </a:prstGeom>
          <a:noFill/>
        </p:spPr>
        <p:txBody>
          <a:bodyPr wrap="none" lIns="91428" tIns="45714" rIns="91428" bIns="45714" rtlCol="0">
            <a:spAutoFit/>
          </a:bodyPr>
          <a:lstStyle/>
          <a:p>
            <a:r>
              <a:rPr lang="en-US" altLang="zh-CN" dirty="0" smtClean="0">
                <a:solidFill>
                  <a:srgbClr val="F8F8F8"/>
                </a:solidFill>
                <a:latin typeface="+mn-ea"/>
                <a:ea typeface="+mn-ea"/>
              </a:rPr>
              <a:t>Contents</a:t>
            </a:r>
            <a:endParaRPr lang="zh-CN" altLang="en-US" dirty="0">
              <a:solidFill>
                <a:srgbClr val="F8F8F8"/>
              </a:solidFill>
              <a:latin typeface="+mn-ea"/>
              <a:ea typeface="+mn-ea"/>
            </a:endParaRPr>
          </a:p>
        </p:txBody>
      </p:sp>
      <p:sp>
        <p:nvSpPr>
          <p:cNvPr id="60" name="Freeform 6"/>
          <p:cNvSpPr/>
          <p:nvPr/>
        </p:nvSpPr>
        <p:spPr bwMode="auto">
          <a:xfrm flipH="1">
            <a:off x="0" y="2165427"/>
            <a:ext cx="256778" cy="25271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Tree>
    <p:custDataLst>
      <p:tags r:id="rId2"/>
    </p:custDataLst>
  </p:cSld>
  <p:clrMapOvr>
    <a:masterClrMapping/>
  </p:clrMapOvr>
  <p:transition spd="slow" advTm="1001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600"/>
                                        <p:tgtEl>
                                          <p:spTgt spid="52"/>
                                        </p:tgtEl>
                                      </p:cBhvr>
                                    </p:animEffect>
                                  </p:childTnLst>
                                </p:cTn>
                              </p:par>
                            </p:childTnLst>
                          </p:cTn>
                        </p:par>
                        <p:par>
                          <p:cTn id="8" fill="hold">
                            <p:stCondLst>
                              <p:cond delay="1000"/>
                            </p:stCondLst>
                            <p:childTnLst>
                              <p:par>
                                <p:cTn id="9" presetID="21" presetClass="entr" presetSubtype="1"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1000"/>
                                        <p:tgtEl>
                                          <p:spTgt spid="2"/>
                                        </p:tgtEl>
                                      </p:cBhvr>
                                    </p:animEffect>
                                  </p:childTnLst>
                                </p:cTn>
                              </p:par>
                            </p:childTnLst>
                          </p:cTn>
                        </p:par>
                        <p:par>
                          <p:cTn id="12" fill="hold">
                            <p:stCondLst>
                              <p:cond delay="2000"/>
                            </p:stCondLst>
                            <p:childTnLst>
                              <p:par>
                                <p:cTn id="13" presetID="21" presetClass="entr" presetSubtype="1"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heel(1)">
                                      <p:cBhvr>
                                        <p:cTn id="15" dur="1000"/>
                                        <p:tgtEl>
                                          <p:spTgt spid="8"/>
                                        </p:tgtEl>
                                      </p:cBhvr>
                                    </p:animEffect>
                                  </p:childTnLst>
                                </p:cTn>
                              </p:par>
                            </p:childTnLst>
                          </p:cTn>
                        </p:par>
                        <p:par>
                          <p:cTn id="16" fill="hold">
                            <p:stCondLst>
                              <p:cond delay="30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48"/>
                                        </p:tgtEl>
                                        <p:attrNameLst>
                                          <p:attrName>style.visibility</p:attrName>
                                        </p:attrNameLst>
                                      </p:cBhvr>
                                      <p:to>
                                        <p:strVal val="visible"/>
                                      </p:to>
                                    </p:set>
                                    <p:anim calcmode="lin" valueType="num">
                                      <p:cBhvr>
                                        <p:cTn id="19" dur="500" fill="hold"/>
                                        <p:tgtEl>
                                          <p:spTgt spid="48"/>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48"/>
                                        </p:tgtEl>
                                        <p:attrNameLst>
                                          <p:attrName>ppt_y</p:attrName>
                                        </p:attrNameLst>
                                      </p:cBhvr>
                                      <p:tavLst>
                                        <p:tav tm="0">
                                          <p:val>
                                            <p:strVal val="#ppt_y"/>
                                          </p:val>
                                        </p:tav>
                                        <p:tav tm="100000">
                                          <p:val>
                                            <p:strVal val="#ppt_y"/>
                                          </p:val>
                                        </p:tav>
                                      </p:tavLst>
                                    </p:anim>
                                    <p:anim calcmode="lin" valueType="num">
                                      <p:cBhvr>
                                        <p:cTn id="21" dur="500" fill="hold"/>
                                        <p:tgtEl>
                                          <p:spTgt spid="48"/>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48"/>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48"/>
                                        </p:tgtEl>
                                      </p:cBhvr>
                                    </p:animEffect>
                                  </p:childTnLst>
                                </p:cTn>
                              </p:par>
                              <p:par>
                                <p:cTn id="24" presetID="41" presetClass="entr" presetSubtype="0" fill="hold" grpId="0" nodeType="withEffect">
                                  <p:stCondLst>
                                    <p:cond delay="0"/>
                                  </p:stCondLst>
                                  <p:iterate type="lt">
                                    <p:tmPct val="10000"/>
                                  </p:iterate>
                                  <p:childTnLst>
                                    <p:set>
                                      <p:cBhvr>
                                        <p:cTn id="25" dur="1" fill="hold">
                                          <p:stCondLst>
                                            <p:cond delay="0"/>
                                          </p:stCondLst>
                                        </p:cTn>
                                        <p:tgtEl>
                                          <p:spTgt spid="50"/>
                                        </p:tgtEl>
                                        <p:attrNameLst>
                                          <p:attrName>style.visibility</p:attrName>
                                        </p:attrNameLst>
                                      </p:cBhvr>
                                      <p:to>
                                        <p:strVal val="visible"/>
                                      </p:to>
                                    </p:set>
                                    <p:anim calcmode="lin" valueType="num">
                                      <p:cBhvr>
                                        <p:cTn id="26" dur="500" fill="hold"/>
                                        <p:tgtEl>
                                          <p:spTgt spid="50"/>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50"/>
                                        </p:tgtEl>
                                        <p:attrNameLst>
                                          <p:attrName>ppt_y</p:attrName>
                                        </p:attrNameLst>
                                      </p:cBhvr>
                                      <p:tavLst>
                                        <p:tav tm="0">
                                          <p:val>
                                            <p:strVal val="#ppt_y"/>
                                          </p:val>
                                        </p:tav>
                                        <p:tav tm="100000">
                                          <p:val>
                                            <p:strVal val="#ppt_y"/>
                                          </p:val>
                                        </p:tav>
                                      </p:tavLst>
                                    </p:anim>
                                    <p:anim calcmode="lin" valueType="num">
                                      <p:cBhvr>
                                        <p:cTn id="28" dur="500" fill="hold"/>
                                        <p:tgtEl>
                                          <p:spTgt spid="50"/>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50"/>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50"/>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animEffect transition="in" filter="wipe(left)">
                                      <p:cBhvr>
                                        <p:cTn id="33" dur="500"/>
                                        <p:tgtEl>
                                          <p:spTgt spid="54"/>
                                        </p:tgtEl>
                                      </p:cBhvr>
                                    </p:animEffect>
                                  </p:childTnLst>
                                </p:cTn>
                              </p:par>
                            </p:childTnLst>
                          </p:cTn>
                        </p:par>
                        <p:par>
                          <p:cTn id="34" fill="hold">
                            <p:stCondLst>
                              <p:cond delay="3449"/>
                            </p:stCondLst>
                            <p:childTnLst>
                              <p:par>
                                <p:cTn id="35" presetID="22" presetClass="entr" presetSubtype="1"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up)">
                                      <p:cBhvr>
                                        <p:cTn id="37" dur="500"/>
                                        <p:tgtEl>
                                          <p:spTgt spid="10"/>
                                        </p:tgtEl>
                                      </p:cBhvr>
                                    </p:animEffect>
                                  </p:childTnLst>
                                </p:cTn>
                              </p:par>
                            </p:childTnLst>
                          </p:cTn>
                        </p:par>
                        <p:par>
                          <p:cTn id="38" fill="hold">
                            <p:stCondLst>
                              <p:cond delay="3949"/>
                            </p:stCondLst>
                            <p:childTnLst>
                              <p:par>
                                <p:cTn id="39" presetID="1" presetClass="entr" presetSubtype="0" fill="hold" grpId="0" nodeType="afterEffect">
                                  <p:stCondLst>
                                    <p:cond delay="0"/>
                                  </p:stCondLst>
                                  <p:childTnLst>
                                    <p:set>
                                      <p:cBhvr>
                                        <p:cTn id="40" dur="1" fill="hold">
                                          <p:stCondLst>
                                            <p:cond delay="0"/>
                                          </p:stCondLst>
                                        </p:cTn>
                                        <p:tgtEl>
                                          <p:spTgt spid="85"/>
                                        </p:tgtEl>
                                        <p:attrNameLst>
                                          <p:attrName>style.visibility</p:attrName>
                                        </p:attrNameLst>
                                      </p:cBhvr>
                                      <p:to>
                                        <p:strVal val="visible"/>
                                      </p:to>
                                    </p:set>
                                  </p:childTnLst>
                                </p:cTn>
                              </p:par>
                              <p:par>
                                <p:cTn id="41" presetID="56" presetClass="path" presetSubtype="0" accel="50000" decel="50000" fill="hold" grpId="1" nodeType="withEffect">
                                  <p:stCondLst>
                                    <p:cond delay="0"/>
                                  </p:stCondLst>
                                  <p:childTnLst>
                                    <p:animMotion origin="layout" path="M -0.14098 0.28492 L -9.16428E-7 -1.30435E-6 " pathEditMode="relative" rAng="0" ptsTypes="AA">
                                      <p:cBhvr>
                                        <p:cTn id="42" dur="500" fill="hold"/>
                                        <p:tgtEl>
                                          <p:spTgt spid="85"/>
                                        </p:tgtEl>
                                        <p:attrNameLst>
                                          <p:attrName>ppt_x</p:attrName>
                                          <p:attrName>ppt_y</p:attrName>
                                        </p:attrNameLst>
                                      </p:cBhvr>
                                      <p:rCtr x="7042" y="-14246"/>
                                    </p:animMotion>
                                  </p:childTnLst>
                                </p:cTn>
                              </p:par>
                              <p:par>
                                <p:cTn id="43" presetID="1" presetClass="entr" presetSubtype="0" fill="hold" grpId="0" nodeType="withEffect">
                                  <p:stCondLst>
                                    <p:cond delay="200"/>
                                  </p:stCondLst>
                                  <p:childTnLst>
                                    <p:set>
                                      <p:cBhvr>
                                        <p:cTn id="44" dur="1" fill="hold">
                                          <p:stCondLst>
                                            <p:cond delay="0"/>
                                          </p:stCondLst>
                                        </p:cTn>
                                        <p:tgtEl>
                                          <p:spTgt spid="111"/>
                                        </p:tgtEl>
                                        <p:attrNameLst>
                                          <p:attrName>style.visibility</p:attrName>
                                        </p:attrNameLst>
                                      </p:cBhvr>
                                      <p:to>
                                        <p:strVal val="visible"/>
                                      </p:to>
                                    </p:set>
                                  </p:childTnLst>
                                </p:cTn>
                              </p:par>
                              <p:par>
                                <p:cTn id="45" presetID="56" presetClass="path" presetSubtype="0" accel="50000" decel="50000" fill="hold" grpId="1" nodeType="withEffect">
                                  <p:stCondLst>
                                    <p:cond delay="200"/>
                                  </p:stCondLst>
                                  <p:childTnLst>
                                    <p:animMotion origin="layout" path="M -0.16467 0.1487 L -2.66337E-6 2.22942E-6 " pathEditMode="relative" rAng="0" ptsTypes="AA">
                                      <p:cBhvr>
                                        <p:cTn id="46" dur="500" fill="hold"/>
                                        <p:tgtEl>
                                          <p:spTgt spid="111"/>
                                        </p:tgtEl>
                                        <p:attrNameLst>
                                          <p:attrName>ppt_x</p:attrName>
                                          <p:attrName>ppt_y</p:attrName>
                                        </p:attrNameLst>
                                      </p:cBhvr>
                                      <p:rCtr x="8227" y="-7447"/>
                                    </p:animMotion>
                                  </p:childTnLst>
                                </p:cTn>
                              </p:par>
                              <p:par>
                                <p:cTn id="47" presetID="1" presetClass="entr" presetSubtype="0" fill="hold" grpId="0" nodeType="withEffect">
                                  <p:stCondLst>
                                    <p:cond delay="400"/>
                                  </p:stCondLst>
                                  <p:childTnLst>
                                    <p:set>
                                      <p:cBhvr>
                                        <p:cTn id="48" dur="1" fill="hold">
                                          <p:stCondLst>
                                            <p:cond delay="0"/>
                                          </p:stCondLst>
                                        </p:cTn>
                                        <p:tgtEl>
                                          <p:spTgt spid="118"/>
                                        </p:tgtEl>
                                        <p:attrNameLst>
                                          <p:attrName>style.visibility</p:attrName>
                                        </p:attrNameLst>
                                      </p:cBhvr>
                                      <p:to>
                                        <p:strVal val="visible"/>
                                      </p:to>
                                    </p:set>
                                  </p:childTnLst>
                                </p:cTn>
                              </p:par>
                              <p:par>
                                <p:cTn id="49" presetID="56" presetClass="path" presetSubtype="0" accel="50000" decel="50000" fill="hold" grpId="1" nodeType="withEffect">
                                  <p:stCondLst>
                                    <p:cond delay="400"/>
                                  </p:stCondLst>
                                  <p:childTnLst>
                                    <p:animMotion origin="layout" path="M -0.17053 -2.67345E-6 L -5.12887E-7 -2.67345E-6 " pathEditMode="relative" rAng="0" ptsTypes="AA">
                                      <p:cBhvr>
                                        <p:cTn id="50" dur="500" fill="hold"/>
                                        <p:tgtEl>
                                          <p:spTgt spid="118"/>
                                        </p:tgtEl>
                                        <p:attrNameLst>
                                          <p:attrName>ppt_x</p:attrName>
                                          <p:attrName>ppt_y</p:attrName>
                                        </p:attrNameLst>
                                      </p:cBhvr>
                                      <p:rCtr x="8526" y="0"/>
                                    </p:animMotion>
                                  </p:childTnLst>
                                </p:cTn>
                              </p:par>
                              <p:par>
                                <p:cTn id="51" presetID="1" presetClass="entr" presetSubtype="0" fill="hold" grpId="0" nodeType="withEffect">
                                  <p:stCondLst>
                                    <p:cond delay="600"/>
                                  </p:stCondLst>
                                  <p:childTnLst>
                                    <p:set>
                                      <p:cBhvr>
                                        <p:cTn id="52" dur="1" fill="hold">
                                          <p:stCondLst>
                                            <p:cond delay="0"/>
                                          </p:stCondLst>
                                        </p:cTn>
                                        <p:tgtEl>
                                          <p:spTgt spid="125"/>
                                        </p:tgtEl>
                                        <p:attrNameLst>
                                          <p:attrName>style.visibility</p:attrName>
                                        </p:attrNameLst>
                                      </p:cBhvr>
                                      <p:to>
                                        <p:strVal val="visible"/>
                                      </p:to>
                                    </p:set>
                                  </p:childTnLst>
                                </p:cTn>
                              </p:par>
                              <p:par>
                                <p:cTn id="53" presetID="56" presetClass="path" presetSubtype="0" accel="50000" decel="50000" fill="hold" grpId="1" nodeType="withEffect">
                                  <p:stCondLst>
                                    <p:cond delay="600"/>
                                  </p:stCondLst>
                                  <p:childTnLst>
                                    <p:animMotion origin="layout" path="M -0.16467 -0.1457 L -2.66337E-6 -1.10083E-6 " pathEditMode="relative" rAng="0" ptsTypes="AA">
                                      <p:cBhvr>
                                        <p:cTn id="54" dur="500" fill="hold"/>
                                        <p:tgtEl>
                                          <p:spTgt spid="125"/>
                                        </p:tgtEl>
                                        <p:attrNameLst>
                                          <p:attrName>ppt_x</p:attrName>
                                          <p:attrName>ppt_y</p:attrName>
                                        </p:attrNameLst>
                                      </p:cBhvr>
                                      <p:rCtr x="8227" y="7285"/>
                                    </p:animMotion>
                                  </p:childTnLst>
                                </p:cTn>
                              </p:par>
                              <p:par>
                                <p:cTn id="55" presetID="1" presetClass="entr" presetSubtype="0" fill="hold" grpId="0" nodeType="withEffect">
                                  <p:stCondLst>
                                    <p:cond delay="800"/>
                                  </p:stCondLst>
                                  <p:childTnLst>
                                    <p:set>
                                      <p:cBhvr>
                                        <p:cTn id="56" dur="1" fill="hold">
                                          <p:stCondLst>
                                            <p:cond delay="0"/>
                                          </p:stCondLst>
                                        </p:cTn>
                                        <p:tgtEl>
                                          <p:spTgt spid="132"/>
                                        </p:tgtEl>
                                        <p:attrNameLst>
                                          <p:attrName>style.visibility</p:attrName>
                                        </p:attrNameLst>
                                      </p:cBhvr>
                                      <p:to>
                                        <p:strVal val="visible"/>
                                      </p:to>
                                    </p:set>
                                  </p:childTnLst>
                                </p:cTn>
                              </p:par>
                              <p:par>
                                <p:cTn id="57" presetID="56" presetClass="path" presetSubtype="0" accel="50000" decel="50000" fill="hold" grpId="1" nodeType="withEffect">
                                  <p:stCondLst>
                                    <p:cond delay="800"/>
                                  </p:stCondLst>
                                  <p:childTnLst>
                                    <p:animMotion origin="layout" path="M -0.14098 -0.28215 L -9.16428E-7 1.16559E-6 " pathEditMode="relative" rAng="0" ptsTypes="AA">
                                      <p:cBhvr>
                                        <p:cTn id="58" dur="500" fill="hold"/>
                                        <p:tgtEl>
                                          <p:spTgt spid="132"/>
                                        </p:tgtEl>
                                        <p:attrNameLst>
                                          <p:attrName>ppt_x</p:attrName>
                                          <p:attrName>ppt_y</p:attrName>
                                        </p:attrNameLst>
                                      </p:cBhvr>
                                      <p:rCtr x="7042" y="14107"/>
                                    </p:animMotion>
                                  </p:childTnLst>
                                </p:cTn>
                              </p:par>
                            </p:childTnLst>
                          </p:cTn>
                        </p:par>
                        <p:par>
                          <p:cTn id="59" fill="hold">
                            <p:stCondLst>
                              <p:cond delay="3949"/>
                            </p:stCondLst>
                            <p:childTnLst>
                              <p:par>
                                <p:cTn id="60" presetID="31" presetClass="entr" presetSubtype="0" fill="hold" grpId="0" nodeType="afterEffect">
                                  <p:stCondLst>
                                    <p:cond delay="0"/>
                                  </p:stCondLst>
                                  <p:childTnLst>
                                    <p:set>
                                      <p:cBhvr>
                                        <p:cTn id="61" dur="1" fill="hold">
                                          <p:stCondLst>
                                            <p:cond delay="0"/>
                                          </p:stCondLst>
                                        </p:cTn>
                                        <p:tgtEl>
                                          <p:spTgt spid="9"/>
                                        </p:tgtEl>
                                        <p:attrNameLst>
                                          <p:attrName>style.visibility</p:attrName>
                                        </p:attrNameLst>
                                      </p:cBhvr>
                                      <p:to>
                                        <p:strVal val="visible"/>
                                      </p:to>
                                    </p:set>
                                    <p:anim calcmode="lin" valueType="num">
                                      <p:cBhvr>
                                        <p:cTn id="62" dur="300" fill="hold"/>
                                        <p:tgtEl>
                                          <p:spTgt spid="9"/>
                                        </p:tgtEl>
                                        <p:attrNameLst>
                                          <p:attrName>ppt_w</p:attrName>
                                        </p:attrNameLst>
                                      </p:cBhvr>
                                      <p:tavLst>
                                        <p:tav tm="0">
                                          <p:val>
                                            <p:fltVal val="0"/>
                                          </p:val>
                                        </p:tav>
                                        <p:tav tm="100000">
                                          <p:val>
                                            <p:strVal val="#ppt_w"/>
                                          </p:val>
                                        </p:tav>
                                      </p:tavLst>
                                    </p:anim>
                                    <p:anim calcmode="lin" valueType="num">
                                      <p:cBhvr>
                                        <p:cTn id="63" dur="300" fill="hold"/>
                                        <p:tgtEl>
                                          <p:spTgt spid="9"/>
                                        </p:tgtEl>
                                        <p:attrNameLst>
                                          <p:attrName>ppt_h</p:attrName>
                                        </p:attrNameLst>
                                      </p:cBhvr>
                                      <p:tavLst>
                                        <p:tav tm="0">
                                          <p:val>
                                            <p:fltVal val="0"/>
                                          </p:val>
                                        </p:tav>
                                        <p:tav tm="100000">
                                          <p:val>
                                            <p:strVal val="#ppt_h"/>
                                          </p:val>
                                        </p:tav>
                                      </p:tavLst>
                                    </p:anim>
                                    <p:anim calcmode="lin" valueType="num">
                                      <p:cBhvr>
                                        <p:cTn id="64" dur="300" fill="hold"/>
                                        <p:tgtEl>
                                          <p:spTgt spid="9"/>
                                        </p:tgtEl>
                                        <p:attrNameLst>
                                          <p:attrName>style.rotation</p:attrName>
                                        </p:attrNameLst>
                                      </p:cBhvr>
                                      <p:tavLst>
                                        <p:tav tm="0">
                                          <p:val>
                                            <p:fltVal val="90"/>
                                          </p:val>
                                        </p:tav>
                                        <p:tav tm="100000">
                                          <p:val>
                                            <p:fltVal val="0"/>
                                          </p:val>
                                        </p:tav>
                                      </p:tavLst>
                                    </p:anim>
                                    <p:animEffect transition="in" filter="fade">
                                      <p:cBhvr>
                                        <p:cTn id="65" dur="300"/>
                                        <p:tgtEl>
                                          <p:spTgt spid="9"/>
                                        </p:tgtEl>
                                      </p:cBhvr>
                                    </p:animEffect>
                                  </p:childTnLst>
                                </p:cTn>
                              </p:par>
                            </p:childTnLst>
                          </p:cTn>
                        </p:par>
                        <p:par>
                          <p:cTn id="66" fill="hold">
                            <p:stCondLst>
                              <p:cond delay="4449"/>
                            </p:stCondLst>
                            <p:childTnLst>
                              <p:par>
                                <p:cTn id="67" presetID="22" presetClass="entr" presetSubtype="8" fill="hold" nodeType="afterEffect">
                                  <p:stCondLst>
                                    <p:cond delay="0"/>
                                  </p:stCondLst>
                                  <p:childTnLst>
                                    <p:set>
                                      <p:cBhvr>
                                        <p:cTn id="68" dur="1" fill="hold">
                                          <p:stCondLst>
                                            <p:cond delay="0"/>
                                          </p:stCondLst>
                                        </p:cTn>
                                        <p:tgtEl>
                                          <p:spTgt spid="11"/>
                                        </p:tgtEl>
                                        <p:attrNameLst>
                                          <p:attrName>style.visibility</p:attrName>
                                        </p:attrNameLst>
                                      </p:cBhvr>
                                      <p:to>
                                        <p:strVal val="visible"/>
                                      </p:to>
                                    </p:set>
                                    <p:animEffect transition="in" filter="wipe(left)">
                                      <p:cBhvr>
                                        <p:cTn id="69" dur="500"/>
                                        <p:tgtEl>
                                          <p:spTgt spid="11"/>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89"/>
                                        </p:tgtEl>
                                        <p:attrNameLst>
                                          <p:attrName>style.visibility</p:attrName>
                                        </p:attrNameLst>
                                      </p:cBhvr>
                                      <p:to>
                                        <p:strVal val="visible"/>
                                      </p:to>
                                    </p:set>
                                    <p:animEffect transition="in" filter="wipe(left)">
                                      <p:cBhvr>
                                        <p:cTn id="72" dur="500"/>
                                        <p:tgtEl>
                                          <p:spTgt spid="89"/>
                                        </p:tgtEl>
                                      </p:cBhvr>
                                    </p:animEffect>
                                  </p:childTnLst>
                                </p:cTn>
                              </p:par>
                            </p:childTnLst>
                          </p:cTn>
                        </p:par>
                        <p:par>
                          <p:cTn id="73" fill="hold">
                            <p:stCondLst>
                              <p:cond delay="4949"/>
                            </p:stCondLst>
                            <p:childTnLst>
                              <p:par>
                                <p:cTn id="74" presetID="31" presetClass="entr" presetSubtype="0" fill="hold" grpId="0" nodeType="afterEffect">
                                  <p:stCondLst>
                                    <p:cond delay="0"/>
                                  </p:stCondLst>
                                  <p:childTnLst>
                                    <p:set>
                                      <p:cBhvr>
                                        <p:cTn id="75" dur="1" fill="hold">
                                          <p:stCondLst>
                                            <p:cond delay="0"/>
                                          </p:stCondLst>
                                        </p:cTn>
                                        <p:tgtEl>
                                          <p:spTgt spid="112"/>
                                        </p:tgtEl>
                                        <p:attrNameLst>
                                          <p:attrName>style.visibility</p:attrName>
                                        </p:attrNameLst>
                                      </p:cBhvr>
                                      <p:to>
                                        <p:strVal val="visible"/>
                                      </p:to>
                                    </p:set>
                                    <p:anim calcmode="lin" valueType="num">
                                      <p:cBhvr>
                                        <p:cTn id="76" dur="300" fill="hold"/>
                                        <p:tgtEl>
                                          <p:spTgt spid="112"/>
                                        </p:tgtEl>
                                        <p:attrNameLst>
                                          <p:attrName>ppt_w</p:attrName>
                                        </p:attrNameLst>
                                      </p:cBhvr>
                                      <p:tavLst>
                                        <p:tav tm="0">
                                          <p:val>
                                            <p:fltVal val="0"/>
                                          </p:val>
                                        </p:tav>
                                        <p:tav tm="100000">
                                          <p:val>
                                            <p:strVal val="#ppt_w"/>
                                          </p:val>
                                        </p:tav>
                                      </p:tavLst>
                                    </p:anim>
                                    <p:anim calcmode="lin" valueType="num">
                                      <p:cBhvr>
                                        <p:cTn id="77" dur="300" fill="hold"/>
                                        <p:tgtEl>
                                          <p:spTgt spid="112"/>
                                        </p:tgtEl>
                                        <p:attrNameLst>
                                          <p:attrName>ppt_h</p:attrName>
                                        </p:attrNameLst>
                                      </p:cBhvr>
                                      <p:tavLst>
                                        <p:tav tm="0">
                                          <p:val>
                                            <p:fltVal val="0"/>
                                          </p:val>
                                        </p:tav>
                                        <p:tav tm="100000">
                                          <p:val>
                                            <p:strVal val="#ppt_h"/>
                                          </p:val>
                                        </p:tav>
                                      </p:tavLst>
                                    </p:anim>
                                    <p:anim calcmode="lin" valueType="num">
                                      <p:cBhvr>
                                        <p:cTn id="78" dur="300" fill="hold"/>
                                        <p:tgtEl>
                                          <p:spTgt spid="112"/>
                                        </p:tgtEl>
                                        <p:attrNameLst>
                                          <p:attrName>style.rotation</p:attrName>
                                        </p:attrNameLst>
                                      </p:cBhvr>
                                      <p:tavLst>
                                        <p:tav tm="0">
                                          <p:val>
                                            <p:fltVal val="90"/>
                                          </p:val>
                                        </p:tav>
                                        <p:tav tm="100000">
                                          <p:val>
                                            <p:fltVal val="0"/>
                                          </p:val>
                                        </p:tav>
                                      </p:tavLst>
                                    </p:anim>
                                    <p:animEffect transition="in" filter="fade">
                                      <p:cBhvr>
                                        <p:cTn id="79" dur="300"/>
                                        <p:tgtEl>
                                          <p:spTgt spid="112"/>
                                        </p:tgtEl>
                                      </p:cBhvr>
                                    </p:animEffect>
                                  </p:childTnLst>
                                </p:cTn>
                              </p:par>
                            </p:childTnLst>
                          </p:cTn>
                        </p:par>
                        <p:par>
                          <p:cTn id="80" fill="hold">
                            <p:stCondLst>
                              <p:cond delay="5449"/>
                            </p:stCondLst>
                            <p:childTnLst>
                              <p:par>
                                <p:cTn id="81" presetID="22" presetClass="entr" presetSubtype="8" fill="hold" nodeType="afterEffect">
                                  <p:stCondLst>
                                    <p:cond delay="0"/>
                                  </p:stCondLst>
                                  <p:childTnLst>
                                    <p:set>
                                      <p:cBhvr>
                                        <p:cTn id="82" dur="1" fill="hold">
                                          <p:stCondLst>
                                            <p:cond delay="0"/>
                                          </p:stCondLst>
                                        </p:cTn>
                                        <p:tgtEl>
                                          <p:spTgt spid="106"/>
                                        </p:tgtEl>
                                        <p:attrNameLst>
                                          <p:attrName>style.visibility</p:attrName>
                                        </p:attrNameLst>
                                      </p:cBhvr>
                                      <p:to>
                                        <p:strVal val="visible"/>
                                      </p:to>
                                    </p:set>
                                    <p:animEffect transition="in" filter="wipe(left)">
                                      <p:cBhvr>
                                        <p:cTn id="83" dur="500"/>
                                        <p:tgtEl>
                                          <p:spTgt spid="106"/>
                                        </p:tgtEl>
                                      </p:cBhvr>
                                    </p:animEffect>
                                  </p:childTnLst>
                                </p:cTn>
                              </p:par>
                              <p:par>
                                <p:cTn id="84" presetID="22" presetClass="entr" presetSubtype="8" fill="hold" grpId="0" nodeType="withEffect">
                                  <p:stCondLst>
                                    <p:cond delay="0"/>
                                  </p:stCondLst>
                                  <p:childTnLst>
                                    <p:set>
                                      <p:cBhvr>
                                        <p:cTn id="85" dur="1" fill="hold">
                                          <p:stCondLst>
                                            <p:cond delay="0"/>
                                          </p:stCondLst>
                                        </p:cTn>
                                        <p:tgtEl>
                                          <p:spTgt spid="109"/>
                                        </p:tgtEl>
                                        <p:attrNameLst>
                                          <p:attrName>style.visibility</p:attrName>
                                        </p:attrNameLst>
                                      </p:cBhvr>
                                      <p:to>
                                        <p:strVal val="visible"/>
                                      </p:to>
                                    </p:set>
                                    <p:animEffect transition="in" filter="wipe(left)">
                                      <p:cBhvr>
                                        <p:cTn id="86" dur="500"/>
                                        <p:tgtEl>
                                          <p:spTgt spid="109"/>
                                        </p:tgtEl>
                                      </p:cBhvr>
                                    </p:animEffect>
                                  </p:childTnLst>
                                </p:cTn>
                              </p:par>
                            </p:childTnLst>
                          </p:cTn>
                        </p:par>
                        <p:par>
                          <p:cTn id="87" fill="hold">
                            <p:stCondLst>
                              <p:cond delay="5949"/>
                            </p:stCondLst>
                            <p:childTnLst>
                              <p:par>
                                <p:cTn id="88" presetID="31" presetClass="entr" presetSubtype="0" fill="hold" grpId="0" nodeType="afterEffect">
                                  <p:stCondLst>
                                    <p:cond delay="0"/>
                                  </p:stCondLst>
                                  <p:childTnLst>
                                    <p:set>
                                      <p:cBhvr>
                                        <p:cTn id="89" dur="1" fill="hold">
                                          <p:stCondLst>
                                            <p:cond delay="0"/>
                                          </p:stCondLst>
                                        </p:cTn>
                                        <p:tgtEl>
                                          <p:spTgt spid="119"/>
                                        </p:tgtEl>
                                        <p:attrNameLst>
                                          <p:attrName>style.visibility</p:attrName>
                                        </p:attrNameLst>
                                      </p:cBhvr>
                                      <p:to>
                                        <p:strVal val="visible"/>
                                      </p:to>
                                    </p:set>
                                    <p:anim calcmode="lin" valueType="num">
                                      <p:cBhvr>
                                        <p:cTn id="90" dur="300" fill="hold"/>
                                        <p:tgtEl>
                                          <p:spTgt spid="119"/>
                                        </p:tgtEl>
                                        <p:attrNameLst>
                                          <p:attrName>ppt_w</p:attrName>
                                        </p:attrNameLst>
                                      </p:cBhvr>
                                      <p:tavLst>
                                        <p:tav tm="0">
                                          <p:val>
                                            <p:fltVal val="0"/>
                                          </p:val>
                                        </p:tav>
                                        <p:tav tm="100000">
                                          <p:val>
                                            <p:strVal val="#ppt_w"/>
                                          </p:val>
                                        </p:tav>
                                      </p:tavLst>
                                    </p:anim>
                                    <p:anim calcmode="lin" valueType="num">
                                      <p:cBhvr>
                                        <p:cTn id="91" dur="300" fill="hold"/>
                                        <p:tgtEl>
                                          <p:spTgt spid="119"/>
                                        </p:tgtEl>
                                        <p:attrNameLst>
                                          <p:attrName>ppt_h</p:attrName>
                                        </p:attrNameLst>
                                      </p:cBhvr>
                                      <p:tavLst>
                                        <p:tav tm="0">
                                          <p:val>
                                            <p:fltVal val="0"/>
                                          </p:val>
                                        </p:tav>
                                        <p:tav tm="100000">
                                          <p:val>
                                            <p:strVal val="#ppt_h"/>
                                          </p:val>
                                        </p:tav>
                                      </p:tavLst>
                                    </p:anim>
                                    <p:anim calcmode="lin" valueType="num">
                                      <p:cBhvr>
                                        <p:cTn id="92" dur="300" fill="hold"/>
                                        <p:tgtEl>
                                          <p:spTgt spid="119"/>
                                        </p:tgtEl>
                                        <p:attrNameLst>
                                          <p:attrName>style.rotation</p:attrName>
                                        </p:attrNameLst>
                                      </p:cBhvr>
                                      <p:tavLst>
                                        <p:tav tm="0">
                                          <p:val>
                                            <p:fltVal val="90"/>
                                          </p:val>
                                        </p:tav>
                                        <p:tav tm="100000">
                                          <p:val>
                                            <p:fltVal val="0"/>
                                          </p:val>
                                        </p:tav>
                                      </p:tavLst>
                                    </p:anim>
                                    <p:animEffect transition="in" filter="fade">
                                      <p:cBhvr>
                                        <p:cTn id="93" dur="300"/>
                                        <p:tgtEl>
                                          <p:spTgt spid="119"/>
                                        </p:tgtEl>
                                      </p:cBhvr>
                                    </p:animEffect>
                                  </p:childTnLst>
                                </p:cTn>
                              </p:par>
                            </p:childTnLst>
                          </p:cTn>
                        </p:par>
                        <p:par>
                          <p:cTn id="94" fill="hold">
                            <p:stCondLst>
                              <p:cond delay="6449"/>
                            </p:stCondLst>
                            <p:childTnLst>
                              <p:par>
                                <p:cTn id="95" presetID="22" presetClass="entr" presetSubtype="8" fill="hold" nodeType="afterEffect">
                                  <p:stCondLst>
                                    <p:cond delay="0"/>
                                  </p:stCondLst>
                                  <p:childTnLst>
                                    <p:set>
                                      <p:cBhvr>
                                        <p:cTn id="96" dur="1" fill="hold">
                                          <p:stCondLst>
                                            <p:cond delay="0"/>
                                          </p:stCondLst>
                                        </p:cTn>
                                        <p:tgtEl>
                                          <p:spTgt spid="113"/>
                                        </p:tgtEl>
                                        <p:attrNameLst>
                                          <p:attrName>style.visibility</p:attrName>
                                        </p:attrNameLst>
                                      </p:cBhvr>
                                      <p:to>
                                        <p:strVal val="visible"/>
                                      </p:to>
                                    </p:set>
                                    <p:animEffect transition="in" filter="wipe(left)">
                                      <p:cBhvr>
                                        <p:cTn id="97" dur="500"/>
                                        <p:tgtEl>
                                          <p:spTgt spid="113"/>
                                        </p:tgtEl>
                                      </p:cBhvr>
                                    </p:animEffect>
                                  </p:childTnLst>
                                </p:cTn>
                              </p:par>
                              <p:par>
                                <p:cTn id="98" presetID="22" presetClass="entr" presetSubtype="8" fill="hold" grpId="0" nodeType="withEffect">
                                  <p:stCondLst>
                                    <p:cond delay="0"/>
                                  </p:stCondLst>
                                  <p:childTnLst>
                                    <p:set>
                                      <p:cBhvr>
                                        <p:cTn id="99" dur="1" fill="hold">
                                          <p:stCondLst>
                                            <p:cond delay="0"/>
                                          </p:stCondLst>
                                        </p:cTn>
                                        <p:tgtEl>
                                          <p:spTgt spid="116"/>
                                        </p:tgtEl>
                                        <p:attrNameLst>
                                          <p:attrName>style.visibility</p:attrName>
                                        </p:attrNameLst>
                                      </p:cBhvr>
                                      <p:to>
                                        <p:strVal val="visible"/>
                                      </p:to>
                                    </p:set>
                                    <p:animEffect transition="in" filter="wipe(left)">
                                      <p:cBhvr>
                                        <p:cTn id="100" dur="500"/>
                                        <p:tgtEl>
                                          <p:spTgt spid="116"/>
                                        </p:tgtEl>
                                      </p:cBhvr>
                                    </p:animEffect>
                                  </p:childTnLst>
                                </p:cTn>
                              </p:par>
                            </p:childTnLst>
                          </p:cTn>
                        </p:par>
                        <p:par>
                          <p:cTn id="101" fill="hold">
                            <p:stCondLst>
                              <p:cond delay="6949"/>
                            </p:stCondLst>
                            <p:childTnLst>
                              <p:par>
                                <p:cTn id="102" presetID="31" presetClass="entr" presetSubtype="0" fill="hold" grpId="0" nodeType="afterEffect">
                                  <p:stCondLst>
                                    <p:cond delay="0"/>
                                  </p:stCondLst>
                                  <p:childTnLst>
                                    <p:set>
                                      <p:cBhvr>
                                        <p:cTn id="103" dur="1" fill="hold">
                                          <p:stCondLst>
                                            <p:cond delay="0"/>
                                          </p:stCondLst>
                                        </p:cTn>
                                        <p:tgtEl>
                                          <p:spTgt spid="126"/>
                                        </p:tgtEl>
                                        <p:attrNameLst>
                                          <p:attrName>style.visibility</p:attrName>
                                        </p:attrNameLst>
                                      </p:cBhvr>
                                      <p:to>
                                        <p:strVal val="visible"/>
                                      </p:to>
                                    </p:set>
                                    <p:anim calcmode="lin" valueType="num">
                                      <p:cBhvr>
                                        <p:cTn id="104" dur="300" fill="hold"/>
                                        <p:tgtEl>
                                          <p:spTgt spid="126"/>
                                        </p:tgtEl>
                                        <p:attrNameLst>
                                          <p:attrName>ppt_w</p:attrName>
                                        </p:attrNameLst>
                                      </p:cBhvr>
                                      <p:tavLst>
                                        <p:tav tm="0">
                                          <p:val>
                                            <p:fltVal val="0"/>
                                          </p:val>
                                        </p:tav>
                                        <p:tav tm="100000">
                                          <p:val>
                                            <p:strVal val="#ppt_w"/>
                                          </p:val>
                                        </p:tav>
                                      </p:tavLst>
                                    </p:anim>
                                    <p:anim calcmode="lin" valueType="num">
                                      <p:cBhvr>
                                        <p:cTn id="105" dur="300" fill="hold"/>
                                        <p:tgtEl>
                                          <p:spTgt spid="126"/>
                                        </p:tgtEl>
                                        <p:attrNameLst>
                                          <p:attrName>ppt_h</p:attrName>
                                        </p:attrNameLst>
                                      </p:cBhvr>
                                      <p:tavLst>
                                        <p:tav tm="0">
                                          <p:val>
                                            <p:fltVal val="0"/>
                                          </p:val>
                                        </p:tav>
                                        <p:tav tm="100000">
                                          <p:val>
                                            <p:strVal val="#ppt_h"/>
                                          </p:val>
                                        </p:tav>
                                      </p:tavLst>
                                    </p:anim>
                                    <p:anim calcmode="lin" valueType="num">
                                      <p:cBhvr>
                                        <p:cTn id="106" dur="300" fill="hold"/>
                                        <p:tgtEl>
                                          <p:spTgt spid="126"/>
                                        </p:tgtEl>
                                        <p:attrNameLst>
                                          <p:attrName>style.rotation</p:attrName>
                                        </p:attrNameLst>
                                      </p:cBhvr>
                                      <p:tavLst>
                                        <p:tav tm="0">
                                          <p:val>
                                            <p:fltVal val="90"/>
                                          </p:val>
                                        </p:tav>
                                        <p:tav tm="100000">
                                          <p:val>
                                            <p:fltVal val="0"/>
                                          </p:val>
                                        </p:tav>
                                      </p:tavLst>
                                    </p:anim>
                                    <p:animEffect transition="in" filter="fade">
                                      <p:cBhvr>
                                        <p:cTn id="107" dur="300"/>
                                        <p:tgtEl>
                                          <p:spTgt spid="126"/>
                                        </p:tgtEl>
                                      </p:cBhvr>
                                    </p:animEffect>
                                  </p:childTnLst>
                                </p:cTn>
                              </p:par>
                            </p:childTnLst>
                          </p:cTn>
                        </p:par>
                        <p:par>
                          <p:cTn id="108" fill="hold">
                            <p:stCondLst>
                              <p:cond delay="7449"/>
                            </p:stCondLst>
                            <p:childTnLst>
                              <p:par>
                                <p:cTn id="109" presetID="22" presetClass="entr" presetSubtype="8" fill="hold" nodeType="afterEffect">
                                  <p:stCondLst>
                                    <p:cond delay="0"/>
                                  </p:stCondLst>
                                  <p:childTnLst>
                                    <p:set>
                                      <p:cBhvr>
                                        <p:cTn id="110" dur="1" fill="hold">
                                          <p:stCondLst>
                                            <p:cond delay="0"/>
                                          </p:stCondLst>
                                        </p:cTn>
                                        <p:tgtEl>
                                          <p:spTgt spid="120"/>
                                        </p:tgtEl>
                                        <p:attrNameLst>
                                          <p:attrName>style.visibility</p:attrName>
                                        </p:attrNameLst>
                                      </p:cBhvr>
                                      <p:to>
                                        <p:strVal val="visible"/>
                                      </p:to>
                                    </p:set>
                                    <p:animEffect transition="in" filter="wipe(left)">
                                      <p:cBhvr>
                                        <p:cTn id="111" dur="500"/>
                                        <p:tgtEl>
                                          <p:spTgt spid="120"/>
                                        </p:tgtEl>
                                      </p:cBhvr>
                                    </p:animEffect>
                                  </p:childTnLst>
                                </p:cTn>
                              </p:par>
                              <p:par>
                                <p:cTn id="112" presetID="22" presetClass="entr" presetSubtype="8" fill="hold" grpId="0" nodeType="withEffect">
                                  <p:stCondLst>
                                    <p:cond delay="0"/>
                                  </p:stCondLst>
                                  <p:childTnLst>
                                    <p:set>
                                      <p:cBhvr>
                                        <p:cTn id="113" dur="1" fill="hold">
                                          <p:stCondLst>
                                            <p:cond delay="0"/>
                                          </p:stCondLst>
                                        </p:cTn>
                                        <p:tgtEl>
                                          <p:spTgt spid="123"/>
                                        </p:tgtEl>
                                        <p:attrNameLst>
                                          <p:attrName>style.visibility</p:attrName>
                                        </p:attrNameLst>
                                      </p:cBhvr>
                                      <p:to>
                                        <p:strVal val="visible"/>
                                      </p:to>
                                    </p:set>
                                    <p:animEffect transition="in" filter="wipe(left)">
                                      <p:cBhvr>
                                        <p:cTn id="114" dur="500"/>
                                        <p:tgtEl>
                                          <p:spTgt spid="123"/>
                                        </p:tgtEl>
                                      </p:cBhvr>
                                    </p:animEffect>
                                  </p:childTnLst>
                                </p:cTn>
                              </p:par>
                            </p:childTnLst>
                          </p:cTn>
                        </p:par>
                        <p:par>
                          <p:cTn id="115" fill="hold">
                            <p:stCondLst>
                              <p:cond delay="7949"/>
                            </p:stCondLst>
                            <p:childTnLst>
                              <p:par>
                                <p:cTn id="116" presetID="31" presetClass="entr" presetSubtype="0" fill="hold" grpId="0" nodeType="afterEffect">
                                  <p:stCondLst>
                                    <p:cond delay="0"/>
                                  </p:stCondLst>
                                  <p:childTnLst>
                                    <p:set>
                                      <p:cBhvr>
                                        <p:cTn id="117" dur="1" fill="hold">
                                          <p:stCondLst>
                                            <p:cond delay="0"/>
                                          </p:stCondLst>
                                        </p:cTn>
                                        <p:tgtEl>
                                          <p:spTgt spid="133"/>
                                        </p:tgtEl>
                                        <p:attrNameLst>
                                          <p:attrName>style.visibility</p:attrName>
                                        </p:attrNameLst>
                                      </p:cBhvr>
                                      <p:to>
                                        <p:strVal val="visible"/>
                                      </p:to>
                                    </p:set>
                                    <p:anim calcmode="lin" valueType="num">
                                      <p:cBhvr>
                                        <p:cTn id="118" dur="300" fill="hold"/>
                                        <p:tgtEl>
                                          <p:spTgt spid="133"/>
                                        </p:tgtEl>
                                        <p:attrNameLst>
                                          <p:attrName>ppt_w</p:attrName>
                                        </p:attrNameLst>
                                      </p:cBhvr>
                                      <p:tavLst>
                                        <p:tav tm="0">
                                          <p:val>
                                            <p:fltVal val="0"/>
                                          </p:val>
                                        </p:tav>
                                        <p:tav tm="100000">
                                          <p:val>
                                            <p:strVal val="#ppt_w"/>
                                          </p:val>
                                        </p:tav>
                                      </p:tavLst>
                                    </p:anim>
                                    <p:anim calcmode="lin" valueType="num">
                                      <p:cBhvr>
                                        <p:cTn id="119" dur="300" fill="hold"/>
                                        <p:tgtEl>
                                          <p:spTgt spid="133"/>
                                        </p:tgtEl>
                                        <p:attrNameLst>
                                          <p:attrName>ppt_h</p:attrName>
                                        </p:attrNameLst>
                                      </p:cBhvr>
                                      <p:tavLst>
                                        <p:tav tm="0">
                                          <p:val>
                                            <p:fltVal val="0"/>
                                          </p:val>
                                        </p:tav>
                                        <p:tav tm="100000">
                                          <p:val>
                                            <p:strVal val="#ppt_h"/>
                                          </p:val>
                                        </p:tav>
                                      </p:tavLst>
                                    </p:anim>
                                    <p:anim calcmode="lin" valueType="num">
                                      <p:cBhvr>
                                        <p:cTn id="120" dur="300" fill="hold"/>
                                        <p:tgtEl>
                                          <p:spTgt spid="133"/>
                                        </p:tgtEl>
                                        <p:attrNameLst>
                                          <p:attrName>style.rotation</p:attrName>
                                        </p:attrNameLst>
                                      </p:cBhvr>
                                      <p:tavLst>
                                        <p:tav tm="0">
                                          <p:val>
                                            <p:fltVal val="90"/>
                                          </p:val>
                                        </p:tav>
                                        <p:tav tm="100000">
                                          <p:val>
                                            <p:fltVal val="0"/>
                                          </p:val>
                                        </p:tav>
                                      </p:tavLst>
                                    </p:anim>
                                    <p:animEffect transition="in" filter="fade">
                                      <p:cBhvr>
                                        <p:cTn id="121" dur="300"/>
                                        <p:tgtEl>
                                          <p:spTgt spid="133"/>
                                        </p:tgtEl>
                                      </p:cBhvr>
                                    </p:animEffect>
                                  </p:childTnLst>
                                </p:cTn>
                              </p:par>
                            </p:childTnLst>
                          </p:cTn>
                        </p:par>
                        <p:par>
                          <p:cTn id="122" fill="hold">
                            <p:stCondLst>
                              <p:cond delay="8449"/>
                            </p:stCondLst>
                            <p:childTnLst>
                              <p:par>
                                <p:cTn id="123" presetID="22" presetClass="entr" presetSubtype="8" fill="hold" nodeType="afterEffect">
                                  <p:stCondLst>
                                    <p:cond delay="0"/>
                                  </p:stCondLst>
                                  <p:childTnLst>
                                    <p:set>
                                      <p:cBhvr>
                                        <p:cTn id="124" dur="1" fill="hold">
                                          <p:stCondLst>
                                            <p:cond delay="0"/>
                                          </p:stCondLst>
                                        </p:cTn>
                                        <p:tgtEl>
                                          <p:spTgt spid="127"/>
                                        </p:tgtEl>
                                        <p:attrNameLst>
                                          <p:attrName>style.visibility</p:attrName>
                                        </p:attrNameLst>
                                      </p:cBhvr>
                                      <p:to>
                                        <p:strVal val="visible"/>
                                      </p:to>
                                    </p:set>
                                    <p:animEffect transition="in" filter="wipe(left)">
                                      <p:cBhvr>
                                        <p:cTn id="125" dur="500"/>
                                        <p:tgtEl>
                                          <p:spTgt spid="127"/>
                                        </p:tgtEl>
                                      </p:cBhvr>
                                    </p:animEffect>
                                  </p:childTnLst>
                                </p:cTn>
                              </p:par>
                              <p:par>
                                <p:cTn id="126" presetID="22" presetClass="entr" presetSubtype="8" fill="hold" grpId="0" nodeType="withEffect">
                                  <p:stCondLst>
                                    <p:cond delay="0"/>
                                  </p:stCondLst>
                                  <p:childTnLst>
                                    <p:set>
                                      <p:cBhvr>
                                        <p:cTn id="127" dur="1" fill="hold">
                                          <p:stCondLst>
                                            <p:cond delay="0"/>
                                          </p:stCondLst>
                                        </p:cTn>
                                        <p:tgtEl>
                                          <p:spTgt spid="130"/>
                                        </p:tgtEl>
                                        <p:attrNameLst>
                                          <p:attrName>style.visibility</p:attrName>
                                        </p:attrNameLst>
                                      </p:cBhvr>
                                      <p:to>
                                        <p:strVal val="visible"/>
                                      </p:to>
                                    </p:set>
                                    <p:animEffect transition="in" filter="wipe(left)">
                                      <p:cBhvr>
                                        <p:cTn id="128" dur="5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89" grpId="0" animBg="1"/>
      <p:bldP spid="85" grpId="0" animBg="1"/>
      <p:bldP spid="85" grpId="1" animBg="1"/>
      <p:bldP spid="9" grpId="0"/>
      <p:bldP spid="109" grpId="0" animBg="1"/>
      <p:bldP spid="111" grpId="0" animBg="1"/>
      <p:bldP spid="111" grpId="1" animBg="1"/>
      <p:bldP spid="112" grpId="0"/>
      <p:bldP spid="116" grpId="0" animBg="1"/>
      <p:bldP spid="118" grpId="0" animBg="1"/>
      <p:bldP spid="118" grpId="1" animBg="1"/>
      <p:bldP spid="119" grpId="0"/>
      <p:bldP spid="123" grpId="0" animBg="1"/>
      <p:bldP spid="125" grpId="0" animBg="1"/>
      <p:bldP spid="125" grpId="1" animBg="1"/>
      <p:bldP spid="126" grpId="0"/>
      <p:bldP spid="130" grpId="0" animBg="1"/>
      <p:bldP spid="132" grpId="0" animBg="1"/>
      <p:bldP spid="132" grpId="1" animBg="1"/>
      <p:bldP spid="133" grpId="0"/>
      <p:bldP spid="52" grpId="0" animBg="1"/>
      <p:bldP spid="54" grpId="0" animBg="1"/>
      <p:bldP spid="8" grpId="0" animBg="1"/>
      <p:bldP spid="48" grpId="0"/>
      <p:bldP spid="5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77" name="TextBox 76"/>
          <p:cNvSpPr txBox="1"/>
          <p:nvPr/>
        </p:nvSpPr>
        <p:spPr>
          <a:xfrm>
            <a:off x="477742" y="159025"/>
            <a:ext cx="2492966" cy="369320"/>
          </a:xfrm>
          <a:prstGeom prst="rect">
            <a:avLst/>
          </a:prstGeom>
          <a:noFill/>
        </p:spPr>
        <p:txBody>
          <a:bodyPr wrap="none" lIns="91428" tIns="45714" rIns="91428" bIns="45714" rtlCol="0">
            <a:spAutoFit/>
          </a:bodyPr>
          <a:lstStyle/>
          <a:p>
            <a:r>
              <a:rPr lang="zh-CN" altLang="en-US" dirty="0">
                <a:solidFill>
                  <a:schemeClr val="tx2"/>
                </a:solidFill>
                <a:latin typeface="微软雅黑" panose="020B0503020204020204" pitchFamily="34" charset="-122"/>
                <a:ea typeface="微软雅黑" panose="020B0503020204020204" pitchFamily="34" charset="-122"/>
              </a:rPr>
              <a:t>部分问题主观认识不足</a:t>
            </a:r>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58" name="Freeform 5"/>
          <p:cNvSpPr/>
          <p:nvPr/>
        </p:nvSpPr>
        <p:spPr bwMode="auto">
          <a:xfrm>
            <a:off x="7256916" y="659878"/>
            <a:ext cx="4582988" cy="5001372"/>
          </a:xfrm>
          <a:custGeom>
            <a:avLst/>
            <a:gdLst>
              <a:gd name="T0" fmla="*/ 17752 w 17752"/>
              <a:gd name="T1" fmla="*/ 18550 h 18550"/>
              <a:gd name="T2" fmla="*/ 16834 w 17752"/>
              <a:gd name="T3" fmla="*/ 18494 h 18550"/>
              <a:gd name="T4" fmla="*/ 15927 w 17752"/>
              <a:gd name="T5" fmla="*/ 18393 h 18550"/>
              <a:gd name="T6" fmla="*/ 15034 w 17752"/>
              <a:gd name="T7" fmla="*/ 18251 h 18550"/>
              <a:gd name="T8" fmla="*/ 14158 w 17752"/>
              <a:gd name="T9" fmla="*/ 18064 h 18550"/>
              <a:gd name="T10" fmla="*/ 13295 w 17752"/>
              <a:gd name="T11" fmla="*/ 17838 h 18550"/>
              <a:gd name="T12" fmla="*/ 12451 w 17752"/>
              <a:gd name="T13" fmla="*/ 17571 h 18550"/>
              <a:gd name="T14" fmla="*/ 11625 w 17752"/>
              <a:gd name="T15" fmla="*/ 17265 h 18550"/>
              <a:gd name="T16" fmla="*/ 10818 w 17752"/>
              <a:gd name="T17" fmla="*/ 16922 h 18550"/>
              <a:gd name="T18" fmla="*/ 10031 w 17752"/>
              <a:gd name="T19" fmla="*/ 16541 h 18550"/>
              <a:gd name="T20" fmla="*/ 9264 w 17752"/>
              <a:gd name="T21" fmla="*/ 16126 h 18550"/>
              <a:gd name="T22" fmla="*/ 8521 w 17752"/>
              <a:gd name="T23" fmla="*/ 15675 h 18550"/>
              <a:gd name="T24" fmla="*/ 7801 w 17752"/>
              <a:gd name="T25" fmla="*/ 15190 h 18550"/>
              <a:gd name="T26" fmla="*/ 7106 w 17752"/>
              <a:gd name="T27" fmla="*/ 14674 h 18550"/>
              <a:gd name="T28" fmla="*/ 6436 w 17752"/>
              <a:gd name="T29" fmla="*/ 14126 h 18550"/>
              <a:gd name="T30" fmla="*/ 5793 w 17752"/>
              <a:gd name="T31" fmla="*/ 13547 h 18550"/>
              <a:gd name="T32" fmla="*/ 5178 w 17752"/>
              <a:gd name="T33" fmla="*/ 12940 h 18550"/>
              <a:gd name="T34" fmla="*/ 4591 w 17752"/>
              <a:gd name="T35" fmla="*/ 12304 h 18550"/>
              <a:gd name="T36" fmla="*/ 4035 w 17752"/>
              <a:gd name="T37" fmla="*/ 11642 h 18550"/>
              <a:gd name="T38" fmla="*/ 3509 w 17752"/>
              <a:gd name="T39" fmla="*/ 10954 h 18550"/>
              <a:gd name="T40" fmla="*/ 3017 w 17752"/>
              <a:gd name="T41" fmla="*/ 10241 h 18550"/>
              <a:gd name="T42" fmla="*/ 2556 w 17752"/>
              <a:gd name="T43" fmla="*/ 9503 h 18550"/>
              <a:gd name="T44" fmla="*/ 2131 w 17752"/>
              <a:gd name="T45" fmla="*/ 8743 h 18550"/>
              <a:gd name="T46" fmla="*/ 1740 w 17752"/>
              <a:gd name="T47" fmla="*/ 7961 h 18550"/>
              <a:gd name="T48" fmla="*/ 1387 w 17752"/>
              <a:gd name="T49" fmla="*/ 7160 h 18550"/>
              <a:gd name="T50" fmla="*/ 1070 w 17752"/>
              <a:gd name="T51" fmla="*/ 6338 h 18550"/>
              <a:gd name="T52" fmla="*/ 793 w 17752"/>
              <a:gd name="T53" fmla="*/ 5499 h 18550"/>
              <a:gd name="T54" fmla="*/ 555 w 17752"/>
              <a:gd name="T55" fmla="*/ 4642 h 18550"/>
              <a:gd name="T56" fmla="*/ 358 w 17752"/>
              <a:gd name="T57" fmla="*/ 3768 h 18550"/>
              <a:gd name="T58" fmla="*/ 203 w 17752"/>
              <a:gd name="T59" fmla="*/ 2880 h 18550"/>
              <a:gd name="T60" fmla="*/ 90 w 17752"/>
              <a:gd name="T61" fmla="*/ 1978 h 18550"/>
              <a:gd name="T62" fmla="*/ 23 w 17752"/>
              <a:gd name="T63" fmla="*/ 1062 h 18550"/>
              <a:gd name="T64" fmla="*/ 0 w 17752"/>
              <a:gd name="T65" fmla="*/ 136 h 18550"/>
              <a:gd name="T66" fmla="*/ 0 w 17752"/>
              <a:gd name="T67" fmla="*/ 101 h 18550"/>
              <a:gd name="T68" fmla="*/ 1 w 17752"/>
              <a:gd name="T69" fmla="*/ 67 h 18550"/>
              <a:gd name="T70" fmla="*/ 1 w 17752"/>
              <a:gd name="T71" fmla="*/ 34 h 18550"/>
              <a:gd name="T72" fmla="*/ 1 w 17752"/>
              <a:gd name="T73" fmla="*/ 0 h 18550"/>
              <a:gd name="T74" fmla="*/ 17752 w 17752"/>
              <a:gd name="T75" fmla="*/ 0 h 18550"/>
              <a:gd name="T76" fmla="*/ 17752 w 17752"/>
              <a:gd name="T77" fmla="*/ 18550 h 18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752" h="18550">
                <a:moveTo>
                  <a:pt x="17752" y="18550"/>
                </a:moveTo>
                <a:lnTo>
                  <a:pt x="16834" y="18494"/>
                </a:lnTo>
                <a:lnTo>
                  <a:pt x="15927" y="18393"/>
                </a:lnTo>
                <a:lnTo>
                  <a:pt x="15034" y="18251"/>
                </a:lnTo>
                <a:lnTo>
                  <a:pt x="14158" y="18064"/>
                </a:lnTo>
                <a:lnTo>
                  <a:pt x="13295" y="17838"/>
                </a:lnTo>
                <a:lnTo>
                  <a:pt x="12451" y="17571"/>
                </a:lnTo>
                <a:lnTo>
                  <a:pt x="11625" y="17265"/>
                </a:lnTo>
                <a:lnTo>
                  <a:pt x="10818" y="16922"/>
                </a:lnTo>
                <a:lnTo>
                  <a:pt x="10031" y="16541"/>
                </a:lnTo>
                <a:lnTo>
                  <a:pt x="9264" y="16126"/>
                </a:lnTo>
                <a:lnTo>
                  <a:pt x="8521" y="15675"/>
                </a:lnTo>
                <a:lnTo>
                  <a:pt x="7801" y="15190"/>
                </a:lnTo>
                <a:lnTo>
                  <a:pt x="7106" y="14674"/>
                </a:lnTo>
                <a:lnTo>
                  <a:pt x="6436" y="14126"/>
                </a:lnTo>
                <a:lnTo>
                  <a:pt x="5793" y="13547"/>
                </a:lnTo>
                <a:lnTo>
                  <a:pt x="5178" y="12940"/>
                </a:lnTo>
                <a:lnTo>
                  <a:pt x="4591" y="12304"/>
                </a:lnTo>
                <a:lnTo>
                  <a:pt x="4035" y="11642"/>
                </a:lnTo>
                <a:lnTo>
                  <a:pt x="3509" y="10954"/>
                </a:lnTo>
                <a:lnTo>
                  <a:pt x="3017" y="10241"/>
                </a:lnTo>
                <a:lnTo>
                  <a:pt x="2556" y="9503"/>
                </a:lnTo>
                <a:lnTo>
                  <a:pt x="2131" y="8743"/>
                </a:lnTo>
                <a:lnTo>
                  <a:pt x="1740" y="7961"/>
                </a:lnTo>
                <a:lnTo>
                  <a:pt x="1387" y="7160"/>
                </a:lnTo>
                <a:lnTo>
                  <a:pt x="1070" y="6338"/>
                </a:lnTo>
                <a:lnTo>
                  <a:pt x="793" y="5499"/>
                </a:lnTo>
                <a:lnTo>
                  <a:pt x="555" y="4642"/>
                </a:lnTo>
                <a:lnTo>
                  <a:pt x="358" y="3768"/>
                </a:lnTo>
                <a:lnTo>
                  <a:pt x="203" y="2880"/>
                </a:lnTo>
                <a:lnTo>
                  <a:pt x="90" y="1978"/>
                </a:lnTo>
                <a:lnTo>
                  <a:pt x="23" y="1062"/>
                </a:lnTo>
                <a:lnTo>
                  <a:pt x="0" y="136"/>
                </a:lnTo>
                <a:lnTo>
                  <a:pt x="0" y="101"/>
                </a:lnTo>
                <a:lnTo>
                  <a:pt x="1" y="67"/>
                </a:lnTo>
                <a:lnTo>
                  <a:pt x="1" y="34"/>
                </a:lnTo>
                <a:lnTo>
                  <a:pt x="1" y="0"/>
                </a:lnTo>
                <a:lnTo>
                  <a:pt x="17752" y="0"/>
                </a:lnTo>
                <a:lnTo>
                  <a:pt x="17752" y="18550"/>
                </a:lnTo>
                <a:close/>
              </a:path>
            </a:pathLst>
          </a:custGeom>
          <a:blipFill>
            <a:blip r:embed="rId1"/>
            <a:stretch>
              <a:fillRect/>
            </a:stretch>
          </a:blipFill>
          <a:ln>
            <a:noFill/>
          </a:ln>
        </p:spPr>
        <p:txBody>
          <a:bodyPr vert="horz" wrap="square" lIns="91428" tIns="45714" rIns="91428" bIns="45714" numCol="1" anchor="t" anchorCtr="0" compatLnSpc="1"/>
          <a:lstStyle/>
          <a:p>
            <a:endParaRPr lang="zh-CN" altLang="en-US"/>
          </a:p>
        </p:txBody>
      </p:sp>
      <p:grpSp>
        <p:nvGrpSpPr>
          <p:cNvPr id="59" name="Group 8"/>
          <p:cNvGrpSpPr/>
          <p:nvPr/>
        </p:nvGrpSpPr>
        <p:grpSpPr bwMode="auto">
          <a:xfrm>
            <a:off x="6360567" y="758598"/>
            <a:ext cx="1500478" cy="1500479"/>
            <a:chOff x="0" y="0"/>
            <a:chExt cx="2101515" cy="2101515"/>
          </a:xfrm>
        </p:grpSpPr>
        <p:sp>
          <p:nvSpPr>
            <p:cNvPr id="60" name="椭圆 3"/>
            <p:cNvSpPr>
              <a:spLocks noChangeArrowheads="1"/>
            </p:cNvSpPr>
            <p:nvPr/>
          </p:nvSpPr>
          <p:spPr bwMode="auto">
            <a:xfrm>
              <a:off x="0" y="0"/>
              <a:ext cx="2101515" cy="2101515"/>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1" name="同心圆 11"/>
            <p:cNvSpPr>
              <a:spLocks noChangeArrowheads="1"/>
            </p:cNvSpPr>
            <p:nvPr/>
          </p:nvSpPr>
          <p:spPr bwMode="auto">
            <a:xfrm>
              <a:off x="79987" y="80731"/>
              <a:ext cx="1941540" cy="1941540"/>
            </a:xfrm>
            <a:custGeom>
              <a:avLst/>
              <a:gdLst>
                <a:gd name="G0" fmla="+- 206 0 0"/>
                <a:gd name="G1" fmla="+- 21600 0 206"/>
                <a:gd name="G2" fmla="+- 21600 0 20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06" y="10800"/>
                  </a:moveTo>
                  <a:cubicBezTo>
                    <a:pt x="206" y="16651"/>
                    <a:pt x="4949" y="21394"/>
                    <a:pt x="10800" y="21394"/>
                  </a:cubicBezTo>
                  <a:cubicBezTo>
                    <a:pt x="16651" y="21394"/>
                    <a:pt x="21394" y="16651"/>
                    <a:pt x="21394" y="10800"/>
                  </a:cubicBezTo>
                  <a:cubicBezTo>
                    <a:pt x="21394" y="4949"/>
                    <a:pt x="16651" y="206"/>
                    <a:pt x="10800" y="206"/>
                  </a:cubicBezTo>
                  <a:cubicBezTo>
                    <a:pt x="4949" y="206"/>
                    <a:pt x="206" y="4949"/>
                    <a:pt x="206" y="10800"/>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grpSp>
      <p:grpSp>
        <p:nvGrpSpPr>
          <p:cNvPr id="62" name="Group 8"/>
          <p:cNvGrpSpPr/>
          <p:nvPr/>
        </p:nvGrpSpPr>
        <p:grpSpPr bwMode="auto">
          <a:xfrm>
            <a:off x="7196915" y="2936719"/>
            <a:ext cx="1500478" cy="1500479"/>
            <a:chOff x="0" y="0"/>
            <a:chExt cx="2101515" cy="2101515"/>
          </a:xfrm>
        </p:grpSpPr>
        <p:sp>
          <p:nvSpPr>
            <p:cNvPr id="63" name="椭圆 3"/>
            <p:cNvSpPr>
              <a:spLocks noChangeArrowheads="1"/>
            </p:cNvSpPr>
            <p:nvPr/>
          </p:nvSpPr>
          <p:spPr bwMode="auto">
            <a:xfrm>
              <a:off x="0" y="0"/>
              <a:ext cx="2101515" cy="2101515"/>
            </a:xfrm>
            <a:prstGeom prst="ellipse">
              <a:avLst/>
            </a:pr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4" name="同心圆 11"/>
            <p:cNvSpPr>
              <a:spLocks noChangeArrowheads="1"/>
            </p:cNvSpPr>
            <p:nvPr/>
          </p:nvSpPr>
          <p:spPr bwMode="auto">
            <a:xfrm>
              <a:off x="79987" y="80731"/>
              <a:ext cx="1941540" cy="1941540"/>
            </a:xfrm>
            <a:custGeom>
              <a:avLst/>
              <a:gdLst>
                <a:gd name="G0" fmla="+- 206 0 0"/>
                <a:gd name="G1" fmla="+- 21600 0 206"/>
                <a:gd name="G2" fmla="+- 21600 0 20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06" y="10800"/>
                  </a:moveTo>
                  <a:cubicBezTo>
                    <a:pt x="206" y="16651"/>
                    <a:pt x="4949" y="21394"/>
                    <a:pt x="10800" y="21394"/>
                  </a:cubicBezTo>
                  <a:cubicBezTo>
                    <a:pt x="16651" y="21394"/>
                    <a:pt x="21394" y="16651"/>
                    <a:pt x="21394" y="10800"/>
                  </a:cubicBezTo>
                  <a:cubicBezTo>
                    <a:pt x="21394" y="4949"/>
                    <a:pt x="16651" y="206"/>
                    <a:pt x="10800" y="206"/>
                  </a:cubicBezTo>
                  <a:cubicBezTo>
                    <a:pt x="4949" y="206"/>
                    <a:pt x="206" y="4949"/>
                    <a:pt x="206" y="10800"/>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grpSp>
      <p:grpSp>
        <p:nvGrpSpPr>
          <p:cNvPr id="65" name="Group 8"/>
          <p:cNvGrpSpPr/>
          <p:nvPr/>
        </p:nvGrpSpPr>
        <p:grpSpPr bwMode="auto">
          <a:xfrm>
            <a:off x="8875568" y="4650971"/>
            <a:ext cx="1500478" cy="1500479"/>
            <a:chOff x="0" y="0"/>
            <a:chExt cx="2101515" cy="2101515"/>
          </a:xfrm>
        </p:grpSpPr>
        <p:sp>
          <p:nvSpPr>
            <p:cNvPr id="66" name="椭圆 3"/>
            <p:cNvSpPr>
              <a:spLocks noChangeArrowheads="1"/>
            </p:cNvSpPr>
            <p:nvPr/>
          </p:nvSpPr>
          <p:spPr bwMode="auto">
            <a:xfrm>
              <a:off x="0" y="0"/>
              <a:ext cx="2101515" cy="2101515"/>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7" name="同心圆 11"/>
            <p:cNvSpPr>
              <a:spLocks noChangeArrowheads="1"/>
            </p:cNvSpPr>
            <p:nvPr/>
          </p:nvSpPr>
          <p:spPr bwMode="auto">
            <a:xfrm>
              <a:off x="79987" y="80731"/>
              <a:ext cx="1941540" cy="1941540"/>
            </a:xfrm>
            <a:custGeom>
              <a:avLst/>
              <a:gdLst>
                <a:gd name="G0" fmla="+- 206 0 0"/>
                <a:gd name="G1" fmla="+- 21600 0 206"/>
                <a:gd name="G2" fmla="+- 21600 0 20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06" y="10800"/>
                  </a:moveTo>
                  <a:cubicBezTo>
                    <a:pt x="206" y="16651"/>
                    <a:pt x="4949" y="21394"/>
                    <a:pt x="10800" y="21394"/>
                  </a:cubicBezTo>
                  <a:cubicBezTo>
                    <a:pt x="16651" y="21394"/>
                    <a:pt x="21394" y="16651"/>
                    <a:pt x="21394" y="10800"/>
                  </a:cubicBezTo>
                  <a:cubicBezTo>
                    <a:pt x="21394" y="4949"/>
                    <a:pt x="16651" y="206"/>
                    <a:pt x="10800" y="206"/>
                  </a:cubicBezTo>
                  <a:cubicBezTo>
                    <a:pt x="4949" y="206"/>
                    <a:pt x="206" y="4949"/>
                    <a:pt x="206" y="10800"/>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grpSp>
      <p:sp>
        <p:nvSpPr>
          <p:cNvPr id="68" name="弧形 67"/>
          <p:cNvSpPr/>
          <p:nvPr/>
        </p:nvSpPr>
        <p:spPr bwMode="auto">
          <a:xfrm>
            <a:off x="6710449" y="1340684"/>
            <a:ext cx="1656184" cy="1656184"/>
          </a:xfrm>
          <a:prstGeom prst="arc">
            <a:avLst>
              <a:gd name="adj1" fmla="val 5989544"/>
              <a:gd name="adj2" fmla="val 10739822"/>
            </a:avLst>
          </a:prstGeom>
          <a:noFill/>
          <a:ln w="12700" cap="flat" cmpd="sng" algn="ctr">
            <a:solidFill>
              <a:schemeClr val="accent1"/>
            </a:solidFill>
            <a:prstDash val="solid"/>
            <a:round/>
            <a:headEnd type="triangl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69" name="弧形 68"/>
          <p:cNvSpPr/>
          <p:nvPr/>
        </p:nvSpPr>
        <p:spPr bwMode="auto">
          <a:xfrm>
            <a:off x="7972534" y="3525572"/>
            <a:ext cx="1656184" cy="1656184"/>
          </a:xfrm>
          <a:prstGeom prst="arc">
            <a:avLst>
              <a:gd name="adj1" fmla="val 5417681"/>
              <a:gd name="adj2" fmla="val 9956679"/>
            </a:avLst>
          </a:prstGeom>
          <a:noFill/>
          <a:ln w="12700" cap="flat" cmpd="sng" algn="ctr">
            <a:solidFill>
              <a:schemeClr val="accent1"/>
            </a:solidFill>
            <a:prstDash val="solid"/>
            <a:round/>
            <a:headEnd type="triangl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70" name="TextBox 69"/>
          <p:cNvSpPr txBox="1"/>
          <p:nvPr/>
        </p:nvSpPr>
        <p:spPr>
          <a:xfrm>
            <a:off x="6530431" y="1185669"/>
            <a:ext cx="1214830" cy="646319"/>
          </a:xfrm>
          <a:prstGeom prst="rect">
            <a:avLst/>
          </a:prstGeom>
          <a:noFill/>
        </p:spPr>
        <p:txBody>
          <a:bodyPr wrap="square" lIns="91428" tIns="45714" rIns="91428" bIns="45714" rtlCol="0">
            <a:spAutoFit/>
          </a:bodyPr>
          <a:lstStyle/>
          <a:p>
            <a:pPr algn="ctr"/>
            <a:r>
              <a:rPr lang="zh-CN" altLang="en-US" dirty="0" smtClean="0">
                <a:solidFill>
                  <a:srgbClr val="F8F8F8"/>
                </a:solidFill>
                <a:latin typeface="+mn-ea"/>
                <a:ea typeface="+mn-ea"/>
              </a:rPr>
              <a:t>部分问题认识不足</a:t>
            </a:r>
            <a:endParaRPr lang="zh-CN" altLang="en-US" dirty="0">
              <a:solidFill>
                <a:srgbClr val="F8F8F8"/>
              </a:solidFill>
              <a:latin typeface="+mn-ea"/>
              <a:ea typeface="+mn-ea"/>
            </a:endParaRPr>
          </a:p>
        </p:txBody>
      </p:sp>
      <p:sp>
        <p:nvSpPr>
          <p:cNvPr id="71" name="TextBox 70"/>
          <p:cNvSpPr txBox="1"/>
          <p:nvPr/>
        </p:nvSpPr>
        <p:spPr>
          <a:xfrm>
            <a:off x="7417069" y="3259155"/>
            <a:ext cx="1180178" cy="923318"/>
          </a:xfrm>
          <a:prstGeom prst="rect">
            <a:avLst/>
          </a:prstGeom>
          <a:noFill/>
        </p:spPr>
        <p:txBody>
          <a:bodyPr wrap="square" lIns="91428" tIns="45714" rIns="91428" bIns="45714" rtlCol="0">
            <a:spAutoFit/>
          </a:bodyPr>
          <a:lstStyle/>
          <a:p>
            <a:pPr algn="ctr"/>
            <a:r>
              <a:rPr lang="zh-CN" altLang="en-US" dirty="0" smtClean="0">
                <a:solidFill>
                  <a:srgbClr val="F8F8F8"/>
                </a:solidFill>
                <a:latin typeface="+mn-ea"/>
                <a:ea typeface="+mn-ea"/>
              </a:rPr>
              <a:t>行动迟缓甚至没有行动</a:t>
            </a:r>
            <a:endParaRPr lang="zh-CN" altLang="en-US" dirty="0">
              <a:solidFill>
                <a:srgbClr val="F8F8F8"/>
              </a:solidFill>
              <a:latin typeface="+mn-ea"/>
              <a:ea typeface="+mn-ea"/>
            </a:endParaRPr>
          </a:p>
        </p:txBody>
      </p:sp>
      <p:sp>
        <p:nvSpPr>
          <p:cNvPr id="72" name="TextBox 71"/>
          <p:cNvSpPr txBox="1"/>
          <p:nvPr/>
        </p:nvSpPr>
        <p:spPr>
          <a:xfrm>
            <a:off x="8957811" y="4939543"/>
            <a:ext cx="1200968" cy="923318"/>
          </a:xfrm>
          <a:prstGeom prst="rect">
            <a:avLst/>
          </a:prstGeom>
          <a:noFill/>
        </p:spPr>
        <p:txBody>
          <a:bodyPr wrap="square" lIns="91428" tIns="45714" rIns="91428" bIns="45714" rtlCol="0">
            <a:spAutoFit/>
          </a:bodyPr>
          <a:lstStyle/>
          <a:p>
            <a:pPr algn="ctr"/>
            <a:r>
              <a:rPr lang="zh-CN" altLang="en-US" dirty="0" smtClean="0">
                <a:solidFill>
                  <a:srgbClr val="F8F8F8"/>
                </a:solidFill>
                <a:latin typeface="+mn-ea"/>
                <a:ea typeface="+mn-ea"/>
              </a:rPr>
              <a:t>导致被动给对手留有空间</a:t>
            </a:r>
            <a:endParaRPr lang="zh-CN" altLang="en-US" dirty="0">
              <a:solidFill>
                <a:srgbClr val="F8F8F8"/>
              </a:solidFill>
              <a:latin typeface="+mn-ea"/>
              <a:ea typeface="+mn-ea"/>
            </a:endParaRPr>
          </a:p>
        </p:txBody>
      </p:sp>
      <p:sp>
        <p:nvSpPr>
          <p:cNvPr id="73" name="TextBox 72"/>
          <p:cNvSpPr txBox="1"/>
          <p:nvPr/>
        </p:nvSpPr>
        <p:spPr>
          <a:xfrm>
            <a:off x="913807" y="5171539"/>
            <a:ext cx="7899323" cy="923318"/>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这里输入简要您的文字或列举事例</a:t>
            </a:r>
            <a:r>
              <a:rPr lang="zh-CN" altLang="en-US" dirty="0">
                <a:solidFill>
                  <a:schemeClr val="tx2"/>
                </a:solidFill>
                <a:latin typeface="+mn-ea"/>
                <a:ea typeface="+mn-ea"/>
              </a:rPr>
              <a:t>这里输入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列举事例</a:t>
            </a:r>
            <a:endParaRPr lang="zh-CN" altLang="en-US" dirty="0">
              <a:solidFill>
                <a:schemeClr val="tx2"/>
              </a:solidFill>
              <a:latin typeface="+mn-ea"/>
              <a:ea typeface="+mn-ea"/>
            </a:endParaRPr>
          </a:p>
          <a:p>
            <a:r>
              <a:rPr lang="zh-CN" altLang="en-US" dirty="0">
                <a:solidFill>
                  <a:schemeClr val="tx2"/>
                </a:solidFill>
                <a:latin typeface="+mn-ea"/>
                <a:ea typeface="+mn-ea"/>
              </a:rPr>
              <a:t>这里输入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a:t>
            </a:r>
            <a:r>
              <a:rPr lang="zh-CN" altLang="en-US" dirty="0">
                <a:solidFill>
                  <a:schemeClr val="tx2"/>
                </a:solidFill>
                <a:latin typeface="+mn-ea"/>
                <a:ea typeface="+mn-ea"/>
              </a:rPr>
              <a:t>这里输入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列举事例</a:t>
            </a:r>
            <a:endParaRPr lang="zh-CN" altLang="en-US" dirty="0">
              <a:solidFill>
                <a:schemeClr val="tx2"/>
              </a:solidFill>
              <a:latin typeface="+mn-ea"/>
              <a:ea typeface="+mn-ea"/>
            </a:endParaRPr>
          </a:p>
          <a:p>
            <a:r>
              <a:rPr lang="zh-CN" altLang="en-US" dirty="0">
                <a:solidFill>
                  <a:schemeClr val="tx2"/>
                </a:solidFill>
                <a:latin typeface="+mn-ea"/>
                <a:ea typeface="+mn-ea"/>
              </a:rPr>
              <a:t>这里输入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a:t>
            </a:r>
            <a:r>
              <a:rPr lang="zh-CN" altLang="en-US" dirty="0">
                <a:solidFill>
                  <a:schemeClr val="tx2"/>
                </a:solidFill>
                <a:latin typeface="+mn-ea"/>
                <a:ea typeface="+mn-ea"/>
              </a:rPr>
              <a:t>这里输入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a:t>
            </a:r>
            <a:endParaRPr lang="zh-CN" altLang="en-US" dirty="0">
              <a:solidFill>
                <a:schemeClr val="tx2"/>
              </a:solidFill>
              <a:latin typeface="+mn-ea"/>
              <a:ea typeface="+mn-ea"/>
            </a:endParaRPr>
          </a:p>
        </p:txBody>
      </p:sp>
      <p:sp>
        <p:nvSpPr>
          <p:cNvPr id="74" name="TextBox 73"/>
          <p:cNvSpPr txBox="1"/>
          <p:nvPr/>
        </p:nvSpPr>
        <p:spPr>
          <a:xfrm>
            <a:off x="913805" y="3110746"/>
            <a:ext cx="6008216" cy="1200316"/>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这里输入简要您的文字或列举事例</a:t>
            </a:r>
            <a:r>
              <a:rPr lang="zh-CN" altLang="en-US" dirty="0">
                <a:solidFill>
                  <a:schemeClr val="tx2"/>
                </a:solidFill>
                <a:latin typeface="+mn-ea"/>
                <a:ea typeface="+mn-ea"/>
              </a:rPr>
              <a:t>这里输入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事例这里</a:t>
            </a:r>
            <a:r>
              <a:rPr lang="zh-CN" altLang="en-US" dirty="0">
                <a:solidFill>
                  <a:schemeClr val="tx2"/>
                </a:solidFill>
                <a:latin typeface="+mn-ea"/>
                <a:ea typeface="+mn-ea"/>
              </a:rPr>
              <a:t>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a:t>
            </a:r>
            <a:r>
              <a:rPr lang="zh-CN" altLang="en-US" dirty="0">
                <a:solidFill>
                  <a:schemeClr val="tx2"/>
                </a:solidFill>
                <a:latin typeface="+mn-ea"/>
                <a:ea typeface="+mn-ea"/>
              </a:rPr>
              <a:t>这里输入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事例这里</a:t>
            </a:r>
            <a:r>
              <a:rPr lang="zh-CN" altLang="en-US" dirty="0">
                <a:solidFill>
                  <a:schemeClr val="tx2"/>
                </a:solidFill>
                <a:latin typeface="+mn-ea"/>
                <a:ea typeface="+mn-ea"/>
              </a:rPr>
              <a:t>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a:t>
            </a:r>
            <a:r>
              <a:rPr lang="zh-CN" altLang="en-US" dirty="0">
                <a:solidFill>
                  <a:schemeClr val="tx2"/>
                </a:solidFill>
                <a:latin typeface="+mn-ea"/>
                <a:ea typeface="+mn-ea"/>
              </a:rPr>
              <a:t>这里输入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a:t>
            </a:r>
            <a:endParaRPr lang="zh-CN" altLang="en-US" dirty="0">
              <a:solidFill>
                <a:schemeClr val="tx2"/>
              </a:solidFill>
              <a:latin typeface="+mn-ea"/>
              <a:ea typeface="+mn-ea"/>
            </a:endParaRPr>
          </a:p>
        </p:txBody>
      </p:sp>
      <p:sp>
        <p:nvSpPr>
          <p:cNvPr id="75" name="TextBox 74"/>
          <p:cNvSpPr txBox="1"/>
          <p:nvPr/>
        </p:nvSpPr>
        <p:spPr>
          <a:xfrm>
            <a:off x="913808" y="1281943"/>
            <a:ext cx="5272143" cy="923318"/>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这里输入简要您的文字或列举事例</a:t>
            </a:r>
            <a:r>
              <a:rPr lang="zh-CN" altLang="en-US" dirty="0">
                <a:solidFill>
                  <a:schemeClr val="tx2"/>
                </a:solidFill>
                <a:latin typeface="+mn-ea"/>
                <a:ea typeface="+mn-ea"/>
              </a:rPr>
              <a:t>这里输入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事例这里</a:t>
            </a:r>
            <a:r>
              <a:rPr lang="zh-CN" altLang="en-US" dirty="0">
                <a:solidFill>
                  <a:schemeClr val="tx2"/>
                </a:solidFill>
                <a:latin typeface="+mn-ea"/>
                <a:ea typeface="+mn-ea"/>
              </a:rPr>
              <a:t>输入</a:t>
            </a:r>
            <a:r>
              <a:rPr lang="zh-CN" altLang="en-US" dirty="0" smtClean="0">
                <a:solidFill>
                  <a:schemeClr val="tx2"/>
                </a:solidFill>
                <a:latin typeface="+mn-ea"/>
                <a:ea typeface="+mn-ea"/>
              </a:rPr>
              <a:t>简要您的文字或</a:t>
            </a:r>
            <a:r>
              <a:rPr lang="zh-CN" altLang="en-US" dirty="0">
                <a:solidFill>
                  <a:schemeClr val="tx2"/>
                </a:solidFill>
                <a:latin typeface="+mn-ea"/>
                <a:ea typeface="+mn-ea"/>
              </a:rPr>
              <a:t>列举</a:t>
            </a:r>
            <a:r>
              <a:rPr lang="zh-CN" altLang="en-US" dirty="0" smtClean="0">
                <a:solidFill>
                  <a:schemeClr val="tx2"/>
                </a:solidFill>
                <a:latin typeface="+mn-ea"/>
                <a:ea typeface="+mn-ea"/>
              </a:rPr>
              <a:t>事例</a:t>
            </a:r>
            <a:r>
              <a:rPr lang="zh-CN" altLang="en-US" dirty="0">
                <a:solidFill>
                  <a:schemeClr val="tx2"/>
                </a:solidFill>
                <a:latin typeface="+mn-ea"/>
                <a:ea typeface="+mn-ea"/>
              </a:rPr>
              <a:t>这里</a:t>
            </a:r>
            <a:r>
              <a:rPr lang="zh-CN" altLang="en-US" dirty="0" smtClean="0">
                <a:solidFill>
                  <a:schemeClr val="tx2"/>
                </a:solidFill>
                <a:latin typeface="+mn-ea"/>
                <a:ea typeface="+mn-ea"/>
              </a:rPr>
              <a:t>输入</a:t>
            </a:r>
            <a:endParaRPr lang="zh-CN" altLang="en-US" dirty="0">
              <a:solidFill>
                <a:schemeClr val="tx2"/>
              </a:solidFill>
              <a:latin typeface="+mn-ea"/>
              <a:ea typeface="+mn-ea"/>
            </a:endParaRPr>
          </a:p>
        </p:txBody>
      </p:sp>
      <p:sp>
        <p:nvSpPr>
          <p:cNvPr id="76" name="Freeform 6"/>
          <p:cNvSpPr/>
          <p:nvPr/>
        </p:nvSpPr>
        <p:spPr bwMode="auto">
          <a:xfrm flipH="1">
            <a:off x="2" y="2165427"/>
            <a:ext cx="266892" cy="25271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Tree>
  </p:cSld>
  <p:clrMapOvr>
    <a:masterClrMapping/>
  </p:clrMapOvr>
  <p:transition spd="slow" advTm="752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barn(outHorizontal)">
                                      <p:cBhvr>
                                        <p:cTn id="7" dur="500"/>
                                        <p:tgtEl>
                                          <p:spTgt spid="83"/>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84"/>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0.98855 3.7037E-6 L -2.10095E-6 3.7037E-6 " pathEditMode="relative" rAng="0" ptsTypes="AA">
                                      <p:cBhvr>
                                        <p:cTn id="12" dur="1000" fill="hold"/>
                                        <p:tgtEl>
                                          <p:spTgt spid="84"/>
                                        </p:tgtEl>
                                        <p:attrNameLst>
                                          <p:attrName>ppt_x</p:attrName>
                                          <p:attrName>ppt_y</p:attrName>
                                        </p:attrNameLst>
                                      </p:cBhvr>
                                      <p:rCtr x="49421" y="0"/>
                                    </p:animMotion>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300" fill="hold"/>
                                        <p:tgtEl>
                                          <p:spTgt spid="4"/>
                                        </p:tgtEl>
                                        <p:attrNameLst>
                                          <p:attrName>ppt_x</p:attrName>
                                        </p:attrNameLst>
                                      </p:cBhvr>
                                      <p:tavLst>
                                        <p:tav tm="0">
                                          <p:val>
                                            <p:strVal val="0-#ppt_w/2"/>
                                          </p:val>
                                        </p:tav>
                                        <p:tav tm="100000">
                                          <p:val>
                                            <p:strVal val="#ppt_x"/>
                                          </p:val>
                                        </p:tav>
                                      </p:tavLst>
                                    </p:anim>
                                    <p:anim calcmode="lin" valueType="num">
                                      <p:cBhvr additive="base">
                                        <p:cTn id="17" dur="300" fill="hold"/>
                                        <p:tgtEl>
                                          <p:spTgt spid="4"/>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77"/>
                                        </p:tgtEl>
                                        <p:attrNameLst>
                                          <p:attrName>style.visibility</p:attrName>
                                        </p:attrNameLst>
                                      </p:cBhvr>
                                      <p:to>
                                        <p:strVal val="visible"/>
                                      </p:to>
                                    </p:set>
                                    <p:anim calcmode="lin" valueType="num">
                                      <p:cBhvr>
                                        <p:cTn id="21"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22" dur="400" fill="hold"/>
                                        <p:tgtEl>
                                          <p:spTgt spid="77"/>
                                        </p:tgtEl>
                                        <p:attrNameLst>
                                          <p:attrName>ppt_y</p:attrName>
                                        </p:attrNameLst>
                                      </p:cBhvr>
                                      <p:tavLst>
                                        <p:tav tm="0">
                                          <p:val>
                                            <p:strVal val="#ppt_y"/>
                                          </p:val>
                                        </p:tav>
                                        <p:tav tm="100000">
                                          <p:val>
                                            <p:strVal val="#ppt_y"/>
                                          </p:val>
                                        </p:tav>
                                      </p:tavLst>
                                    </p:anim>
                                    <p:anim calcmode="lin" valueType="num">
                                      <p:cBhvr>
                                        <p:cTn id="23"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4"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5" dur="400" tmFilter="0,0; .5, 1; 1, 1"/>
                                        <p:tgtEl>
                                          <p:spTgt spid="77"/>
                                        </p:tgtEl>
                                      </p:cBhvr>
                                    </p:animEffect>
                                  </p:childTnLst>
                                </p:cTn>
                              </p:par>
                            </p:childTnLst>
                          </p:cTn>
                        </p:par>
                        <p:par>
                          <p:cTn id="26" fill="hold">
                            <p:stCondLst>
                              <p:cond delay="2559"/>
                            </p:stCondLst>
                            <p:childTnLst>
                              <p:par>
                                <p:cTn id="27" presetID="47" presetClass="entr" presetSubtype="0" fill="hold" grpId="0" nodeType="afterEffect">
                                  <p:stCondLst>
                                    <p:cond delay="0"/>
                                  </p:stCondLst>
                                  <p:childTnLst>
                                    <p:set>
                                      <p:cBhvr>
                                        <p:cTn id="28" dur="1" fill="hold">
                                          <p:stCondLst>
                                            <p:cond delay="0"/>
                                          </p:stCondLst>
                                        </p:cTn>
                                        <p:tgtEl>
                                          <p:spTgt spid="58"/>
                                        </p:tgtEl>
                                        <p:attrNameLst>
                                          <p:attrName>style.visibility</p:attrName>
                                        </p:attrNameLst>
                                      </p:cBhvr>
                                      <p:to>
                                        <p:strVal val="visible"/>
                                      </p:to>
                                    </p:set>
                                    <p:animEffect transition="in" filter="fade">
                                      <p:cBhvr>
                                        <p:cTn id="29" dur="1000"/>
                                        <p:tgtEl>
                                          <p:spTgt spid="58"/>
                                        </p:tgtEl>
                                      </p:cBhvr>
                                    </p:animEffect>
                                    <p:anim calcmode="lin" valueType="num">
                                      <p:cBhvr>
                                        <p:cTn id="30" dur="1000" fill="hold"/>
                                        <p:tgtEl>
                                          <p:spTgt spid="58"/>
                                        </p:tgtEl>
                                        <p:attrNameLst>
                                          <p:attrName>ppt_x</p:attrName>
                                        </p:attrNameLst>
                                      </p:cBhvr>
                                      <p:tavLst>
                                        <p:tav tm="0">
                                          <p:val>
                                            <p:strVal val="#ppt_x"/>
                                          </p:val>
                                        </p:tav>
                                        <p:tav tm="100000">
                                          <p:val>
                                            <p:strVal val="#ppt_x"/>
                                          </p:val>
                                        </p:tav>
                                      </p:tavLst>
                                    </p:anim>
                                    <p:anim calcmode="lin" valueType="num">
                                      <p:cBhvr>
                                        <p:cTn id="31" dur="1000" fill="hold"/>
                                        <p:tgtEl>
                                          <p:spTgt spid="58"/>
                                        </p:tgtEl>
                                        <p:attrNameLst>
                                          <p:attrName>ppt_y</p:attrName>
                                        </p:attrNameLst>
                                      </p:cBhvr>
                                      <p:tavLst>
                                        <p:tav tm="0">
                                          <p:val>
                                            <p:strVal val="#ppt_y-.1"/>
                                          </p:val>
                                        </p:tav>
                                        <p:tav tm="100000">
                                          <p:val>
                                            <p:strVal val="#ppt_y"/>
                                          </p:val>
                                        </p:tav>
                                      </p:tavLst>
                                    </p:anim>
                                  </p:childTnLst>
                                </p:cTn>
                              </p:par>
                            </p:childTnLst>
                          </p:cTn>
                        </p:par>
                        <p:par>
                          <p:cTn id="32" fill="hold">
                            <p:stCondLst>
                              <p:cond delay="3559"/>
                            </p:stCondLst>
                            <p:childTnLst>
                              <p:par>
                                <p:cTn id="33" presetID="21" presetClass="entr" presetSubtype="1" fill="hold" nodeType="afterEffect">
                                  <p:stCondLst>
                                    <p:cond delay="0"/>
                                  </p:stCondLst>
                                  <p:childTnLst>
                                    <p:set>
                                      <p:cBhvr>
                                        <p:cTn id="34" dur="1" fill="hold">
                                          <p:stCondLst>
                                            <p:cond delay="0"/>
                                          </p:stCondLst>
                                        </p:cTn>
                                        <p:tgtEl>
                                          <p:spTgt spid="59"/>
                                        </p:tgtEl>
                                        <p:attrNameLst>
                                          <p:attrName>style.visibility</p:attrName>
                                        </p:attrNameLst>
                                      </p:cBhvr>
                                      <p:to>
                                        <p:strVal val="visible"/>
                                      </p:to>
                                    </p:set>
                                    <p:animEffect transition="in" filter="wheel(1)">
                                      <p:cBhvr>
                                        <p:cTn id="35" dur="500"/>
                                        <p:tgtEl>
                                          <p:spTgt spid="59"/>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70"/>
                                        </p:tgtEl>
                                        <p:attrNameLst>
                                          <p:attrName>style.visibility</p:attrName>
                                        </p:attrNameLst>
                                      </p:cBhvr>
                                      <p:to>
                                        <p:strVal val="visible"/>
                                      </p:to>
                                    </p:set>
                                    <p:animEffect transition="in" filter="wheel(1)">
                                      <p:cBhvr>
                                        <p:cTn id="38" dur="500"/>
                                        <p:tgtEl>
                                          <p:spTgt spid="70"/>
                                        </p:tgtEl>
                                      </p:cBhvr>
                                    </p:animEffect>
                                  </p:childTnLst>
                                </p:cTn>
                              </p:par>
                            </p:childTnLst>
                          </p:cTn>
                        </p:par>
                        <p:par>
                          <p:cTn id="39" fill="hold">
                            <p:stCondLst>
                              <p:cond delay="4059"/>
                            </p:stCondLst>
                            <p:childTnLst>
                              <p:par>
                                <p:cTn id="40" presetID="22" presetClass="entr" presetSubtype="2" fill="hold" grpId="0" nodeType="afterEffect">
                                  <p:stCondLst>
                                    <p:cond delay="0"/>
                                  </p:stCondLst>
                                  <p:childTnLst>
                                    <p:set>
                                      <p:cBhvr>
                                        <p:cTn id="41" dur="1" fill="hold">
                                          <p:stCondLst>
                                            <p:cond delay="0"/>
                                          </p:stCondLst>
                                        </p:cTn>
                                        <p:tgtEl>
                                          <p:spTgt spid="75"/>
                                        </p:tgtEl>
                                        <p:attrNameLst>
                                          <p:attrName>style.visibility</p:attrName>
                                        </p:attrNameLst>
                                      </p:cBhvr>
                                      <p:to>
                                        <p:strVal val="visible"/>
                                      </p:to>
                                    </p:set>
                                    <p:animEffect transition="in" filter="wipe(right)">
                                      <p:cBhvr>
                                        <p:cTn id="42" dur="400"/>
                                        <p:tgtEl>
                                          <p:spTgt spid="75"/>
                                        </p:tgtEl>
                                      </p:cBhvr>
                                    </p:animEffect>
                                  </p:childTnLst>
                                </p:cTn>
                              </p:par>
                            </p:childTnLst>
                          </p:cTn>
                        </p:par>
                        <p:par>
                          <p:cTn id="43" fill="hold">
                            <p:stCondLst>
                              <p:cond delay="4559"/>
                            </p:stCondLst>
                            <p:childTnLst>
                              <p:par>
                                <p:cTn id="44" presetID="22" presetClass="entr" presetSubtype="1" fill="hold" grpId="0" nodeType="afterEffect">
                                  <p:stCondLst>
                                    <p:cond delay="0"/>
                                  </p:stCondLst>
                                  <p:childTnLst>
                                    <p:set>
                                      <p:cBhvr>
                                        <p:cTn id="45" dur="1" fill="hold">
                                          <p:stCondLst>
                                            <p:cond delay="0"/>
                                          </p:stCondLst>
                                        </p:cTn>
                                        <p:tgtEl>
                                          <p:spTgt spid="68"/>
                                        </p:tgtEl>
                                        <p:attrNameLst>
                                          <p:attrName>style.visibility</p:attrName>
                                        </p:attrNameLst>
                                      </p:cBhvr>
                                      <p:to>
                                        <p:strVal val="visible"/>
                                      </p:to>
                                    </p:set>
                                    <p:animEffect transition="in" filter="wipe(up)">
                                      <p:cBhvr>
                                        <p:cTn id="46" dur="500"/>
                                        <p:tgtEl>
                                          <p:spTgt spid="68"/>
                                        </p:tgtEl>
                                      </p:cBhvr>
                                    </p:animEffect>
                                  </p:childTnLst>
                                </p:cTn>
                              </p:par>
                            </p:childTnLst>
                          </p:cTn>
                        </p:par>
                        <p:par>
                          <p:cTn id="47" fill="hold">
                            <p:stCondLst>
                              <p:cond delay="5059"/>
                            </p:stCondLst>
                            <p:childTnLst>
                              <p:par>
                                <p:cTn id="48" presetID="21" presetClass="entr" presetSubtype="1" fill="hold" grpId="0" nodeType="afterEffect">
                                  <p:stCondLst>
                                    <p:cond delay="0"/>
                                  </p:stCondLst>
                                  <p:childTnLst>
                                    <p:set>
                                      <p:cBhvr>
                                        <p:cTn id="49" dur="1" fill="hold">
                                          <p:stCondLst>
                                            <p:cond delay="0"/>
                                          </p:stCondLst>
                                        </p:cTn>
                                        <p:tgtEl>
                                          <p:spTgt spid="71"/>
                                        </p:tgtEl>
                                        <p:attrNameLst>
                                          <p:attrName>style.visibility</p:attrName>
                                        </p:attrNameLst>
                                      </p:cBhvr>
                                      <p:to>
                                        <p:strVal val="visible"/>
                                      </p:to>
                                    </p:set>
                                    <p:animEffect transition="in" filter="wheel(1)">
                                      <p:cBhvr>
                                        <p:cTn id="50" dur="500"/>
                                        <p:tgtEl>
                                          <p:spTgt spid="71"/>
                                        </p:tgtEl>
                                      </p:cBhvr>
                                    </p:animEffect>
                                  </p:childTnLst>
                                </p:cTn>
                              </p:par>
                              <p:par>
                                <p:cTn id="51" presetID="21" presetClass="entr" presetSubtype="1" fill="hold" nodeType="withEffect">
                                  <p:stCondLst>
                                    <p:cond delay="0"/>
                                  </p:stCondLst>
                                  <p:childTnLst>
                                    <p:set>
                                      <p:cBhvr>
                                        <p:cTn id="52" dur="1" fill="hold">
                                          <p:stCondLst>
                                            <p:cond delay="0"/>
                                          </p:stCondLst>
                                        </p:cTn>
                                        <p:tgtEl>
                                          <p:spTgt spid="62"/>
                                        </p:tgtEl>
                                        <p:attrNameLst>
                                          <p:attrName>style.visibility</p:attrName>
                                        </p:attrNameLst>
                                      </p:cBhvr>
                                      <p:to>
                                        <p:strVal val="visible"/>
                                      </p:to>
                                    </p:set>
                                    <p:animEffect transition="in" filter="wheel(1)">
                                      <p:cBhvr>
                                        <p:cTn id="53" dur="500"/>
                                        <p:tgtEl>
                                          <p:spTgt spid="62"/>
                                        </p:tgtEl>
                                      </p:cBhvr>
                                    </p:animEffect>
                                  </p:childTnLst>
                                </p:cTn>
                              </p:par>
                            </p:childTnLst>
                          </p:cTn>
                        </p:par>
                        <p:par>
                          <p:cTn id="54" fill="hold">
                            <p:stCondLst>
                              <p:cond delay="5559"/>
                            </p:stCondLst>
                            <p:childTnLst>
                              <p:par>
                                <p:cTn id="55" presetID="22" presetClass="entr" presetSubtype="2" fill="hold" grpId="0" nodeType="afterEffect">
                                  <p:stCondLst>
                                    <p:cond delay="0"/>
                                  </p:stCondLst>
                                  <p:childTnLst>
                                    <p:set>
                                      <p:cBhvr>
                                        <p:cTn id="56" dur="1" fill="hold">
                                          <p:stCondLst>
                                            <p:cond delay="0"/>
                                          </p:stCondLst>
                                        </p:cTn>
                                        <p:tgtEl>
                                          <p:spTgt spid="74"/>
                                        </p:tgtEl>
                                        <p:attrNameLst>
                                          <p:attrName>style.visibility</p:attrName>
                                        </p:attrNameLst>
                                      </p:cBhvr>
                                      <p:to>
                                        <p:strVal val="visible"/>
                                      </p:to>
                                    </p:set>
                                    <p:animEffect transition="in" filter="wipe(right)">
                                      <p:cBhvr>
                                        <p:cTn id="57" dur="400"/>
                                        <p:tgtEl>
                                          <p:spTgt spid="74"/>
                                        </p:tgtEl>
                                      </p:cBhvr>
                                    </p:animEffect>
                                  </p:childTnLst>
                                </p:cTn>
                              </p:par>
                            </p:childTnLst>
                          </p:cTn>
                        </p:par>
                        <p:par>
                          <p:cTn id="58" fill="hold">
                            <p:stCondLst>
                              <p:cond delay="6059"/>
                            </p:stCondLst>
                            <p:childTnLst>
                              <p:par>
                                <p:cTn id="59" presetID="22" presetClass="entr" presetSubtype="1" fill="hold" grpId="0" nodeType="afterEffect">
                                  <p:stCondLst>
                                    <p:cond delay="0"/>
                                  </p:stCondLst>
                                  <p:childTnLst>
                                    <p:set>
                                      <p:cBhvr>
                                        <p:cTn id="60" dur="1" fill="hold">
                                          <p:stCondLst>
                                            <p:cond delay="0"/>
                                          </p:stCondLst>
                                        </p:cTn>
                                        <p:tgtEl>
                                          <p:spTgt spid="69"/>
                                        </p:tgtEl>
                                        <p:attrNameLst>
                                          <p:attrName>style.visibility</p:attrName>
                                        </p:attrNameLst>
                                      </p:cBhvr>
                                      <p:to>
                                        <p:strVal val="visible"/>
                                      </p:to>
                                    </p:set>
                                    <p:animEffect transition="in" filter="wipe(up)">
                                      <p:cBhvr>
                                        <p:cTn id="61" dur="500"/>
                                        <p:tgtEl>
                                          <p:spTgt spid="69"/>
                                        </p:tgtEl>
                                      </p:cBhvr>
                                    </p:animEffect>
                                  </p:childTnLst>
                                </p:cTn>
                              </p:par>
                            </p:childTnLst>
                          </p:cTn>
                        </p:par>
                        <p:par>
                          <p:cTn id="62" fill="hold">
                            <p:stCondLst>
                              <p:cond delay="6559"/>
                            </p:stCondLst>
                            <p:childTnLst>
                              <p:par>
                                <p:cTn id="63" presetID="21" presetClass="entr" presetSubtype="1" fill="hold" grpId="0" nodeType="afterEffect">
                                  <p:stCondLst>
                                    <p:cond delay="0"/>
                                  </p:stCondLst>
                                  <p:childTnLst>
                                    <p:set>
                                      <p:cBhvr>
                                        <p:cTn id="64" dur="1" fill="hold">
                                          <p:stCondLst>
                                            <p:cond delay="0"/>
                                          </p:stCondLst>
                                        </p:cTn>
                                        <p:tgtEl>
                                          <p:spTgt spid="72"/>
                                        </p:tgtEl>
                                        <p:attrNameLst>
                                          <p:attrName>style.visibility</p:attrName>
                                        </p:attrNameLst>
                                      </p:cBhvr>
                                      <p:to>
                                        <p:strVal val="visible"/>
                                      </p:to>
                                    </p:set>
                                    <p:animEffect transition="in" filter="wheel(1)">
                                      <p:cBhvr>
                                        <p:cTn id="65" dur="500"/>
                                        <p:tgtEl>
                                          <p:spTgt spid="72"/>
                                        </p:tgtEl>
                                      </p:cBhvr>
                                    </p:animEffect>
                                  </p:childTnLst>
                                </p:cTn>
                              </p:par>
                              <p:par>
                                <p:cTn id="66" presetID="21" presetClass="entr" presetSubtype="1" fill="hold" nodeType="withEffect">
                                  <p:stCondLst>
                                    <p:cond delay="0"/>
                                  </p:stCondLst>
                                  <p:childTnLst>
                                    <p:set>
                                      <p:cBhvr>
                                        <p:cTn id="67" dur="1" fill="hold">
                                          <p:stCondLst>
                                            <p:cond delay="0"/>
                                          </p:stCondLst>
                                        </p:cTn>
                                        <p:tgtEl>
                                          <p:spTgt spid="65"/>
                                        </p:tgtEl>
                                        <p:attrNameLst>
                                          <p:attrName>style.visibility</p:attrName>
                                        </p:attrNameLst>
                                      </p:cBhvr>
                                      <p:to>
                                        <p:strVal val="visible"/>
                                      </p:to>
                                    </p:set>
                                    <p:animEffect transition="in" filter="wheel(1)">
                                      <p:cBhvr>
                                        <p:cTn id="68" dur="500"/>
                                        <p:tgtEl>
                                          <p:spTgt spid="65"/>
                                        </p:tgtEl>
                                      </p:cBhvr>
                                    </p:animEffect>
                                  </p:childTnLst>
                                </p:cTn>
                              </p:par>
                            </p:childTnLst>
                          </p:cTn>
                        </p:par>
                        <p:par>
                          <p:cTn id="69" fill="hold">
                            <p:stCondLst>
                              <p:cond delay="7059"/>
                            </p:stCondLst>
                            <p:childTnLst>
                              <p:par>
                                <p:cTn id="70" presetID="22" presetClass="entr" presetSubtype="2" fill="hold" grpId="0" nodeType="afterEffect">
                                  <p:stCondLst>
                                    <p:cond delay="0"/>
                                  </p:stCondLst>
                                  <p:childTnLst>
                                    <p:set>
                                      <p:cBhvr>
                                        <p:cTn id="71" dur="1" fill="hold">
                                          <p:stCondLst>
                                            <p:cond delay="0"/>
                                          </p:stCondLst>
                                        </p:cTn>
                                        <p:tgtEl>
                                          <p:spTgt spid="73"/>
                                        </p:tgtEl>
                                        <p:attrNameLst>
                                          <p:attrName>style.visibility</p:attrName>
                                        </p:attrNameLst>
                                      </p:cBhvr>
                                      <p:to>
                                        <p:strVal val="visible"/>
                                      </p:to>
                                    </p:set>
                                    <p:animEffect transition="in" filter="wipe(right)">
                                      <p:cBhvr>
                                        <p:cTn id="72" dur="4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83" grpId="0" animBg="1"/>
      <p:bldP spid="4" grpId="0" animBg="1"/>
      <p:bldP spid="58" grpId="0" animBg="1"/>
      <p:bldP spid="68" grpId="0" animBg="1"/>
      <p:bldP spid="69" grpId="0" animBg="1"/>
      <p:bldP spid="70" grpId="0"/>
      <p:bldP spid="71" grpId="0"/>
      <p:bldP spid="72" grpId="0"/>
      <p:bldP spid="73" grpId="0"/>
      <p:bldP spid="74" grpId="0"/>
      <p:bldP spid="7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77" name="TextBox 76"/>
          <p:cNvSpPr txBox="1"/>
          <p:nvPr/>
        </p:nvSpPr>
        <p:spPr>
          <a:xfrm>
            <a:off x="477742" y="159025"/>
            <a:ext cx="2492966" cy="369320"/>
          </a:xfrm>
          <a:prstGeom prst="rect">
            <a:avLst/>
          </a:prstGeom>
          <a:noFill/>
        </p:spPr>
        <p:txBody>
          <a:bodyPr wrap="none" lIns="91428" tIns="45714" rIns="91428" bIns="45714" rtlCol="0">
            <a:spAutoFit/>
          </a:bodyPr>
          <a:lstStyle/>
          <a:p>
            <a:r>
              <a:rPr lang="zh-CN" altLang="en-US" dirty="0">
                <a:solidFill>
                  <a:srgbClr val="333333"/>
                </a:solidFill>
                <a:latin typeface="微软雅黑" panose="020B0503020204020204" pitchFamily="34" charset="-122"/>
                <a:ea typeface="微软雅黑" panose="020B0503020204020204" pitchFamily="34" charset="-122"/>
              </a:rPr>
              <a:t>部分计划制定脱离现实</a:t>
            </a:r>
            <a:endParaRPr lang="zh-CN" altLang="en-US" dirty="0">
              <a:solidFill>
                <a:srgbClr val="333333"/>
              </a:solidFill>
              <a:latin typeface="微软雅黑" panose="020B0503020204020204" pitchFamily="34" charset="-122"/>
              <a:ea typeface="微软雅黑" panose="020B0503020204020204" pitchFamily="34" charset="-122"/>
            </a:endParaRPr>
          </a:p>
        </p:txBody>
      </p:sp>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22" name="Freeform 6"/>
          <p:cNvSpPr/>
          <p:nvPr/>
        </p:nvSpPr>
        <p:spPr bwMode="auto">
          <a:xfrm>
            <a:off x="612556" y="1412778"/>
            <a:ext cx="4138908" cy="4938068"/>
          </a:xfrm>
          <a:custGeom>
            <a:avLst/>
            <a:gdLst>
              <a:gd name="T0" fmla="*/ 2932 w 5863"/>
              <a:gd name="T1" fmla="*/ 0 h 6999"/>
              <a:gd name="T2" fmla="*/ 5863 w 5863"/>
              <a:gd name="T3" fmla="*/ 2932 h 6999"/>
              <a:gd name="T4" fmla="*/ 5450 w 5863"/>
              <a:gd name="T5" fmla="*/ 4434 h 6999"/>
              <a:gd name="T6" fmla="*/ 2932 w 5863"/>
              <a:gd name="T7" fmla="*/ 6999 h 6999"/>
              <a:gd name="T8" fmla="*/ 414 w 5863"/>
              <a:gd name="T9" fmla="*/ 4434 h 6999"/>
              <a:gd name="T10" fmla="*/ 0 w 5863"/>
              <a:gd name="T11" fmla="*/ 2932 h 6999"/>
              <a:gd name="T12" fmla="*/ 2932 w 5863"/>
              <a:gd name="T13" fmla="*/ 0 h 6999"/>
            </a:gdLst>
            <a:ahLst/>
            <a:cxnLst>
              <a:cxn ang="0">
                <a:pos x="T0" y="T1"/>
              </a:cxn>
              <a:cxn ang="0">
                <a:pos x="T2" y="T3"/>
              </a:cxn>
              <a:cxn ang="0">
                <a:pos x="T4" y="T5"/>
              </a:cxn>
              <a:cxn ang="0">
                <a:pos x="T6" y="T7"/>
              </a:cxn>
              <a:cxn ang="0">
                <a:pos x="T8" y="T9"/>
              </a:cxn>
              <a:cxn ang="0">
                <a:pos x="T10" y="T11"/>
              </a:cxn>
              <a:cxn ang="0">
                <a:pos x="T12" y="T13"/>
              </a:cxn>
            </a:cxnLst>
            <a:rect l="0" t="0" r="r" b="b"/>
            <a:pathLst>
              <a:path w="5863" h="6999">
                <a:moveTo>
                  <a:pt x="2932" y="0"/>
                </a:moveTo>
                <a:cubicBezTo>
                  <a:pt x="4550" y="0"/>
                  <a:pt x="5863" y="1313"/>
                  <a:pt x="5863" y="2932"/>
                </a:cubicBezTo>
                <a:cubicBezTo>
                  <a:pt x="5863" y="3480"/>
                  <a:pt x="5712" y="3994"/>
                  <a:pt x="5450" y="4434"/>
                </a:cubicBezTo>
                <a:cubicBezTo>
                  <a:pt x="5201" y="4840"/>
                  <a:pt x="3807" y="6359"/>
                  <a:pt x="2932" y="6999"/>
                </a:cubicBezTo>
                <a:cubicBezTo>
                  <a:pt x="2056" y="6359"/>
                  <a:pt x="663" y="4840"/>
                  <a:pt x="414" y="4434"/>
                </a:cubicBezTo>
                <a:cubicBezTo>
                  <a:pt x="151" y="3994"/>
                  <a:pt x="0" y="3480"/>
                  <a:pt x="0" y="2932"/>
                </a:cubicBezTo>
                <a:cubicBezTo>
                  <a:pt x="0" y="1313"/>
                  <a:pt x="1313" y="0"/>
                  <a:pt x="2932" y="0"/>
                </a:cubicBezTo>
                <a:close/>
              </a:path>
            </a:pathLst>
          </a:custGeom>
          <a:solidFill>
            <a:schemeClr val="bg1"/>
          </a:solidFill>
          <a:ln>
            <a:noFill/>
          </a:ln>
        </p:spPr>
        <p:txBody>
          <a:bodyPr vert="horz" wrap="square" lIns="91428" tIns="45714" rIns="91428" bIns="45714" numCol="1" anchor="t" anchorCtr="0" compatLnSpc="1"/>
          <a:lstStyle/>
          <a:p>
            <a:endParaRPr lang="zh-CN" altLang="en-US"/>
          </a:p>
        </p:txBody>
      </p:sp>
      <p:sp>
        <p:nvSpPr>
          <p:cNvPr id="23" name="Freeform 6"/>
          <p:cNvSpPr/>
          <p:nvPr/>
        </p:nvSpPr>
        <p:spPr bwMode="auto">
          <a:xfrm>
            <a:off x="4005404" y="3107806"/>
            <a:ext cx="2740007" cy="3269060"/>
          </a:xfrm>
          <a:custGeom>
            <a:avLst/>
            <a:gdLst>
              <a:gd name="T0" fmla="*/ 2932 w 5863"/>
              <a:gd name="T1" fmla="*/ 0 h 6999"/>
              <a:gd name="T2" fmla="*/ 5863 w 5863"/>
              <a:gd name="T3" fmla="*/ 2932 h 6999"/>
              <a:gd name="T4" fmla="*/ 5450 w 5863"/>
              <a:gd name="T5" fmla="*/ 4434 h 6999"/>
              <a:gd name="T6" fmla="*/ 2932 w 5863"/>
              <a:gd name="T7" fmla="*/ 6999 h 6999"/>
              <a:gd name="T8" fmla="*/ 414 w 5863"/>
              <a:gd name="T9" fmla="*/ 4434 h 6999"/>
              <a:gd name="T10" fmla="*/ 0 w 5863"/>
              <a:gd name="T11" fmla="*/ 2932 h 6999"/>
              <a:gd name="T12" fmla="*/ 2932 w 5863"/>
              <a:gd name="T13" fmla="*/ 0 h 6999"/>
            </a:gdLst>
            <a:ahLst/>
            <a:cxnLst>
              <a:cxn ang="0">
                <a:pos x="T0" y="T1"/>
              </a:cxn>
              <a:cxn ang="0">
                <a:pos x="T2" y="T3"/>
              </a:cxn>
              <a:cxn ang="0">
                <a:pos x="T4" y="T5"/>
              </a:cxn>
              <a:cxn ang="0">
                <a:pos x="T6" y="T7"/>
              </a:cxn>
              <a:cxn ang="0">
                <a:pos x="T8" y="T9"/>
              </a:cxn>
              <a:cxn ang="0">
                <a:pos x="T10" y="T11"/>
              </a:cxn>
              <a:cxn ang="0">
                <a:pos x="T12" y="T13"/>
              </a:cxn>
            </a:cxnLst>
            <a:rect l="0" t="0" r="r" b="b"/>
            <a:pathLst>
              <a:path w="5863" h="6999">
                <a:moveTo>
                  <a:pt x="2932" y="0"/>
                </a:moveTo>
                <a:cubicBezTo>
                  <a:pt x="4550" y="0"/>
                  <a:pt x="5863" y="1313"/>
                  <a:pt x="5863" y="2932"/>
                </a:cubicBezTo>
                <a:cubicBezTo>
                  <a:pt x="5863" y="3480"/>
                  <a:pt x="5712" y="3994"/>
                  <a:pt x="5450" y="4434"/>
                </a:cubicBezTo>
                <a:cubicBezTo>
                  <a:pt x="5201" y="4840"/>
                  <a:pt x="3807" y="6359"/>
                  <a:pt x="2932" y="6999"/>
                </a:cubicBezTo>
                <a:cubicBezTo>
                  <a:pt x="2056" y="6359"/>
                  <a:pt x="663" y="4840"/>
                  <a:pt x="414" y="4434"/>
                </a:cubicBezTo>
                <a:cubicBezTo>
                  <a:pt x="151" y="3994"/>
                  <a:pt x="0" y="3480"/>
                  <a:pt x="0" y="2932"/>
                </a:cubicBezTo>
                <a:cubicBezTo>
                  <a:pt x="0" y="1313"/>
                  <a:pt x="1313" y="0"/>
                  <a:pt x="2932" y="0"/>
                </a:cubicBezTo>
                <a:close/>
              </a:path>
            </a:pathLst>
          </a:custGeom>
          <a:solidFill>
            <a:schemeClr val="tx1"/>
          </a:solidFill>
          <a:ln>
            <a:noFill/>
          </a:ln>
        </p:spPr>
        <p:txBody>
          <a:bodyPr vert="horz" wrap="square" lIns="91428" tIns="45714" rIns="91428" bIns="45714" numCol="1" anchor="t" anchorCtr="0" compatLnSpc="1"/>
          <a:lstStyle/>
          <a:p>
            <a:endParaRPr lang="zh-CN" altLang="en-US"/>
          </a:p>
        </p:txBody>
      </p:sp>
      <p:sp>
        <p:nvSpPr>
          <p:cNvPr id="24" name="椭圆 23"/>
          <p:cNvSpPr/>
          <p:nvPr/>
        </p:nvSpPr>
        <p:spPr bwMode="auto">
          <a:xfrm>
            <a:off x="3829127" y="1700808"/>
            <a:ext cx="936104" cy="936104"/>
          </a:xfrm>
          <a:prstGeom prst="ellipse">
            <a:avLst/>
          </a:prstGeom>
          <a:solidFill>
            <a:schemeClr val="tx2"/>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25" name="椭圆 24"/>
          <p:cNvSpPr/>
          <p:nvPr/>
        </p:nvSpPr>
        <p:spPr bwMode="auto">
          <a:xfrm>
            <a:off x="6171416" y="3429000"/>
            <a:ext cx="782712" cy="782712"/>
          </a:xfrm>
          <a:prstGeom prst="ellipse">
            <a:avLst/>
          </a:prstGeom>
          <a:solidFill>
            <a:schemeClr val="tx2"/>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26" name="TextBox 25"/>
          <p:cNvSpPr txBox="1"/>
          <p:nvPr/>
        </p:nvSpPr>
        <p:spPr>
          <a:xfrm>
            <a:off x="3829949" y="1891863"/>
            <a:ext cx="952505" cy="553999"/>
          </a:xfrm>
          <a:prstGeom prst="rect">
            <a:avLst/>
          </a:prstGeom>
          <a:noFill/>
        </p:spPr>
        <p:txBody>
          <a:bodyPr wrap="none" lIns="91428" tIns="45714" rIns="91428" bIns="45714" rtlCol="0">
            <a:spAutoFit/>
          </a:bodyPr>
          <a:lstStyle/>
          <a:p>
            <a:r>
              <a:rPr lang="en-US" altLang="zh-CN" sz="2900" dirty="0">
                <a:solidFill>
                  <a:srgbClr val="F8F8F8"/>
                </a:solidFill>
              </a:rPr>
              <a:t>75%</a:t>
            </a:r>
            <a:endParaRPr lang="zh-CN" altLang="en-US" sz="2900" dirty="0">
              <a:solidFill>
                <a:srgbClr val="F8F8F8"/>
              </a:solidFill>
            </a:endParaRPr>
          </a:p>
        </p:txBody>
      </p:sp>
      <p:sp>
        <p:nvSpPr>
          <p:cNvPr id="27" name="TextBox 26"/>
          <p:cNvSpPr txBox="1"/>
          <p:nvPr/>
        </p:nvSpPr>
        <p:spPr>
          <a:xfrm>
            <a:off x="6188038" y="3589525"/>
            <a:ext cx="646307" cy="369320"/>
          </a:xfrm>
          <a:prstGeom prst="rect">
            <a:avLst/>
          </a:prstGeom>
          <a:noFill/>
        </p:spPr>
        <p:txBody>
          <a:bodyPr wrap="none" lIns="91428" tIns="45714" rIns="91428" bIns="45714" rtlCol="0">
            <a:spAutoFit/>
          </a:bodyPr>
          <a:lstStyle/>
          <a:p>
            <a:r>
              <a:rPr lang="en-US" altLang="zh-CN" dirty="0">
                <a:solidFill>
                  <a:srgbClr val="F8F8F8"/>
                </a:solidFill>
              </a:rPr>
              <a:t>34%</a:t>
            </a:r>
            <a:endParaRPr lang="zh-CN" altLang="en-US" dirty="0">
              <a:solidFill>
                <a:srgbClr val="F8F8F8"/>
              </a:solidFill>
            </a:endParaRPr>
          </a:p>
        </p:txBody>
      </p:sp>
      <p:sp>
        <p:nvSpPr>
          <p:cNvPr id="28" name="TextBox 27"/>
          <p:cNvSpPr txBox="1"/>
          <p:nvPr/>
        </p:nvSpPr>
        <p:spPr>
          <a:xfrm>
            <a:off x="2179310" y="1933039"/>
            <a:ext cx="1005403" cy="584775"/>
          </a:xfrm>
          <a:prstGeom prst="rect">
            <a:avLst/>
          </a:prstGeom>
          <a:noFill/>
        </p:spPr>
        <p:txBody>
          <a:bodyPr wrap="none" lIns="91428" tIns="45714" rIns="91428" bIns="45714" rtlCol="0">
            <a:spAutoFit/>
          </a:bodyPr>
          <a:lstStyle/>
          <a:p>
            <a:r>
              <a:rPr lang="zh-CN" altLang="en-US" sz="3200" dirty="0">
                <a:solidFill>
                  <a:srgbClr val="F8F8F8"/>
                </a:solidFill>
                <a:latin typeface="+mj-ea"/>
                <a:ea typeface="+mj-ea"/>
              </a:rPr>
              <a:t>目标</a:t>
            </a:r>
            <a:endParaRPr lang="zh-CN" altLang="en-US" sz="3200" dirty="0">
              <a:solidFill>
                <a:srgbClr val="F8F8F8"/>
              </a:solidFill>
              <a:latin typeface="+mj-ea"/>
              <a:ea typeface="+mj-ea"/>
            </a:endParaRPr>
          </a:p>
        </p:txBody>
      </p:sp>
      <p:sp>
        <p:nvSpPr>
          <p:cNvPr id="29" name="TextBox 28"/>
          <p:cNvSpPr txBox="1"/>
          <p:nvPr/>
        </p:nvSpPr>
        <p:spPr>
          <a:xfrm>
            <a:off x="1273847" y="2690788"/>
            <a:ext cx="2611611" cy="1754314"/>
          </a:xfrm>
          <a:prstGeom prst="rect">
            <a:avLst/>
          </a:prstGeom>
          <a:noFill/>
        </p:spPr>
        <p:txBody>
          <a:bodyPr wrap="square" lIns="91428" tIns="45714" rIns="91428" bIns="45714" rtlCol="0">
            <a:spAutoFit/>
          </a:bodyPr>
          <a:lstStyle/>
          <a:p>
            <a:pPr algn="ctr"/>
            <a:r>
              <a:rPr lang="zh-CN" altLang="en-US" dirty="0" smtClean="0">
                <a:solidFill>
                  <a:srgbClr val="F8F8F8"/>
                </a:solidFill>
                <a:latin typeface="+mn-ea"/>
                <a:ea typeface="+mn-ea"/>
              </a:rPr>
              <a:t>请输入您的文字对目标进行说明</a:t>
            </a:r>
            <a:r>
              <a:rPr lang="zh-CN" altLang="en-US" dirty="0">
                <a:solidFill>
                  <a:srgbClr val="F8F8F8"/>
                </a:solidFill>
                <a:latin typeface="+mn-ea"/>
                <a:ea typeface="+mn-ea"/>
              </a:rPr>
              <a:t>请输入您的文字对目标进行</a:t>
            </a:r>
            <a:r>
              <a:rPr lang="zh-CN" altLang="en-US" dirty="0" smtClean="0">
                <a:solidFill>
                  <a:srgbClr val="F8F8F8"/>
                </a:solidFill>
                <a:latin typeface="+mn-ea"/>
                <a:ea typeface="+mn-ea"/>
              </a:rPr>
              <a:t>说明请</a:t>
            </a:r>
            <a:r>
              <a:rPr lang="zh-CN" altLang="en-US" dirty="0">
                <a:solidFill>
                  <a:srgbClr val="F8F8F8"/>
                </a:solidFill>
                <a:latin typeface="+mn-ea"/>
                <a:ea typeface="+mn-ea"/>
              </a:rPr>
              <a:t>输入您的文字对目标进行说明</a:t>
            </a:r>
            <a:endParaRPr lang="zh-CN" altLang="en-US" dirty="0">
              <a:solidFill>
                <a:srgbClr val="F8F8F8"/>
              </a:solidFill>
              <a:latin typeface="+mn-ea"/>
              <a:ea typeface="+mn-ea"/>
            </a:endParaRPr>
          </a:p>
          <a:p>
            <a:pPr algn="ctr"/>
            <a:endParaRPr lang="zh-CN" altLang="en-US" dirty="0">
              <a:solidFill>
                <a:srgbClr val="F8F8F8"/>
              </a:solidFill>
              <a:latin typeface="+mn-ea"/>
              <a:ea typeface="+mn-ea"/>
            </a:endParaRPr>
          </a:p>
        </p:txBody>
      </p:sp>
      <p:sp>
        <p:nvSpPr>
          <p:cNvPr id="30" name="TextBox 29"/>
          <p:cNvSpPr txBox="1"/>
          <p:nvPr/>
        </p:nvSpPr>
        <p:spPr>
          <a:xfrm>
            <a:off x="4932617" y="3469739"/>
            <a:ext cx="1005403" cy="584775"/>
          </a:xfrm>
          <a:prstGeom prst="rect">
            <a:avLst/>
          </a:prstGeom>
          <a:noFill/>
        </p:spPr>
        <p:txBody>
          <a:bodyPr wrap="none" lIns="91428" tIns="45714" rIns="91428" bIns="45714" rtlCol="0">
            <a:spAutoFit/>
          </a:bodyPr>
          <a:lstStyle/>
          <a:p>
            <a:r>
              <a:rPr lang="zh-CN" altLang="en-US" sz="3200" dirty="0">
                <a:solidFill>
                  <a:srgbClr val="F8F8F8"/>
                </a:solidFill>
                <a:latin typeface="+mj-ea"/>
                <a:ea typeface="+mj-ea"/>
              </a:rPr>
              <a:t>实际</a:t>
            </a:r>
            <a:endParaRPr lang="zh-CN" altLang="en-US" sz="3200" dirty="0">
              <a:solidFill>
                <a:srgbClr val="F8F8F8"/>
              </a:solidFill>
              <a:latin typeface="+mj-ea"/>
              <a:ea typeface="+mj-ea"/>
            </a:endParaRPr>
          </a:p>
        </p:txBody>
      </p:sp>
      <p:sp>
        <p:nvSpPr>
          <p:cNvPr id="31" name="TextBox 30"/>
          <p:cNvSpPr txBox="1"/>
          <p:nvPr/>
        </p:nvSpPr>
        <p:spPr>
          <a:xfrm>
            <a:off x="4231871" y="4265589"/>
            <a:ext cx="2406895" cy="646319"/>
          </a:xfrm>
          <a:prstGeom prst="rect">
            <a:avLst/>
          </a:prstGeom>
          <a:noFill/>
        </p:spPr>
        <p:txBody>
          <a:bodyPr wrap="square" lIns="91428" tIns="45714" rIns="91428" bIns="45714" rtlCol="0">
            <a:spAutoFit/>
          </a:bodyPr>
          <a:lstStyle/>
          <a:p>
            <a:pPr algn="ctr"/>
            <a:r>
              <a:rPr lang="zh-CN" altLang="en-US" dirty="0" smtClean="0">
                <a:solidFill>
                  <a:srgbClr val="F8F8F8"/>
                </a:solidFill>
                <a:latin typeface="+mn-ea"/>
                <a:ea typeface="+mn-ea"/>
              </a:rPr>
              <a:t>请输入您的</a:t>
            </a:r>
            <a:r>
              <a:rPr lang="zh-CN" altLang="en-US" smtClean="0">
                <a:solidFill>
                  <a:srgbClr val="F8F8F8"/>
                </a:solidFill>
                <a:latin typeface="+mn-ea"/>
                <a:ea typeface="+mn-ea"/>
              </a:rPr>
              <a:t>文字对实际情况进行说明</a:t>
            </a:r>
            <a:endParaRPr lang="zh-CN" altLang="en-US" dirty="0">
              <a:solidFill>
                <a:srgbClr val="F8F8F8"/>
              </a:solidFill>
              <a:latin typeface="+mn-ea"/>
              <a:ea typeface="+mn-ea"/>
            </a:endParaRPr>
          </a:p>
        </p:txBody>
      </p:sp>
      <p:sp>
        <p:nvSpPr>
          <p:cNvPr id="32" name="TextBox 31"/>
          <p:cNvSpPr txBox="1"/>
          <p:nvPr/>
        </p:nvSpPr>
        <p:spPr>
          <a:xfrm>
            <a:off x="4946255" y="1609874"/>
            <a:ext cx="5734190" cy="646319"/>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请输入您的文字</a:t>
            </a:r>
            <a:r>
              <a:rPr lang="zh-CN" altLang="en-US" dirty="0">
                <a:solidFill>
                  <a:schemeClr val="tx2"/>
                </a:solidFill>
                <a:latin typeface="+mn-ea"/>
                <a:ea typeface="+mn-ea"/>
              </a:rPr>
              <a:t>请输入您的</a:t>
            </a:r>
            <a:r>
              <a:rPr lang="zh-CN" altLang="en-US" dirty="0" smtClean="0">
                <a:solidFill>
                  <a:schemeClr val="tx2"/>
                </a:solidFill>
                <a:latin typeface="+mn-ea"/>
                <a:ea typeface="+mn-ea"/>
              </a:rPr>
              <a:t>文字请</a:t>
            </a:r>
            <a:r>
              <a:rPr lang="zh-CN" altLang="en-US" dirty="0">
                <a:solidFill>
                  <a:schemeClr val="tx2"/>
                </a:solidFill>
                <a:latin typeface="+mn-ea"/>
                <a:ea typeface="+mn-ea"/>
              </a:rPr>
              <a:t>输入您的</a:t>
            </a:r>
            <a:r>
              <a:rPr lang="zh-CN" altLang="en-US" dirty="0" smtClean="0">
                <a:solidFill>
                  <a:schemeClr val="tx2"/>
                </a:solidFill>
                <a:latin typeface="+mn-ea"/>
                <a:ea typeface="+mn-ea"/>
              </a:rPr>
              <a:t>文字</a:t>
            </a:r>
            <a:r>
              <a:rPr lang="zh-CN" altLang="en-US" dirty="0">
                <a:solidFill>
                  <a:schemeClr val="tx2"/>
                </a:solidFill>
                <a:latin typeface="+mn-ea"/>
                <a:ea typeface="+mn-ea"/>
              </a:rPr>
              <a:t>请输入您的</a:t>
            </a:r>
            <a:r>
              <a:rPr lang="zh-CN" altLang="en-US" dirty="0" smtClean="0">
                <a:solidFill>
                  <a:schemeClr val="tx2"/>
                </a:solidFill>
                <a:latin typeface="+mn-ea"/>
                <a:ea typeface="+mn-ea"/>
              </a:rPr>
              <a:t>文字</a:t>
            </a:r>
            <a:r>
              <a:rPr lang="zh-CN" altLang="en-US" dirty="0">
                <a:solidFill>
                  <a:schemeClr val="tx2"/>
                </a:solidFill>
                <a:latin typeface="+mn-ea"/>
                <a:ea typeface="+mn-ea"/>
              </a:rPr>
              <a:t>请输入您的</a:t>
            </a:r>
            <a:r>
              <a:rPr lang="zh-CN" altLang="en-US" dirty="0" smtClean="0">
                <a:solidFill>
                  <a:schemeClr val="tx2"/>
                </a:solidFill>
                <a:latin typeface="+mn-ea"/>
                <a:ea typeface="+mn-ea"/>
              </a:rPr>
              <a:t>文字</a:t>
            </a:r>
            <a:endParaRPr lang="zh-CN" altLang="en-US" dirty="0">
              <a:solidFill>
                <a:schemeClr val="tx2"/>
              </a:solidFill>
              <a:latin typeface="+mn-ea"/>
              <a:ea typeface="+mn-ea"/>
            </a:endParaRPr>
          </a:p>
        </p:txBody>
      </p:sp>
      <p:sp>
        <p:nvSpPr>
          <p:cNvPr id="33" name="TextBox 32"/>
          <p:cNvSpPr txBox="1"/>
          <p:nvPr/>
        </p:nvSpPr>
        <p:spPr>
          <a:xfrm>
            <a:off x="7800660" y="3438673"/>
            <a:ext cx="2879785" cy="1200316"/>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请输入您的文字</a:t>
            </a:r>
            <a:r>
              <a:rPr lang="zh-CN" altLang="en-US" dirty="0">
                <a:solidFill>
                  <a:schemeClr val="tx2"/>
                </a:solidFill>
                <a:latin typeface="+mn-ea"/>
                <a:ea typeface="+mn-ea"/>
              </a:rPr>
              <a:t>请输入您的</a:t>
            </a:r>
            <a:r>
              <a:rPr lang="zh-CN" altLang="en-US" dirty="0" smtClean="0">
                <a:solidFill>
                  <a:schemeClr val="tx2"/>
                </a:solidFill>
                <a:latin typeface="+mn-ea"/>
                <a:ea typeface="+mn-ea"/>
              </a:rPr>
              <a:t>文字请</a:t>
            </a:r>
            <a:r>
              <a:rPr lang="zh-CN" altLang="en-US" dirty="0">
                <a:solidFill>
                  <a:schemeClr val="tx2"/>
                </a:solidFill>
                <a:latin typeface="+mn-ea"/>
                <a:ea typeface="+mn-ea"/>
              </a:rPr>
              <a:t>输入您的</a:t>
            </a:r>
            <a:r>
              <a:rPr lang="zh-CN" altLang="en-US" dirty="0" smtClean="0">
                <a:solidFill>
                  <a:schemeClr val="tx2"/>
                </a:solidFill>
                <a:latin typeface="+mn-ea"/>
                <a:ea typeface="+mn-ea"/>
              </a:rPr>
              <a:t>文字</a:t>
            </a:r>
            <a:r>
              <a:rPr lang="zh-CN" altLang="en-US" dirty="0">
                <a:solidFill>
                  <a:schemeClr val="tx2"/>
                </a:solidFill>
                <a:latin typeface="+mn-ea"/>
                <a:ea typeface="+mn-ea"/>
              </a:rPr>
              <a:t>请输入您的</a:t>
            </a:r>
            <a:r>
              <a:rPr lang="zh-CN" altLang="en-US" dirty="0" smtClean="0">
                <a:solidFill>
                  <a:schemeClr val="tx2"/>
                </a:solidFill>
                <a:latin typeface="+mn-ea"/>
                <a:ea typeface="+mn-ea"/>
              </a:rPr>
              <a:t>文字</a:t>
            </a:r>
            <a:r>
              <a:rPr lang="zh-CN" altLang="en-US" dirty="0">
                <a:solidFill>
                  <a:schemeClr val="tx2"/>
                </a:solidFill>
                <a:latin typeface="+mn-ea"/>
                <a:ea typeface="+mn-ea"/>
              </a:rPr>
              <a:t>请输入您的</a:t>
            </a:r>
            <a:r>
              <a:rPr lang="zh-CN" altLang="en-US" dirty="0" smtClean="0">
                <a:solidFill>
                  <a:schemeClr val="tx2"/>
                </a:solidFill>
                <a:latin typeface="+mn-ea"/>
                <a:ea typeface="+mn-ea"/>
              </a:rPr>
              <a:t>文字</a:t>
            </a:r>
            <a:endParaRPr lang="zh-CN" altLang="en-US" dirty="0">
              <a:solidFill>
                <a:schemeClr val="tx2"/>
              </a:solidFill>
              <a:latin typeface="+mn-ea"/>
              <a:ea typeface="+mn-ea"/>
            </a:endParaRPr>
          </a:p>
        </p:txBody>
      </p:sp>
    </p:spTree>
  </p:cSld>
  <p:clrMapOvr>
    <a:masterClrMapping/>
  </p:clrMapOvr>
  <p:transition spd="slow" advTm="86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childTnLst>
                                    <p:set>
                                      <p:cBhvr>
                                        <p:cTn id="6" dur="1" fill="hold">
                                          <p:stCondLst>
                                            <p:cond delay="0"/>
                                          </p:stCondLst>
                                        </p:cTn>
                                        <p:tgtEl>
                                          <p:spTgt spid="83"/>
                                        </p:tgtEl>
                                        <p:attrNameLst>
                                          <p:attrName>style.visibility</p:attrName>
                                        </p:attrNameLst>
                                      </p:cBhvr>
                                      <p:to>
                                        <p:strVal val="visible"/>
                                      </p:to>
                                    </p:set>
                                  </p:childTnLst>
                                </p:cTn>
                              </p:par>
                              <p:par>
                                <p:cTn id="7" presetID="35" presetClass="path" presetSubtype="0" accel="50000" decel="50000" fill="hold" grpId="0" nodeType="withEffect">
                                  <p:stCondLst>
                                    <p:cond delay="0"/>
                                  </p:stCondLst>
                                  <p:childTnLst>
                                    <p:animMotion origin="layout" path="M 0.98855 3.7037E-6 L 2.46E-6 3.7037E-6 " pathEditMode="relative" rAng="0" ptsTypes="AA">
                                      <p:cBhvr>
                                        <p:cTn id="8" dur="1000" fill="hold"/>
                                        <p:tgtEl>
                                          <p:spTgt spid="83"/>
                                        </p:tgtEl>
                                        <p:attrNameLst>
                                          <p:attrName>ppt_x</p:attrName>
                                          <p:attrName>ppt_y</p:attrName>
                                        </p:attrNameLst>
                                      </p:cBhvr>
                                      <p:rCtr x="-49434"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2059"/>
                            </p:stCondLst>
                            <p:childTnLst>
                              <p:par>
                                <p:cTn id="23" presetID="26" presetClass="entr" presetSubtype="0"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down)">
                                      <p:cBhvr>
                                        <p:cTn id="25" dur="435">
                                          <p:stCondLst>
                                            <p:cond delay="0"/>
                                          </p:stCondLst>
                                        </p:cTn>
                                        <p:tgtEl>
                                          <p:spTgt spid="22"/>
                                        </p:tgtEl>
                                      </p:cBhvr>
                                    </p:animEffect>
                                    <p:anim calcmode="lin" valueType="num">
                                      <p:cBhvr>
                                        <p:cTn id="26" dur="1367"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27" dur="498"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28" dur="498" tmFilter="0, 0; 0.125,0.2665; 0.25,0.4; 0.375,0.465; 0.5,0.5;  0.625,0.535; 0.75,0.6; 0.875,0.7335; 1,1">
                                          <p:stCondLst>
                                            <p:cond delay="498"/>
                                          </p:stCondLst>
                                        </p:cTn>
                                        <p:tgtEl>
                                          <p:spTgt spid="22"/>
                                        </p:tgtEl>
                                        <p:attrNameLst>
                                          <p:attrName>ppt_y</p:attrName>
                                        </p:attrNameLst>
                                      </p:cBhvr>
                                      <p:tavLst>
                                        <p:tav tm="0" fmla="#ppt_y-sin(pi*$)/9">
                                          <p:val>
                                            <p:fltVal val="0"/>
                                          </p:val>
                                        </p:tav>
                                        <p:tav tm="100000">
                                          <p:val>
                                            <p:fltVal val="1"/>
                                          </p:val>
                                        </p:tav>
                                      </p:tavLst>
                                    </p:anim>
                                    <p:anim calcmode="lin" valueType="num">
                                      <p:cBhvr>
                                        <p:cTn id="29" dur="249" tmFilter="0, 0; 0.125,0.2665; 0.25,0.4; 0.375,0.465; 0.5,0.5;  0.625,0.535; 0.75,0.6; 0.875,0.7335; 1,1">
                                          <p:stCondLst>
                                            <p:cond delay="993"/>
                                          </p:stCondLst>
                                        </p:cTn>
                                        <p:tgtEl>
                                          <p:spTgt spid="22"/>
                                        </p:tgtEl>
                                        <p:attrNameLst>
                                          <p:attrName>ppt_y</p:attrName>
                                        </p:attrNameLst>
                                      </p:cBhvr>
                                      <p:tavLst>
                                        <p:tav tm="0" fmla="#ppt_y-sin(pi*$)/27">
                                          <p:val>
                                            <p:fltVal val="0"/>
                                          </p:val>
                                        </p:tav>
                                        <p:tav tm="100000">
                                          <p:val>
                                            <p:fltVal val="1"/>
                                          </p:val>
                                        </p:tav>
                                      </p:tavLst>
                                    </p:anim>
                                    <p:anim calcmode="lin" valueType="num">
                                      <p:cBhvr>
                                        <p:cTn id="30" dur="123" tmFilter="0, 0; 0.125,0.2665; 0.25,0.4; 0.375,0.465; 0.5,0.5;  0.625,0.535; 0.75,0.6; 0.875,0.7335; 1,1">
                                          <p:stCondLst>
                                            <p:cond delay="1242"/>
                                          </p:stCondLst>
                                        </p:cTn>
                                        <p:tgtEl>
                                          <p:spTgt spid="22"/>
                                        </p:tgtEl>
                                        <p:attrNameLst>
                                          <p:attrName>ppt_y</p:attrName>
                                        </p:attrNameLst>
                                      </p:cBhvr>
                                      <p:tavLst>
                                        <p:tav tm="0" fmla="#ppt_y-sin(pi*$)/81">
                                          <p:val>
                                            <p:fltVal val="0"/>
                                          </p:val>
                                        </p:tav>
                                        <p:tav tm="100000">
                                          <p:val>
                                            <p:fltVal val="1"/>
                                          </p:val>
                                        </p:tav>
                                      </p:tavLst>
                                    </p:anim>
                                    <p:animScale>
                                      <p:cBhvr>
                                        <p:cTn id="31" dur="20">
                                          <p:stCondLst>
                                            <p:cond delay="487"/>
                                          </p:stCondLst>
                                        </p:cTn>
                                        <p:tgtEl>
                                          <p:spTgt spid="22"/>
                                        </p:tgtEl>
                                      </p:cBhvr>
                                      <p:to x="100000" y="60000"/>
                                    </p:animScale>
                                    <p:animScale>
                                      <p:cBhvr>
                                        <p:cTn id="32" dur="124" decel="50000">
                                          <p:stCondLst>
                                            <p:cond delay="507"/>
                                          </p:stCondLst>
                                        </p:cTn>
                                        <p:tgtEl>
                                          <p:spTgt spid="22"/>
                                        </p:tgtEl>
                                      </p:cBhvr>
                                      <p:to x="100000" y="100000"/>
                                    </p:animScale>
                                    <p:animScale>
                                      <p:cBhvr>
                                        <p:cTn id="33" dur="20">
                                          <p:stCondLst>
                                            <p:cond delay="984"/>
                                          </p:stCondLst>
                                        </p:cTn>
                                        <p:tgtEl>
                                          <p:spTgt spid="22"/>
                                        </p:tgtEl>
                                      </p:cBhvr>
                                      <p:to x="100000" y="80000"/>
                                    </p:animScale>
                                    <p:animScale>
                                      <p:cBhvr>
                                        <p:cTn id="34" dur="124" decel="50000">
                                          <p:stCondLst>
                                            <p:cond delay="1004"/>
                                          </p:stCondLst>
                                        </p:cTn>
                                        <p:tgtEl>
                                          <p:spTgt spid="22"/>
                                        </p:tgtEl>
                                      </p:cBhvr>
                                      <p:to x="100000" y="100000"/>
                                    </p:animScale>
                                    <p:animScale>
                                      <p:cBhvr>
                                        <p:cTn id="35" dur="20">
                                          <p:stCondLst>
                                            <p:cond delay="1231"/>
                                          </p:stCondLst>
                                        </p:cTn>
                                        <p:tgtEl>
                                          <p:spTgt spid="22"/>
                                        </p:tgtEl>
                                      </p:cBhvr>
                                      <p:to x="100000" y="90000"/>
                                    </p:animScale>
                                    <p:animScale>
                                      <p:cBhvr>
                                        <p:cTn id="36" dur="124" decel="50000">
                                          <p:stCondLst>
                                            <p:cond delay="1251"/>
                                          </p:stCondLst>
                                        </p:cTn>
                                        <p:tgtEl>
                                          <p:spTgt spid="22"/>
                                        </p:tgtEl>
                                      </p:cBhvr>
                                      <p:to x="100000" y="100000"/>
                                    </p:animScale>
                                    <p:animScale>
                                      <p:cBhvr>
                                        <p:cTn id="37" dur="20">
                                          <p:stCondLst>
                                            <p:cond delay="1356"/>
                                          </p:stCondLst>
                                        </p:cTn>
                                        <p:tgtEl>
                                          <p:spTgt spid="22"/>
                                        </p:tgtEl>
                                      </p:cBhvr>
                                      <p:to x="100000" y="95000"/>
                                    </p:animScale>
                                    <p:animScale>
                                      <p:cBhvr>
                                        <p:cTn id="38" dur="124" decel="50000">
                                          <p:stCondLst>
                                            <p:cond delay="1376"/>
                                          </p:stCondLst>
                                        </p:cTn>
                                        <p:tgtEl>
                                          <p:spTgt spid="22"/>
                                        </p:tgtEl>
                                      </p:cBhvr>
                                      <p:to x="100000" y="100000"/>
                                    </p:animScale>
                                  </p:childTnLst>
                                </p:cTn>
                              </p:par>
                              <p:par>
                                <p:cTn id="39" presetID="26" presetClass="entr" presetSubtype="0" fill="hold" grpId="0" nodeType="withEffect">
                                  <p:stCondLst>
                                    <p:cond delay="500"/>
                                  </p:stCondLst>
                                  <p:childTnLst>
                                    <p:set>
                                      <p:cBhvr>
                                        <p:cTn id="40" dur="1" fill="hold">
                                          <p:stCondLst>
                                            <p:cond delay="0"/>
                                          </p:stCondLst>
                                        </p:cTn>
                                        <p:tgtEl>
                                          <p:spTgt spid="23"/>
                                        </p:tgtEl>
                                        <p:attrNameLst>
                                          <p:attrName>style.visibility</p:attrName>
                                        </p:attrNameLst>
                                      </p:cBhvr>
                                      <p:to>
                                        <p:strVal val="visible"/>
                                      </p:to>
                                    </p:set>
                                    <p:animEffect transition="in" filter="wipe(down)">
                                      <p:cBhvr>
                                        <p:cTn id="41" dur="435">
                                          <p:stCondLst>
                                            <p:cond delay="0"/>
                                          </p:stCondLst>
                                        </p:cTn>
                                        <p:tgtEl>
                                          <p:spTgt spid="23"/>
                                        </p:tgtEl>
                                      </p:cBhvr>
                                    </p:animEffect>
                                    <p:anim calcmode="lin" valueType="num">
                                      <p:cBhvr>
                                        <p:cTn id="42" dur="1367" tmFilter="0,0; 0.14,0.36; 0.43,0.73; 0.71,0.91; 1.0,1.0">
                                          <p:stCondLst>
                                            <p:cond delay="0"/>
                                          </p:stCondLst>
                                        </p:cTn>
                                        <p:tgtEl>
                                          <p:spTgt spid="23"/>
                                        </p:tgtEl>
                                        <p:attrNameLst>
                                          <p:attrName>ppt_x</p:attrName>
                                        </p:attrNameLst>
                                      </p:cBhvr>
                                      <p:tavLst>
                                        <p:tav tm="0">
                                          <p:val>
                                            <p:strVal val="#ppt_x-0.25"/>
                                          </p:val>
                                        </p:tav>
                                        <p:tav tm="100000">
                                          <p:val>
                                            <p:strVal val="#ppt_x"/>
                                          </p:val>
                                        </p:tav>
                                      </p:tavLst>
                                    </p:anim>
                                    <p:anim calcmode="lin" valueType="num">
                                      <p:cBhvr>
                                        <p:cTn id="43" dur="498" tmFilter="0.0,0.0; 0.25,0.07; 0.50,0.2; 0.75,0.467; 1.0,1.0">
                                          <p:stCondLst>
                                            <p:cond delay="0"/>
                                          </p:stCondLst>
                                        </p:cTn>
                                        <p:tgtEl>
                                          <p:spTgt spid="23"/>
                                        </p:tgtEl>
                                        <p:attrNameLst>
                                          <p:attrName>ppt_y</p:attrName>
                                        </p:attrNameLst>
                                      </p:cBhvr>
                                      <p:tavLst>
                                        <p:tav tm="0" fmla="#ppt_y-sin(pi*$)/3">
                                          <p:val>
                                            <p:fltVal val="0.5"/>
                                          </p:val>
                                        </p:tav>
                                        <p:tav tm="100000">
                                          <p:val>
                                            <p:fltVal val="1"/>
                                          </p:val>
                                        </p:tav>
                                      </p:tavLst>
                                    </p:anim>
                                    <p:anim calcmode="lin" valueType="num">
                                      <p:cBhvr>
                                        <p:cTn id="44" dur="498" tmFilter="0, 0; 0.125,0.2665; 0.25,0.4; 0.375,0.465; 0.5,0.5;  0.625,0.535; 0.75,0.6; 0.875,0.7335; 1,1">
                                          <p:stCondLst>
                                            <p:cond delay="498"/>
                                          </p:stCondLst>
                                        </p:cTn>
                                        <p:tgtEl>
                                          <p:spTgt spid="23"/>
                                        </p:tgtEl>
                                        <p:attrNameLst>
                                          <p:attrName>ppt_y</p:attrName>
                                        </p:attrNameLst>
                                      </p:cBhvr>
                                      <p:tavLst>
                                        <p:tav tm="0" fmla="#ppt_y-sin(pi*$)/9">
                                          <p:val>
                                            <p:fltVal val="0"/>
                                          </p:val>
                                        </p:tav>
                                        <p:tav tm="100000">
                                          <p:val>
                                            <p:fltVal val="1"/>
                                          </p:val>
                                        </p:tav>
                                      </p:tavLst>
                                    </p:anim>
                                    <p:anim calcmode="lin" valueType="num">
                                      <p:cBhvr>
                                        <p:cTn id="45" dur="249" tmFilter="0, 0; 0.125,0.2665; 0.25,0.4; 0.375,0.465; 0.5,0.5;  0.625,0.535; 0.75,0.6; 0.875,0.7335; 1,1">
                                          <p:stCondLst>
                                            <p:cond delay="993"/>
                                          </p:stCondLst>
                                        </p:cTn>
                                        <p:tgtEl>
                                          <p:spTgt spid="23"/>
                                        </p:tgtEl>
                                        <p:attrNameLst>
                                          <p:attrName>ppt_y</p:attrName>
                                        </p:attrNameLst>
                                      </p:cBhvr>
                                      <p:tavLst>
                                        <p:tav tm="0" fmla="#ppt_y-sin(pi*$)/27">
                                          <p:val>
                                            <p:fltVal val="0"/>
                                          </p:val>
                                        </p:tav>
                                        <p:tav tm="100000">
                                          <p:val>
                                            <p:fltVal val="1"/>
                                          </p:val>
                                        </p:tav>
                                      </p:tavLst>
                                    </p:anim>
                                    <p:anim calcmode="lin" valueType="num">
                                      <p:cBhvr>
                                        <p:cTn id="46" dur="123" tmFilter="0, 0; 0.125,0.2665; 0.25,0.4; 0.375,0.465; 0.5,0.5;  0.625,0.535; 0.75,0.6; 0.875,0.7335; 1,1">
                                          <p:stCondLst>
                                            <p:cond delay="1242"/>
                                          </p:stCondLst>
                                        </p:cTn>
                                        <p:tgtEl>
                                          <p:spTgt spid="23"/>
                                        </p:tgtEl>
                                        <p:attrNameLst>
                                          <p:attrName>ppt_y</p:attrName>
                                        </p:attrNameLst>
                                      </p:cBhvr>
                                      <p:tavLst>
                                        <p:tav tm="0" fmla="#ppt_y-sin(pi*$)/81">
                                          <p:val>
                                            <p:fltVal val="0"/>
                                          </p:val>
                                        </p:tav>
                                        <p:tav tm="100000">
                                          <p:val>
                                            <p:fltVal val="1"/>
                                          </p:val>
                                        </p:tav>
                                      </p:tavLst>
                                    </p:anim>
                                    <p:animScale>
                                      <p:cBhvr>
                                        <p:cTn id="47" dur="20">
                                          <p:stCondLst>
                                            <p:cond delay="487"/>
                                          </p:stCondLst>
                                        </p:cTn>
                                        <p:tgtEl>
                                          <p:spTgt spid="23"/>
                                        </p:tgtEl>
                                      </p:cBhvr>
                                      <p:to x="100000" y="60000"/>
                                    </p:animScale>
                                    <p:animScale>
                                      <p:cBhvr>
                                        <p:cTn id="48" dur="124" decel="50000">
                                          <p:stCondLst>
                                            <p:cond delay="507"/>
                                          </p:stCondLst>
                                        </p:cTn>
                                        <p:tgtEl>
                                          <p:spTgt spid="23"/>
                                        </p:tgtEl>
                                      </p:cBhvr>
                                      <p:to x="100000" y="100000"/>
                                    </p:animScale>
                                    <p:animScale>
                                      <p:cBhvr>
                                        <p:cTn id="49" dur="20">
                                          <p:stCondLst>
                                            <p:cond delay="984"/>
                                          </p:stCondLst>
                                        </p:cTn>
                                        <p:tgtEl>
                                          <p:spTgt spid="23"/>
                                        </p:tgtEl>
                                      </p:cBhvr>
                                      <p:to x="100000" y="80000"/>
                                    </p:animScale>
                                    <p:animScale>
                                      <p:cBhvr>
                                        <p:cTn id="50" dur="124" decel="50000">
                                          <p:stCondLst>
                                            <p:cond delay="1004"/>
                                          </p:stCondLst>
                                        </p:cTn>
                                        <p:tgtEl>
                                          <p:spTgt spid="23"/>
                                        </p:tgtEl>
                                      </p:cBhvr>
                                      <p:to x="100000" y="100000"/>
                                    </p:animScale>
                                    <p:animScale>
                                      <p:cBhvr>
                                        <p:cTn id="51" dur="20">
                                          <p:stCondLst>
                                            <p:cond delay="1231"/>
                                          </p:stCondLst>
                                        </p:cTn>
                                        <p:tgtEl>
                                          <p:spTgt spid="23"/>
                                        </p:tgtEl>
                                      </p:cBhvr>
                                      <p:to x="100000" y="90000"/>
                                    </p:animScale>
                                    <p:animScale>
                                      <p:cBhvr>
                                        <p:cTn id="52" dur="124" decel="50000">
                                          <p:stCondLst>
                                            <p:cond delay="1251"/>
                                          </p:stCondLst>
                                        </p:cTn>
                                        <p:tgtEl>
                                          <p:spTgt spid="23"/>
                                        </p:tgtEl>
                                      </p:cBhvr>
                                      <p:to x="100000" y="100000"/>
                                    </p:animScale>
                                    <p:animScale>
                                      <p:cBhvr>
                                        <p:cTn id="53" dur="20">
                                          <p:stCondLst>
                                            <p:cond delay="1356"/>
                                          </p:stCondLst>
                                        </p:cTn>
                                        <p:tgtEl>
                                          <p:spTgt spid="23"/>
                                        </p:tgtEl>
                                      </p:cBhvr>
                                      <p:to x="100000" y="95000"/>
                                    </p:animScale>
                                    <p:animScale>
                                      <p:cBhvr>
                                        <p:cTn id="54" dur="124" decel="50000">
                                          <p:stCondLst>
                                            <p:cond delay="1376"/>
                                          </p:stCondLst>
                                        </p:cTn>
                                        <p:tgtEl>
                                          <p:spTgt spid="23"/>
                                        </p:tgtEl>
                                      </p:cBhvr>
                                      <p:to x="100000" y="100000"/>
                                    </p:animScale>
                                  </p:childTnLst>
                                </p:cTn>
                              </p:par>
                            </p:childTnLst>
                          </p:cTn>
                        </p:par>
                        <p:par>
                          <p:cTn id="55" fill="hold">
                            <p:stCondLst>
                              <p:cond delay="3559"/>
                            </p:stCondLst>
                            <p:childTnLst>
                              <p:par>
                                <p:cTn id="56" presetID="31" presetClass="entr" presetSubtype="0" fill="hold" grpId="0" nodeType="afterEffect">
                                  <p:stCondLst>
                                    <p:cond delay="0"/>
                                  </p:stCondLst>
                                  <p:childTnLst>
                                    <p:set>
                                      <p:cBhvr>
                                        <p:cTn id="57" dur="1" fill="hold">
                                          <p:stCondLst>
                                            <p:cond delay="0"/>
                                          </p:stCondLst>
                                        </p:cTn>
                                        <p:tgtEl>
                                          <p:spTgt spid="28"/>
                                        </p:tgtEl>
                                        <p:attrNameLst>
                                          <p:attrName>style.visibility</p:attrName>
                                        </p:attrNameLst>
                                      </p:cBhvr>
                                      <p:to>
                                        <p:strVal val="visible"/>
                                      </p:to>
                                    </p:set>
                                    <p:anim calcmode="lin" valueType="num">
                                      <p:cBhvr>
                                        <p:cTn id="58" dur="500" fill="hold"/>
                                        <p:tgtEl>
                                          <p:spTgt spid="28"/>
                                        </p:tgtEl>
                                        <p:attrNameLst>
                                          <p:attrName>ppt_w</p:attrName>
                                        </p:attrNameLst>
                                      </p:cBhvr>
                                      <p:tavLst>
                                        <p:tav tm="0">
                                          <p:val>
                                            <p:fltVal val="0"/>
                                          </p:val>
                                        </p:tav>
                                        <p:tav tm="100000">
                                          <p:val>
                                            <p:strVal val="#ppt_w"/>
                                          </p:val>
                                        </p:tav>
                                      </p:tavLst>
                                    </p:anim>
                                    <p:anim calcmode="lin" valueType="num">
                                      <p:cBhvr>
                                        <p:cTn id="59" dur="500" fill="hold"/>
                                        <p:tgtEl>
                                          <p:spTgt spid="28"/>
                                        </p:tgtEl>
                                        <p:attrNameLst>
                                          <p:attrName>ppt_h</p:attrName>
                                        </p:attrNameLst>
                                      </p:cBhvr>
                                      <p:tavLst>
                                        <p:tav tm="0">
                                          <p:val>
                                            <p:fltVal val="0"/>
                                          </p:val>
                                        </p:tav>
                                        <p:tav tm="100000">
                                          <p:val>
                                            <p:strVal val="#ppt_h"/>
                                          </p:val>
                                        </p:tav>
                                      </p:tavLst>
                                    </p:anim>
                                    <p:anim calcmode="lin" valueType="num">
                                      <p:cBhvr>
                                        <p:cTn id="60" dur="500" fill="hold"/>
                                        <p:tgtEl>
                                          <p:spTgt spid="28"/>
                                        </p:tgtEl>
                                        <p:attrNameLst>
                                          <p:attrName>style.rotation</p:attrName>
                                        </p:attrNameLst>
                                      </p:cBhvr>
                                      <p:tavLst>
                                        <p:tav tm="0">
                                          <p:val>
                                            <p:fltVal val="90"/>
                                          </p:val>
                                        </p:tav>
                                        <p:tav tm="100000">
                                          <p:val>
                                            <p:fltVal val="0"/>
                                          </p:val>
                                        </p:tav>
                                      </p:tavLst>
                                    </p:anim>
                                    <p:animEffect transition="in" filter="fade">
                                      <p:cBhvr>
                                        <p:cTn id="61" dur="500"/>
                                        <p:tgtEl>
                                          <p:spTgt spid="28"/>
                                        </p:tgtEl>
                                      </p:cBhvr>
                                    </p:animEffect>
                                  </p:childTnLst>
                                </p:cTn>
                              </p:par>
                              <p:par>
                                <p:cTn id="62" presetID="31" presetClass="entr" presetSubtype="0" fill="hold" grpId="0" nodeType="withEffect">
                                  <p:stCondLst>
                                    <p:cond delay="0"/>
                                  </p:stCondLst>
                                  <p:childTnLst>
                                    <p:set>
                                      <p:cBhvr>
                                        <p:cTn id="63" dur="1" fill="hold">
                                          <p:stCondLst>
                                            <p:cond delay="0"/>
                                          </p:stCondLst>
                                        </p:cTn>
                                        <p:tgtEl>
                                          <p:spTgt spid="29"/>
                                        </p:tgtEl>
                                        <p:attrNameLst>
                                          <p:attrName>style.visibility</p:attrName>
                                        </p:attrNameLst>
                                      </p:cBhvr>
                                      <p:to>
                                        <p:strVal val="visible"/>
                                      </p:to>
                                    </p:set>
                                    <p:anim calcmode="lin" valueType="num">
                                      <p:cBhvr>
                                        <p:cTn id="64" dur="500" fill="hold"/>
                                        <p:tgtEl>
                                          <p:spTgt spid="29"/>
                                        </p:tgtEl>
                                        <p:attrNameLst>
                                          <p:attrName>ppt_w</p:attrName>
                                        </p:attrNameLst>
                                      </p:cBhvr>
                                      <p:tavLst>
                                        <p:tav tm="0">
                                          <p:val>
                                            <p:fltVal val="0"/>
                                          </p:val>
                                        </p:tav>
                                        <p:tav tm="100000">
                                          <p:val>
                                            <p:strVal val="#ppt_w"/>
                                          </p:val>
                                        </p:tav>
                                      </p:tavLst>
                                    </p:anim>
                                    <p:anim calcmode="lin" valueType="num">
                                      <p:cBhvr>
                                        <p:cTn id="65" dur="500" fill="hold"/>
                                        <p:tgtEl>
                                          <p:spTgt spid="29"/>
                                        </p:tgtEl>
                                        <p:attrNameLst>
                                          <p:attrName>ppt_h</p:attrName>
                                        </p:attrNameLst>
                                      </p:cBhvr>
                                      <p:tavLst>
                                        <p:tav tm="0">
                                          <p:val>
                                            <p:fltVal val="0"/>
                                          </p:val>
                                        </p:tav>
                                        <p:tav tm="100000">
                                          <p:val>
                                            <p:strVal val="#ppt_h"/>
                                          </p:val>
                                        </p:tav>
                                      </p:tavLst>
                                    </p:anim>
                                    <p:anim calcmode="lin" valueType="num">
                                      <p:cBhvr>
                                        <p:cTn id="66" dur="500" fill="hold"/>
                                        <p:tgtEl>
                                          <p:spTgt spid="29"/>
                                        </p:tgtEl>
                                        <p:attrNameLst>
                                          <p:attrName>style.rotation</p:attrName>
                                        </p:attrNameLst>
                                      </p:cBhvr>
                                      <p:tavLst>
                                        <p:tav tm="0">
                                          <p:val>
                                            <p:fltVal val="90"/>
                                          </p:val>
                                        </p:tav>
                                        <p:tav tm="100000">
                                          <p:val>
                                            <p:fltVal val="0"/>
                                          </p:val>
                                        </p:tav>
                                      </p:tavLst>
                                    </p:anim>
                                    <p:animEffect transition="in" filter="fade">
                                      <p:cBhvr>
                                        <p:cTn id="67" dur="500"/>
                                        <p:tgtEl>
                                          <p:spTgt spid="29"/>
                                        </p:tgtEl>
                                      </p:cBhvr>
                                    </p:animEffect>
                                  </p:childTnLst>
                                </p:cTn>
                              </p:par>
                            </p:childTnLst>
                          </p:cTn>
                        </p:par>
                        <p:par>
                          <p:cTn id="68" fill="hold">
                            <p:stCondLst>
                              <p:cond delay="4059"/>
                            </p:stCondLst>
                            <p:childTnLst>
                              <p:par>
                                <p:cTn id="69" presetID="52" presetClass="entr" presetSubtype="0" fill="hold" grpId="0" nodeType="afterEffect">
                                  <p:stCondLst>
                                    <p:cond delay="0"/>
                                  </p:stCondLst>
                                  <p:childTnLst>
                                    <p:set>
                                      <p:cBhvr>
                                        <p:cTn id="70" dur="1" fill="hold">
                                          <p:stCondLst>
                                            <p:cond delay="0"/>
                                          </p:stCondLst>
                                        </p:cTn>
                                        <p:tgtEl>
                                          <p:spTgt spid="24"/>
                                        </p:tgtEl>
                                        <p:attrNameLst>
                                          <p:attrName>style.visibility</p:attrName>
                                        </p:attrNameLst>
                                      </p:cBhvr>
                                      <p:to>
                                        <p:strVal val="visible"/>
                                      </p:to>
                                    </p:set>
                                    <p:animScale>
                                      <p:cBhvr>
                                        <p:cTn id="71" dur="1000" decel="50000" fill="hold">
                                          <p:stCondLst>
                                            <p:cond delay="0"/>
                                          </p:stCondLst>
                                        </p:cTn>
                                        <p:tgtEl>
                                          <p:spTgt spid="2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2" dur="1000" decel="50000" fill="hold">
                                          <p:stCondLst>
                                            <p:cond delay="0"/>
                                          </p:stCondLst>
                                        </p:cTn>
                                        <p:tgtEl>
                                          <p:spTgt spid="24"/>
                                        </p:tgtEl>
                                        <p:attrNameLst>
                                          <p:attrName>ppt_x</p:attrName>
                                          <p:attrName>ppt_y</p:attrName>
                                        </p:attrNameLst>
                                      </p:cBhvr>
                                    </p:animMotion>
                                    <p:animEffect transition="in" filter="fade">
                                      <p:cBhvr>
                                        <p:cTn id="73" dur="1000"/>
                                        <p:tgtEl>
                                          <p:spTgt spid="24"/>
                                        </p:tgtEl>
                                      </p:cBhvr>
                                    </p:animEffect>
                                  </p:childTnLst>
                                </p:cTn>
                              </p:par>
                              <p:par>
                                <p:cTn id="74" presetID="52" presetClass="entr" presetSubtype="0" fill="hold" grpId="0" nodeType="withEffect">
                                  <p:stCondLst>
                                    <p:cond delay="0"/>
                                  </p:stCondLst>
                                  <p:childTnLst>
                                    <p:set>
                                      <p:cBhvr>
                                        <p:cTn id="75" dur="1" fill="hold">
                                          <p:stCondLst>
                                            <p:cond delay="0"/>
                                          </p:stCondLst>
                                        </p:cTn>
                                        <p:tgtEl>
                                          <p:spTgt spid="26"/>
                                        </p:tgtEl>
                                        <p:attrNameLst>
                                          <p:attrName>style.visibility</p:attrName>
                                        </p:attrNameLst>
                                      </p:cBhvr>
                                      <p:to>
                                        <p:strVal val="visible"/>
                                      </p:to>
                                    </p:set>
                                    <p:animScale>
                                      <p:cBhvr>
                                        <p:cTn id="76"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7" dur="1000" decel="50000" fill="hold">
                                          <p:stCondLst>
                                            <p:cond delay="0"/>
                                          </p:stCondLst>
                                        </p:cTn>
                                        <p:tgtEl>
                                          <p:spTgt spid="26"/>
                                        </p:tgtEl>
                                        <p:attrNameLst>
                                          <p:attrName>ppt_x</p:attrName>
                                          <p:attrName>ppt_y</p:attrName>
                                        </p:attrNameLst>
                                      </p:cBhvr>
                                    </p:animMotion>
                                    <p:animEffect transition="in" filter="fade">
                                      <p:cBhvr>
                                        <p:cTn id="78" dur="1000"/>
                                        <p:tgtEl>
                                          <p:spTgt spid="26"/>
                                        </p:tgtEl>
                                      </p:cBhvr>
                                    </p:animEffect>
                                  </p:childTnLst>
                                </p:cTn>
                              </p:par>
                            </p:childTnLst>
                          </p:cTn>
                        </p:par>
                        <p:par>
                          <p:cTn id="79" fill="hold">
                            <p:stCondLst>
                              <p:cond delay="5059"/>
                            </p:stCondLst>
                            <p:childTnLst>
                              <p:par>
                                <p:cTn id="80" presetID="22" presetClass="entr" presetSubtype="2" fill="hold" grpId="0" nodeType="afterEffect">
                                  <p:stCondLst>
                                    <p:cond delay="0"/>
                                  </p:stCondLst>
                                  <p:childTnLst>
                                    <p:set>
                                      <p:cBhvr>
                                        <p:cTn id="81" dur="1" fill="hold">
                                          <p:stCondLst>
                                            <p:cond delay="0"/>
                                          </p:stCondLst>
                                        </p:cTn>
                                        <p:tgtEl>
                                          <p:spTgt spid="32"/>
                                        </p:tgtEl>
                                        <p:attrNameLst>
                                          <p:attrName>style.visibility</p:attrName>
                                        </p:attrNameLst>
                                      </p:cBhvr>
                                      <p:to>
                                        <p:strVal val="visible"/>
                                      </p:to>
                                    </p:set>
                                    <p:animEffect transition="in" filter="wipe(right)">
                                      <p:cBhvr>
                                        <p:cTn id="82" dur="500"/>
                                        <p:tgtEl>
                                          <p:spTgt spid="32"/>
                                        </p:tgtEl>
                                      </p:cBhvr>
                                    </p:animEffect>
                                  </p:childTnLst>
                                </p:cTn>
                              </p:par>
                            </p:childTnLst>
                          </p:cTn>
                        </p:par>
                        <p:par>
                          <p:cTn id="83" fill="hold">
                            <p:stCondLst>
                              <p:cond delay="5559"/>
                            </p:stCondLst>
                            <p:childTnLst>
                              <p:par>
                                <p:cTn id="84" presetID="31" presetClass="entr" presetSubtype="0" fill="hold" grpId="0" nodeType="afterEffect">
                                  <p:stCondLst>
                                    <p:cond delay="0"/>
                                  </p:stCondLst>
                                  <p:childTnLst>
                                    <p:set>
                                      <p:cBhvr>
                                        <p:cTn id="85" dur="1" fill="hold">
                                          <p:stCondLst>
                                            <p:cond delay="0"/>
                                          </p:stCondLst>
                                        </p:cTn>
                                        <p:tgtEl>
                                          <p:spTgt spid="30"/>
                                        </p:tgtEl>
                                        <p:attrNameLst>
                                          <p:attrName>style.visibility</p:attrName>
                                        </p:attrNameLst>
                                      </p:cBhvr>
                                      <p:to>
                                        <p:strVal val="visible"/>
                                      </p:to>
                                    </p:set>
                                    <p:anim calcmode="lin" valueType="num">
                                      <p:cBhvr>
                                        <p:cTn id="86" dur="500" fill="hold"/>
                                        <p:tgtEl>
                                          <p:spTgt spid="30"/>
                                        </p:tgtEl>
                                        <p:attrNameLst>
                                          <p:attrName>ppt_w</p:attrName>
                                        </p:attrNameLst>
                                      </p:cBhvr>
                                      <p:tavLst>
                                        <p:tav tm="0">
                                          <p:val>
                                            <p:fltVal val="0"/>
                                          </p:val>
                                        </p:tav>
                                        <p:tav tm="100000">
                                          <p:val>
                                            <p:strVal val="#ppt_w"/>
                                          </p:val>
                                        </p:tav>
                                      </p:tavLst>
                                    </p:anim>
                                    <p:anim calcmode="lin" valueType="num">
                                      <p:cBhvr>
                                        <p:cTn id="87" dur="500" fill="hold"/>
                                        <p:tgtEl>
                                          <p:spTgt spid="30"/>
                                        </p:tgtEl>
                                        <p:attrNameLst>
                                          <p:attrName>ppt_h</p:attrName>
                                        </p:attrNameLst>
                                      </p:cBhvr>
                                      <p:tavLst>
                                        <p:tav tm="0">
                                          <p:val>
                                            <p:fltVal val="0"/>
                                          </p:val>
                                        </p:tav>
                                        <p:tav tm="100000">
                                          <p:val>
                                            <p:strVal val="#ppt_h"/>
                                          </p:val>
                                        </p:tav>
                                      </p:tavLst>
                                    </p:anim>
                                    <p:anim calcmode="lin" valueType="num">
                                      <p:cBhvr>
                                        <p:cTn id="88" dur="500" fill="hold"/>
                                        <p:tgtEl>
                                          <p:spTgt spid="30"/>
                                        </p:tgtEl>
                                        <p:attrNameLst>
                                          <p:attrName>style.rotation</p:attrName>
                                        </p:attrNameLst>
                                      </p:cBhvr>
                                      <p:tavLst>
                                        <p:tav tm="0">
                                          <p:val>
                                            <p:fltVal val="90"/>
                                          </p:val>
                                        </p:tav>
                                        <p:tav tm="100000">
                                          <p:val>
                                            <p:fltVal val="0"/>
                                          </p:val>
                                        </p:tav>
                                      </p:tavLst>
                                    </p:anim>
                                    <p:animEffect transition="in" filter="fade">
                                      <p:cBhvr>
                                        <p:cTn id="89" dur="500"/>
                                        <p:tgtEl>
                                          <p:spTgt spid="30"/>
                                        </p:tgtEl>
                                      </p:cBhvr>
                                    </p:animEffect>
                                  </p:childTnLst>
                                </p:cTn>
                              </p:par>
                              <p:par>
                                <p:cTn id="90" presetID="31" presetClass="entr" presetSubtype="0" fill="hold" grpId="0" nodeType="withEffect">
                                  <p:stCondLst>
                                    <p:cond delay="0"/>
                                  </p:stCondLst>
                                  <p:childTnLst>
                                    <p:set>
                                      <p:cBhvr>
                                        <p:cTn id="91" dur="1" fill="hold">
                                          <p:stCondLst>
                                            <p:cond delay="0"/>
                                          </p:stCondLst>
                                        </p:cTn>
                                        <p:tgtEl>
                                          <p:spTgt spid="31"/>
                                        </p:tgtEl>
                                        <p:attrNameLst>
                                          <p:attrName>style.visibility</p:attrName>
                                        </p:attrNameLst>
                                      </p:cBhvr>
                                      <p:to>
                                        <p:strVal val="visible"/>
                                      </p:to>
                                    </p:set>
                                    <p:anim calcmode="lin" valueType="num">
                                      <p:cBhvr>
                                        <p:cTn id="92" dur="500" fill="hold"/>
                                        <p:tgtEl>
                                          <p:spTgt spid="31"/>
                                        </p:tgtEl>
                                        <p:attrNameLst>
                                          <p:attrName>ppt_w</p:attrName>
                                        </p:attrNameLst>
                                      </p:cBhvr>
                                      <p:tavLst>
                                        <p:tav tm="0">
                                          <p:val>
                                            <p:fltVal val="0"/>
                                          </p:val>
                                        </p:tav>
                                        <p:tav tm="100000">
                                          <p:val>
                                            <p:strVal val="#ppt_w"/>
                                          </p:val>
                                        </p:tav>
                                      </p:tavLst>
                                    </p:anim>
                                    <p:anim calcmode="lin" valueType="num">
                                      <p:cBhvr>
                                        <p:cTn id="93" dur="500" fill="hold"/>
                                        <p:tgtEl>
                                          <p:spTgt spid="31"/>
                                        </p:tgtEl>
                                        <p:attrNameLst>
                                          <p:attrName>ppt_h</p:attrName>
                                        </p:attrNameLst>
                                      </p:cBhvr>
                                      <p:tavLst>
                                        <p:tav tm="0">
                                          <p:val>
                                            <p:fltVal val="0"/>
                                          </p:val>
                                        </p:tav>
                                        <p:tav tm="100000">
                                          <p:val>
                                            <p:strVal val="#ppt_h"/>
                                          </p:val>
                                        </p:tav>
                                      </p:tavLst>
                                    </p:anim>
                                    <p:anim calcmode="lin" valueType="num">
                                      <p:cBhvr>
                                        <p:cTn id="94" dur="500" fill="hold"/>
                                        <p:tgtEl>
                                          <p:spTgt spid="31"/>
                                        </p:tgtEl>
                                        <p:attrNameLst>
                                          <p:attrName>style.rotation</p:attrName>
                                        </p:attrNameLst>
                                      </p:cBhvr>
                                      <p:tavLst>
                                        <p:tav tm="0">
                                          <p:val>
                                            <p:fltVal val="90"/>
                                          </p:val>
                                        </p:tav>
                                        <p:tav tm="100000">
                                          <p:val>
                                            <p:fltVal val="0"/>
                                          </p:val>
                                        </p:tav>
                                      </p:tavLst>
                                    </p:anim>
                                    <p:animEffect transition="in" filter="fade">
                                      <p:cBhvr>
                                        <p:cTn id="95" dur="500"/>
                                        <p:tgtEl>
                                          <p:spTgt spid="31"/>
                                        </p:tgtEl>
                                      </p:cBhvr>
                                    </p:animEffect>
                                  </p:childTnLst>
                                </p:cTn>
                              </p:par>
                            </p:childTnLst>
                          </p:cTn>
                        </p:par>
                        <p:par>
                          <p:cTn id="96" fill="hold">
                            <p:stCondLst>
                              <p:cond delay="6059"/>
                            </p:stCondLst>
                            <p:childTnLst>
                              <p:par>
                                <p:cTn id="97" presetID="52" presetClass="entr" presetSubtype="0" fill="hold" grpId="0" nodeType="afterEffect">
                                  <p:stCondLst>
                                    <p:cond delay="0"/>
                                  </p:stCondLst>
                                  <p:childTnLst>
                                    <p:set>
                                      <p:cBhvr>
                                        <p:cTn id="98" dur="1" fill="hold">
                                          <p:stCondLst>
                                            <p:cond delay="0"/>
                                          </p:stCondLst>
                                        </p:cTn>
                                        <p:tgtEl>
                                          <p:spTgt spid="25"/>
                                        </p:tgtEl>
                                        <p:attrNameLst>
                                          <p:attrName>style.visibility</p:attrName>
                                        </p:attrNameLst>
                                      </p:cBhvr>
                                      <p:to>
                                        <p:strVal val="visible"/>
                                      </p:to>
                                    </p:set>
                                    <p:animScale>
                                      <p:cBhvr>
                                        <p:cTn id="99" dur="1000" decel="50000" fill="hold">
                                          <p:stCondLst>
                                            <p:cond delay="0"/>
                                          </p:stCondLst>
                                        </p:cTn>
                                        <p:tgtEl>
                                          <p:spTgt spid="2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00" dur="1000" decel="50000" fill="hold">
                                          <p:stCondLst>
                                            <p:cond delay="0"/>
                                          </p:stCondLst>
                                        </p:cTn>
                                        <p:tgtEl>
                                          <p:spTgt spid="25"/>
                                        </p:tgtEl>
                                        <p:attrNameLst>
                                          <p:attrName>ppt_x</p:attrName>
                                          <p:attrName>ppt_y</p:attrName>
                                        </p:attrNameLst>
                                      </p:cBhvr>
                                    </p:animMotion>
                                    <p:animEffect transition="in" filter="fade">
                                      <p:cBhvr>
                                        <p:cTn id="101" dur="1000"/>
                                        <p:tgtEl>
                                          <p:spTgt spid="25"/>
                                        </p:tgtEl>
                                      </p:cBhvr>
                                    </p:animEffect>
                                  </p:childTnLst>
                                </p:cTn>
                              </p:par>
                              <p:par>
                                <p:cTn id="102" presetID="52" presetClass="entr" presetSubtype="0" fill="hold" grpId="0" nodeType="withEffect">
                                  <p:stCondLst>
                                    <p:cond delay="0"/>
                                  </p:stCondLst>
                                  <p:childTnLst>
                                    <p:set>
                                      <p:cBhvr>
                                        <p:cTn id="103" dur="1" fill="hold">
                                          <p:stCondLst>
                                            <p:cond delay="0"/>
                                          </p:stCondLst>
                                        </p:cTn>
                                        <p:tgtEl>
                                          <p:spTgt spid="27"/>
                                        </p:tgtEl>
                                        <p:attrNameLst>
                                          <p:attrName>style.visibility</p:attrName>
                                        </p:attrNameLst>
                                      </p:cBhvr>
                                      <p:to>
                                        <p:strVal val="visible"/>
                                      </p:to>
                                    </p:set>
                                    <p:animScale>
                                      <p:cBhvr>
                                        <p:cTn id="104" dur="1000" decel="50000" fill="hold">
                                          <p:stCondLst>
                                            <p:cond delay="0"/>
                                          </p:stCondLst>
                                        </p:cTn>
                                        <p:tgtEl>
                                          <p:spTgt spid="2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05" dur="1000" decel="50000" fill="hold">
                                          <p:stCondLst>
                                            <p:cond delay="0"/>
                                          </p:stCondLst>
                                        </p:cTn>
                                        <p:tgtEl>
                                          <p:spTgt spid="27"/>
                                        </p:tgtEl>
                                        <p:attrNameLst>
                                          <p:attrName>ppt_x</p:attrName>
                                          <p:attrName>ppt_y</p:attrName>
                                        </p:attrNameLst>
                                      </p:cBhvr>
                                    </p:animMotion>
                                    <p:animEffect transition="in" filter="fade">
                                      <p:cBhvr>
                                        <p:cTn id="106" dur="1000"/>
                                        <p:tgtEl>
                                          <p:spTgt spid="27"/>
                                        </p:tgtEl>
                                      </p:cBhvr>
                                    </p:animEffect>
                                  </p:childTnLst>
                                </p:cTn>
                              </p:par>
                            </p:childTnLst>
                          </p:cTn>
                        </p:par>
                        <p:par>
                          <p:cTn id="107" fill="hold">
                            <p:stCondLst>
                              <p:cond delay="7059"/>
                            </p:stCondLst>
                            <p:childTnLst>
                              <p:par>
                                <p:cTn id="108" presetID="22" presetClass="entr" presetSubtype="2" fill="hold" grpId="0" nodeType="afterEffect">
                                  <p:stCondLst>
                                    <p:cond delay="0"/>
                                  </p:stCondLst>
                                  <p:childTnLst>
                                    <p:set>
                                      <p:cBhvr>
                                        <p:cTn id="109" dur="1" fill="hold">
                                          <p:stCondLst>
                                            <p:cond delay="0"/>
                                          </p:stCondLst>
                                        </p:cTn>
                                        <p:tgtEl>
                                          <p:spTgt spid="33"/>
                                        </p:tgtEl>
                                        <p:attrNameLst>
                                          <p:attrName>style.visibility</p:attrName>
                                        </p:attrNameLst>
                                      </p:cBhvr>
                                      <p:to>
                                        <p:strVal val="visible"/>
                                      </p:to>
                                    </p:set>
                                    <p:animEffect transition="in" filter="wipe(right)">
                                      <p:cBhvr>
                                        <p:cTn id="110"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P spid="83" grpId="1" animBg="1"/>
      <p:bldP spid="77" grpId="0"/>
      <p:bldP spid="4" grpId="0" animBg="1"/>
      <p:bldP spid="22" grpId="0" animBg="1"/>
      <p:bldP spid="23" grpId="0" animBg="1"/>
      <p:bldP spid="24" grpId="0" animBg="1"/>
      <p:bldP spid="25" grpId="0" animBg="1"/>
      <p:bldP spid="26" grpId="0"/>
      <p:bldP spid="27" grpId="0"/>
      <p:bldP spid="28" grpId="0"/>
      <p:bldP spid="29" grpId="0"/>
      <p:bldP spid="30" grpId="0"/>
      <p:bldP spid="31" grpId="0"/>
      <p:bldP spid="32" grpId="0"/>
      <p:bldP spid="3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77" name="TextBox 76"/>
          <p:cNvSpPr txBox="1"/>
          <p:nvPr/>
        </p:nvSpPr>
        <p:spPr>
          <a:xfrm>
            <a:off x="477742" y="159025"/>
            <a:ext cx="1800469" cy="369320"/>
          </a:xfrm>
          <a:prstGeom prst="rect">
            <a:avLst/>
          </a:prstGeom>
          <a:noFill/>
        </p:spPr>
        <p:txBody>
          <a:bodyPr wrap="none" lIns="91428" tIns="45714" rIns="91428" bIns="45714" rtlCol="0">
            <a:spAutoFit/>
          </a:bodyPr>
          <a:lstStyle/>
          <a:p>
            <a:r>
              <a:rPr lang="zh-CN" altLang="en-US" dirty="0">
                <a:solidFill>
                  <a:srgbClr val="4D4D4D"/>
                </a:solidFill>
                <a:latin typeface="微软雅黑" panose="020B0503020204020204" pitchFamily="34" charset="-122"/>
                <a:ea typeface="微软雅黑" panose="020B0503020204020204" pitchFamily="34" charset="-122"/>
              </a:rPr>
              <a:t>执力行有待加强</a:t>
            </a:r>
            <a:endParaRPr lang="zh-CN" altLang="en-US" dirty="0">
              <a:solidFill>
                <a:srgbClr val="4D4D4D"/>
              </a:solidFill>
              <a:latin typeface="微软雅黑" panose="020B0503020204020204" pitchFamily="34" charset="-122"/>
              <a:ea typeface="微软雅黑" panose="020B0503020204020204" pitchFamily="34" charset="-122"/>
            </a:endParaRPr>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等腰三角形 2"/>
          <p:cNvSpPr/>
          <p:nvPr/>
        </p:nvSpPr>
        <p:spPr bwMode="auto">
          <a:xfrm rot="3036074">
            <a:off x="1049417" y="1351030"/>
            <a:ext cx="1152128" cy="1333073"/>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tx1"/>
          </a:solidFill>
          <a:ln>
            <a:noFill/>
          </a:ln>
        </p:spPr>
        <p:txBody>
          <a:bodyPr wrap="none" lIns="91428" tIns="45714" rIns="91428" bIns="45714" anchor="ctr"/>
          <a:lstStyle/>
          <a:p>
            <a:pPr algn="ctr"/>
            <a:endParaRPr lang="zh-CN" altLang="en-US" sz="2000" kern="0">
              <a:solidFill>
                <a:srgbClr val="FFFFFF"/>
              </a:solidFill>
              <a:latin typeface="微软雅黑" panose="020B0503020204020204" pitchFamily="34" charset="-122"/>
              <a:ea typeface="微软雅黑" panose="020B0503020204020204" pitchFamily="34" charset="-122"/>
            </a:endParaRPr>
          </a:p>
        </p:txBody>
      </p:sp>
      <p:sp>
        <p:nvSpPr>
          <p:cNvPr id="8" name="TextBox 7"/>
          <p:cNvSpPr txBox="1"/>
          <p:nvPr/>
        </p:nvSpPr>
        <p:spPr>
          <a:xfrm>
            <a:off x="1237663" y="1869627"/>
            <a:ext cx="697627" cy="400111"/>
          </a:xfrm>
          <a:prstGeom prst="rect">
            <a:avLst/>
          </a:prstGeom>
          <a:solidFill>
            <a:schemeClr val="tx1"/>
          </a:solidFill>
          <a:ln>
            <a:noFill/>
          </a:ln>
        </p:spPr>
        <p:txBody>
          <a:bodyPr wrap="none" lIns="91428" tIns="45714" rIns="91428" bIns="45714"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dirty="0" smtClean="0"/>
              <a:t>问题一：</a:t>
            </a:r>
            <a:endParaRPr lang="en-US" altLang="zh-CN" dirty="0" smtClean="0"/>
          </a:p>
          <a:p>
            <a:r>
              <a:rPr lang="zh-CN" altLang="en-US" dirty="0" smtClean="0"/>
              <a:t>不想做</a:t>
            </a:r>
            <a:endParaRPr lang="zh-CN" altLang="en-US" dirty="0"/>
          </a:p>
        </p:txBody>
      </p:sp>
      <p:cxnSp>
        <p:nvCxnSpPr>
          <p:cNvPr id="9" name="直接连接符 8"/>
          <p:cNvCxnSpPr/>
          <p:nvPr/>
        </p:nvCxnSpPr>
        <p:spPr bwMode="auto">
          <a:xfrm>
            <a:off x="2329736" y="1405359"/>
            <a:ext cx="0" cy="1296144"/>
          </a:xfrm>
          <a:prstGeom prst="line">
            <a:avLst/>
          </a:prstGeom>
          <a:solidFill>
            <a:schemeClr val="accent1"/>
          </a:solidFill>
          <a:ln w="9525"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TextBox 9"/>
          <p:cNvSpPr txBox="1"/>
          <p:nvPr/>
        </p:nvSpPr>
        <p:spPr>
          <a:xfrm>
            <a:off x="2615908" y="1545403"/>
            <a:ext cx="5040560" cy="923318"/>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这里输入您的文字内容</a:t>
            </a:r>
            <a:r>
              <a:rPr lang="zh-CN" altLang="en-US" dirty="0">
                <a:solidFill>
                  <a:schemeClr val="tx2"/>
                </a:solidFill>
                <a:latin typeface="+mn-ea"/>
                <a:ea typeface="+mn-ea"/>
              </a:rPr>
              <a:t>这里输入您的文字</a:t>
            </a:r>
            <a:r>
              <a:rPr lang="zh-CN" altLang="en-US" dirty="0" smtClean="0">
                <a:solidFill>
                  <a:schemeClr val="tx2"/>
                </a:solidFill>
                <a:latin typeface="+mn-ea"/>
                <a:ea typeface="+mn-ea"/>
              </a:rPr>
              <a:t>内容这里</a:t>
            </a:r>
            <a:r>
              <a:rPr lang="zh-CN" altLang="en-US" dirty="0">
                <a:solidFill>
                  <a:schemeClr val="tx2"/>
                </a:solidFill>
                <a:latin typeface="+mn-ea"/>
                <a:ea typeface="+mn-ea"/>
              </a:rPr>
              <a:t>输入您的文字</a:t>
            </a:r>
            <a:r>
              <a:rPr lang="zh-CN" altLang="en-US" dirty="0" smtClean="0">
                <a:solidFill>
                  <a:schemeClr val="tx2"/>
                </a:solidFill>
                <a:latin typeface="+mn-ea"/>
                <a:ea typeface="+mn-ea"/>
              </a:rPr>
              <a:t>内容这里</a:t>
            </a:r>
            <a:r>
              <a:rPr lang="zh-CN" altLang="en-US" dirty="0">
                <a:solidFill>
                  <a:schemeClr val="tx2"/>
                </a:solidFill>
                <a:latin typeface="+mn-ea"/>
                <a:ea typeface="+mn-ea"/>
              </a:rPr>
              <a:t>输入您的文字</a:t>
            </a:r>
            <a:r>
              <a:rPr lang="zh-CN" altLang="en-US" dirty="0" smtClean="0">
                <a:solidFill>
                  <a:schemeClr val="tx2"/>
                </a:solidFill>
                <a:latin typeface="+mn-ea"/>
                <a:ea typeface="+mn-ea"/>
              </a:rPr>
              <a:t>内容这里</a:t>
            </a:r>
            <a:r>
              <a:rPr lang="zh-CN" altLang="en-US" dirty="0">
                <a:solidFill>
                  <a:schemeClr val="tx2"/>
                </a:solidFill>
                <a:latin typeface="+mn-ea"/>
                <a:ea typeface="+mn-ea"/>
              </a:rPr>
              <a:t>输入您的文字</a:t>
            </a:r>
            <a:r>
              <a:rPr lang="zh-CN" altLang="en-US" dirty="0" smtClean="0">
                <a:solidFill>
                  <a:schemeClr val="tx2"/>
                </a:solidFill>
                <a:latin typeface="+mn-ea"/>
                <a:ea typeface="+mn-ea"/>
              </a:rPr>
              <a:t>内容</a:t>
            </a:r>
            <a:endParaRPr lang="zh-CN" altLang="en-US" dirty="0">
              <a:solidFill>
                <a:schemeClr val="tx2"/>
              </a:solidFill>
              <a:latin typeface="+mn-ea"/>
              <a:ea typeface="+mn-ea"/>
            </a:endParaRPr>
          </a:p>
        </p:txBody>
      </p:sp>
      <p:sp>
        <p:nvSpPr>
          <p:cNvPr id="12" name="等腰三角形 2"/>
          <p:cNvSpPr/>
          <p:nvPr/>
        </p:nvSpPr>
        <p:spPr bwMode="auto">
          <a:xfrm rot="3036074">
            <a:off x="2059350" y="2947818"/>
            <a:ext cx="1152128" cy="1333073"/>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bg1"/>
          </a:solidFill>
          <a:ln>
            <a:noFill/>
          </a:ln>
        </p:spPr>
        <p:txBody>
          <a:bodyPr wrap="none" lIns="91428" tIns="45714" rIns="91428" bIns="45714" anchor="ctr"/>
          <a:lstStyle/>
          <a:p>
            <a:pPr algn="ctr"/>
            <a:endParaRPr lang="zh-CN" altLang="en-US" sz="2000" kern="0">
              <a:solidFill>
                <a:srgbClr val="FFFFFF"/>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2247599" y="3466415"/>
            <a:ext cx="697627" cy="400111"/>
          </a:xfrm>
          <a:prstGeom prst="rect">
            <a:avLst/>
          </a:prstGeom>
          <a:solidFill>
            <a:schemeClr val="bg1"/>
          </a:solidFill>
          <a:ln>
            <a:noFill/>
          </a:ln>
        </p:spPr>
        <p:txBody>
          <a:bodyPr wrap="none" lIns="91428" tIns="45714" rIns="91428" bIns="45714"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dirty="0" smtClean="0"/>
              <a:t>问题二：</a:t>
            </a:r>
            <a:endParaRPr lang="en-US" altLang="zh-CN" dirty="0" smtClean="0"/>
          </a:p>
          <a:p>
            <a:r>
              <a:rPr lang="zh-CN" altLang="en-US" dirty="0" smtClean="0"/>
              <a:t>不会做</a:t>
            </a:r>
            <a:endParaRPr lang="zh-CN" altLang="en-US" dirty="0"/>
          </a:p>
        </p:txBody>
      </p:sp>
      <p:cxnSp>
        <p:nvCxnSpPr>
          <p:cNvPr id="14" name="直接连接符 13"/>
          <p:cNvCxnSpPr/>
          <p:nvPr/>
        </p:nvCxnSpPr>
        <p:spPr bwMode="auto">
          <a:xfrm>
            <a:off x="3339671" y="3002147"/>
            <a:ext cx="0" cy="1296144"/>
          </a:xfrm>
          <a:prstGeom prst="line">
            <a:avLst/>
          </a:prstGeom>
          <a:solidFill>
            <a:schemeClr val="accent1"/>
          </a:solidFill>
          <a:ln w="9525"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TextBox 14"/>
          <p:cNvSpPr txBox="1"/>
          <p:nvPr/>
        </p:nvSpPr>
        <p:spPr>
          <a:xfrm>
            <a:off x="3625843" y="3142191"/>
            <a:ext cx="4174642" cy="923318"/>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这里输入您的文字内容</a:t>
            </a:r>
            <a:r>
              <a:rPr lang="zh-CN" altLang="en-US" dirty="0">
                <a:solidFill>
                  <a:schemeClr val="tx2"/>
                </a:solidFill>
                <a:latin typeface="+mn-ea"/>
                <a:ea typeface="+mn-ea"/>
              </a:rPr>
              <a:t>这里输入您的文字</a:t>
            </a:r>
            <a:r>
              <a:rPr lang="zh-CN" altLang="en-US" dirty="0" smtClean="0">
                <a:solidFill>
                  <a:schemeClr val="tx2"/>
                </a:solidFill>
                <a:latin typeface="+mn-ea"/>
                <a:ea typeface="+mn-ea"/>
              </a:rPr>
              <a:t>内容这里</a:t>
            </a:r>
            <a:r>
              <a:rPr lang="zh-CN" altLang="en-US" dirty="0">
                <a:solidFill>
                  <a:schemeClr val="tx2"/>
                </a:solidFill>
                <a:latin typeface="+mn-ea"/>
                <a:ea typeface="+mn-ea"/>
              </a:rPr>
              <a:t>输入您的文字</a:t>
            </a:r>
            <a:r>
              <a:rPr lang="zh-CN" altLang="en-US" dirty="0" smtClean="0">
                <a:solidFill>
                  <a:schemeClr val="tx2"/>
                </a:solidFill>
                <a:latin typeface="+mn-ea"/>
                <a:ea typeface="+mn-ea"/>
              </a:rPr>
              <a:t>内容这里</a:t>
            </a:r>
            <a:r>
              <a:rPr lang="zh-CN" altLang="en-US" dirty="0">
                <a:solidFill>
                  <a:schemeClr val="tx2"/>
                </a:solidFill>
                <a:latin typeface="+mn-ea"/>
                <a:ea typeface="+mn-ea"/>
              </a:rPr>
              <a:t>输入您的文字</a:t>
            </a:r>
            <a:r>
              <a:rPr lang="zh-CN" altLang="en-US" dirty="0" smtClean="0">
                <a:solidFill>
                  <a:schemeClr val="tx2"/>
                </a:solidFill>
                <a:latin typeface="+mn-ea"/>
                <a:ea typeface="+mn-ea"/>
              </a:rPr>
              <a:t>内容这里</a:t>
            </a:r>
            <a:r>
              <a:rPr lang="zh-CN" altLang="en-US" dirty="0">
                <a:solidFill>
                  <a:schemeClr val="tx2"/>
                </a:solidFill>
                <a:latin typeface="+mn-ea"/>
                <a:ea typeface="+mn-ea"/>
              </a:rPr>
              <a:t>输入您的文字</a:t>
            </a:r>
            <a:r>
              <a:rPr lang="zh-CN" altLang="en-US" dirty="0" smtClean="0">
                <a:solidFill>
                  <a:schemeClr val="tx2"/>
                </a:solidFill>
                <a:latin typeface="+mn-ea"/>
                <a:ea typeface="+mn-ea"/>
              </a:rPr>
              <a:t>内容</a:t>
            </a:r>
            <a:endParaRPr lang="zh-CN" altLang="en-US" dirty="0">
              <a:solidFill>
                <a:schemeClr val="tx2"/>
              </a:solidFill>
              <a:latin typeface="+mn-ea"/>
              <a:ea typeface="+mn-ea"/>
            </a:endParaRPr>
          </a:p>
        </p:txBody>
      </p:sp>
      <p:sp>
        <p:nvSpPr>
          <p:cNvPr id="17" name="等腰三角形 2"/>
          <p:cNvSpPr/>
          <p:nvPr/>
        </p:nvSpPr>
        <p:spPr bwMode="auto">
          <a:xfrm rot="3036074">
            <a:off x="1345332" y="4744802"/>
            <a:ext cx="1152128" cy="1333073"/>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tx2"/>
          </a:solidFill>
          <a:ln>
            <a:noFill/>
          </a:ln>
        </p:spPr>
        <p:txBody>
          <a:bodyPr wrap="none" lIns="91428" tIns="45714" rIns="91428" bIns="45714" anchor="ctr"/>
          <a:lstStyle/>
          <a:p>
            <a:pPr algn="ctr"/>
            <a:endParaRPr lang="zh-CN" altLang="en-US" sz="2000" kern="0">
              <a:solidFill>
                <a:srgbClr val="FFFFFF"/>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1533579" y="5263398"/>
            <a:ext cx="697627" cy="400111"/>
          </a:xfrm>
          <a:prstGeom prst="rect">
            <a:avLst/>
          </a:prstGeom>
          <a:solidFill>
            <a:schemeClr val="tx2"/>
          </a:solidFill>
          <a:ln>
            <a:noFill/>
          </a:ln>
        </p:spPr>
        <p:txBody>
          <a:bodyPr wrap="none" lIns="91428" tIns="45714" rIns="91428" bIns="45714"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dirty="0" smtClean="0"/>
              <a:t>问题三：</a:t>
            </a:r>
            <a:endParaRPr lang="en-US" altLang="zh-CN" dirty="0" smtClean="0"/>
          </a:p>
          <a:p>
            <a:r>
              <a:rPr lang="zh-CN" altLang="en-US" dirty="0" smtClean="0"/>
              <a:t>做不好</a:t>
            </a:r>
            <a:endParaRPr lang="zh-CN" altLang="en-US" dirty="0"/>
          </a:p>
        </p:txBody>
      </p:sp>
      <p:cxnSp>
        <p:nvCxnSpPr>
          <p:cNvPr id="19" name="直接连接符 18"/>
          <p:cNvCxnSpPr/>
          <p:nvPr/>
        </p:nvCxnSpPr>
        <p:spPr bwMode="auto">
          <a:xfrm>
            <a:off x="2625652" y="4763265"/>
            <a:ext cx="0" cy="1296144"/>
          </a:xfrm>
          <a:prstGeom prst="line">
            <a:avLst/>
          </a:prstGeom>
          <a:solidFill>
            <a:schemeClr val="accent1"/>
          </a:solidFill>
          <a:ln w="9525"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TextBox 19"/>
          <p:cNvSpPr txBox="1"/>
          <p:nvPr/>
        </p:nvSpPr>
        <p:spPr>
          <a:xfrm>
            <a:off x="2911827" y="4949674"/>
            <a:ext cx="4672637" cy="923318"/>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这里输入您的文字内容</a:t>
            </a:r>
            <a:r>
              <a:rPr lang="zh-CN" altLang="en-US" dirty="0">
                <a:solidFill>
                  <a:schemeClr val="tx2"/>
                </a:solidFill>
                <a:latin typeface="+mn-ea"/>
                <a:ea typeface="+mn-ea"/>
              </a:rPr>
              <a:t>这里输入您的文字</a:t>
            </a:r>
            <a:r>
              <a:rPr lang="zh-CN" altLang="en-US" dirty="0" smtClean="0">
                <a:solidFill>
                  <a:schemeClr val="tx2"/>
                </a:solidFill>
                <a:latin typeface="+mn-ea"/>
                <a:ea typeface="+mn-ea"/>
              </a:rPr>
              <a:t>内容这里</a:t>
            </a:r>
            <a:r>
              <a:rPr lang="zh-CN" altLang="en-US" dirty="0">
                <a:solidFill>
                  <a:schemeClr val="tx2"/>
                </a:solidFill>
                <a:latin typeface="+mn-ea"/>
                <a:ea typeface="+mn-ea"/>
              </a:rPr>
              <a:t>输入您的文字</a:t>
            </a:r>
            <a:r>
              <a:rPr lang="zh-CN" altLang="en-US" dirty="0" smtClean="0">
                <a:solidFill>
                  <a:schemeClr val="tx2"/>
                </a:solidFill>
                <a:latin typeface="+mn-ea"/>
                <a:ea typeface="+mn-ea"/>
              </a:rPr>
              <a:t>内容这里</a:t>
            </a:r>
            <a:r>
              <a:rPr lang="zh-CN" altLang="en-US" dirty="0">
                <a:solidFill>
                  <a:schemeClr val="tx2"/>
                </a:solidFill>
                <a:latin typeface="+mn-ea"/>
                <a:ea typeface="+mn-ea"/>
              </a:rPr>
              <a:t>输入您的文字</a:t>
            </a:r>
            <a:r>
              <a:rPr lang="zh-CN" altLang="en-US" dirty="0" smtClean="0">
                <a:solidFill>
                  <a:schemeClr val="tx2"/>
                </a:solidFill>
                <a:latin typeface="+mn-ea"/>
                <a:ea typeface="+mn-ea"/>
              </a:rPr>
              <a:t>内容这里</a:t>
            </a:r>
            <a:r>
              <a:rPr lang="zh-CN" altLang="en-US" dirty="0">
                <a:solidFill>
                  <a:schemeClr val="tx2"/>
                </a:solidFill>
                <a:latin typeface="+mn-ea"/>
                <a:ea typeface="+mn-ea"/>
              </a:rPr>
              <a:t>输入您的文字</a:t>
            </a:r>
            <a:r>
              <a:rPr lang="zh-CN" altLang="en-US" dirty="0" smtClean="0">
                <a:solidFill>
                  <a:schemeClr val="tx2"/>
                </a:solidFill>
                <a:latin typeface="+mn-ea"/>
                <a:ea typeface="+mn-ea"/>
              </a:rPr>
              <a:t>内容</a:t>
            </a:r>
            <a:endParaRPr lang="zh-CN" altLang="en-US" dirty="0">
              <a:solidFill>
                <a:schemeClr val="tx2"/>
              </a:solidFill>
              <a:latin typeface="+mn-ea"/>
              <a:ea typeface="+mn-ea"/>
            </a:endParaRPr>
          </a:p>
        </p:txBody>
      </p:sp>
      <p:sp>
        <p:nvSpPr>
          <p:cNvPr id="16" name="Freeform 11"/>
          <p:cNvSpPr/>
          <p:nvPr/>
        </p:nvSpPr>
        <p:spPr bwMode="auto">
          <a:xfrm>
            <a:off x="7856541" y="1012827"/>
            <a:ext cx="1831975" cy="2611439"/>
          </a:xfrm>
          <a:custGeom>
            <a:avLst/>
            <a:gdLst>
              <a:gd name="T0" fmla="*/ 2209 w 2293"/>
              <a:gd name="T1" fmla="*/ 0 h 3267"/>
              <a:gd name="T2" fmla="*/ 83 w 2293"/>
              <a:gd name="T3" fmla="*/ 0 h 3267"/>
              <a:gd name="T4" fmla="*/ 0 w 2293"/>
              <a:gd name="T5" fmla="*/ 83 h 3267"/>
              <a:gd name="T6" fmla="*/ 0 w 2293"/>
              <a:gd name="T7" fmla="*/ 3184 h 3267"/>
              <a:gd name="T8" fmla="*/ 83 w 2293"/>
              <a:gd name="T9" fmla="*/ 3267 h 3267"/>
              <a:gd name="T10" fmla="*/ 2209 w 2293"/>
              <a:gd name="T11" fmla="*/ 3267 h 3267"/>
              <a:gd name="T12" fmla="*/ 2293 w 2293"/>
              <a:gd name="T13" fmla="*/ 3184 h 3267"/>
              <a:gd name="T14" fmla="*/ 2293 w 2293"/>
              <a:gd name="T15" fmla="*/ 83 h 3267"/>
              <a:gd name="T16" fmla="*/ 2209 w 2293"/>
              <a:gd name="T17" fmla="*/ 0 h 3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93" h="3267">
                <a:moveTo>
                  <a:pt x="2209" y="0"/>
                </a:moveTo>
                <a:lnTo>
                  <a:pt x="83" y="0"/>
                </a:lnTo>
                <a:cubicBezTo>
                  <a:pt x="37" y="0"/>
                  <a:pt x="0" y="37"/>
                  <a:pt x="0" y="83"/>
                </a:cubicBezTo>
                <a:lnTo>
                  <a:pt x="0" y="3184"/>
                </a:lnTo>
                <a:cubicBezTo>
                  <a:pt x="0" y="3229"/>
                  <a:pt x="37" y="3267"/>
                  <a:pt x="83" y="3267"/>
                </a:cubicBezTo>
                <a:lnTo>
                  <a:pt x="2209" y="3267"/>
                </a:lnTo>
                <a:cubicBezTo>
                  <a:pt x="2255" y="3267"/>
                  <a:pt x="2293" y="3229"/>
                  <a:pt x="2293" y="3184"/>
                </a:cubicBezTo>
                <a:lnTo>
                  <a:pt x="2293" y="83"/>
                </a:lnTo>
                <a:cubicBezTo>
                  <a:pt x="2293" y="37"/>
                  <a:pt x="2255" y="0"/>
                  <a:pt x="2209" y="0"/>
                </a:cubicBezTo>
                <a:close/>
              </a:path>
            </a:pathLst>
          </a:custGeom>
          <a:blipFill>
            <a:blip r:embed="rId1"/>
            <a:stretch>
              <a:fillRect/>
            </a:stretch>
          </a:blipFill>
          <a:ln>
            <a:noFill/>
          </a:ln>
        </p:spPr>
        <p:txBody>
          <a:bodyPr vert="horz" wrap="square" lIns="91428" tIns="45714" rIns="91428" bIns="45714" numCol="1" anchor="t" anchorCtr="0" compatLnSpc="1"/>
          <a:lstStyle/>
          <a:p>
            <a:endParaRPr lang="zh-CN" altLang="en-US"/>
          </a:p>
        </p:txBody>
      </p:sp>
      <p:sp>
        <p:nvSpPr>
          <p:cNvPr id="22" name="Freeform 12"/>
          <p:cNvSpPr/>
          <p:nvPr/>
        </p:nvSpPr>
        <p:spPr bwMode="auto">
          <a:xfrm>
            <a:off x="9793288" y="1012827"/>
            <a:ext cx="1830387" cy="2611439"/>
          </a:xfrm>
          <a:custGeom>
            <a:avLst/>
            <a:gdLst>
              <a:gd name="T0" fmla="*/ 2209 w 2292"/>
              <a:gd name="T1" fmla="*/ 0 h 3267"/>
              <a:gd name="T2" fmla="*/ 83 w 2292"/>
              <a:gd name="T3" fmla="*/ 0 h 3267"/>
              <a:gd name="T4" fmla="*/ 0 w 2292"/>
              <a:gd name="T5" fmla="*/ 83 h 3267"/>
              <a:gd name="T6" fmla="*/ 0 w 2292"/>
              <a:gd name="T7" fmla="*/ 3184 h 3267"/>
              <a:gd name="T8" fmla="*/ 83 w 2292"/>
              <a:gd name="T9" fmla="*/ 3267 h 3267"/>
              <a:gd name="T10" fmla="*/ 2209 w 2292"/>
              <a:gd name="T11" fmla="*/ 3267 h 3267"/>
              <a:gd name="T12" fmla="*/ 2292 w 2292"/>
              <a:gd name="T13" fmla="*/ 3184 h 3267"/>
              <a:gd name="T14" fmla="*/ 2292 w 2292"/>
              <a:gd name="T15" fmla="*/ 83 h 3267"/>
              <a:gd name="T16" fmla="*/ 2209 w 2292"/>
              <a:gd name="T17" fmla="*/ 0 h 3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92" h="3267">
                <a:moveTo>
                  <a:pt x="2209" y="0"/>
                </a:moveTo>
                <a:lnTo>
                  <a:pt x="83" y="0"/>
                </a:lnTo>
                <a:cubicBezTo>
                  <a:pt x="37" y="0"/>
                  <a:pt x="0" y="37"/>
                  <a:pt x="0" y="83"/>
                </a:cubicBezTo>
                <a:lnTo>
                  <a:pt x="0" y="3184"/>
                </a:lnTo>
                <a:cubicBezTo>
                  <a:pt x="0" y="3229"/>
                  <a:pt x="37" y="3267"/>
                  <a:pt x="83" y="3267"/>
                </a:cubicBezTo>
                <a:lnTo>
                  <a:pt x="2209" y="3267"/>
                </a:lnTo>
                <a:cubicBezTo>
                  <a:pt x="2255" y="3267"/>
                  <a:pt x="2292" y="3229"/>
                  <a:pt x="2292" y="3184"/>
                </a:cubicBezTo>
                <a:lnTo>
                  <a:pt x="2292" y="83"/>
                </a:lnTo>
                <a:cubicBezTo>
                  <a:pt x="2292" y="37"/>
                  <a:pt x="2255" y="0"/>
                  <a:pt x="2209" y="0"/>
                </a:cubicBezTo>
                <a:close/>
              </a:path>
            </a:pathLst>
          </a:custGeom>
          <a:blipFill>
            <a:blip r:embed="rId2"/>
            <a:stretch>
              <a:fillRect/>
            </a:stretch>
          </a:blipFill>
          <a:ln>
            <a:noFill/>
          </a:ln>
        </p:spPr>
        <p:txBody>
          <a:bodyPr vert="horz" wrap="square" lIns="91428" tIns="45714" rIns="91428" bIns="45714" numCol="1" anchor="t" anchorCtr="0" compatLnSpc="1"/>
          <a:lstStyle/>
          <a:p>
            <a:endParaRPr lang="zh-CN" altLang="en-US"/>
          </a:p>
        </p:txBody>
      </p:sp>
      <p:sp>
        <p:nvSpPr>
          <p:cNvPr id="23" name="Freeform 13"/>
          <p:cNvSpPr/>
          <p:nvPr/>
        </p:nvSpPr>
        <p:spPr bwMode="auto">
          <a:xfrm>
            <a:off x="9793288" y="3722690"/>
            <a:ext cx="1830387" cy="2611439"/>
          </a:xfrm>
          <a:custGeom>
            <a:avLst/>
            <a:gdLst>
              <a:gd name="T0" fmla="*/ 2209 w 2292"/>
              <a:gd name="T1" fmla="*/ 0 h 3266"/>
              <a:gd name="T2" fmla="*/ 83 w 2292"/>
              <a:gd name="T3" fmla="*/ 0 h 3266"/>
              <a:gd name="T4" fmla="*/ 0 w 2292"/>
              <a:gd name="T5" fmla="*/ 83 h 3266"/>
              <a:gd name="T6" fmla="*/ 0 w 2292"/>
              <a:gd name="T7" fmla="*/ 3183 h 3266"/>
              <a:gd name="T8" fmla="*/ 83 w 2292"/>
              <a:gd name="T9" fmla="*/ 3266 h 3266"/>
              <a:gd name="T10" fmla="*/ 2209 w 2292"/>
              <a:gd name="T11" fmla="*/ 3266 h 3266"/>
              <a:gd name="T12" fmla="*/ 2292 w 2292"/>
              <a:gd name="T13" fmla="*/ 3183 h 3266"/>
              <a:gd name="T14" fmla="*/ 2292 w 2292"/>
              <a:gd name="T15" fmla="*/ 83 h 3266"/>
              <a:gd name="T16" fmla="*/ 2209 w 2292"/>
              <a:gd name="T17" fmla="*/ 0 h 3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92" h="3266">
                <a:moveTo>
                  <a:pt x="2209" y="0"/>
                </a:moveTo>
                <a:lnTo>
                  <a:pt x="83" y="0"/>
                </a:lnTo>
                <a:cubicBezTo>
                  <a:pt x="37" y="0"/>
                  <a:pt x="0" y="37"/>
                  <a:pt x="0" y="83"/>
                </a:cubicBezTo>
                <a:lnTo>
                  <a:pt x="0" y="3183"/>
                </a:lnTo>
                <a:cubicBezTo>
                  <a:pt x="0" y="3229"/>
                  <a:pt x="37" y="3266"/>
                  <a:pt x="83" y="3266"/>
                </a:cubicBezTo>
                <a:lnTo>
                  <a:pt x="2209" y="3266"/>
                </a:lnTo>
                <a:cubicBezTo>
                  <a:pt x="2255" y="3266"/>
                  <a:pt x="2292" y="3229"/>
                  <a:pt x="2292" y="3183"/>
                </a:cubicBezTo>
                <a:lnTo>
                  <a:pt x="2292" y="83"/>
                </a:lnTo>
                <a:cubicBezTo>
                  <a:pt x="2292" y="37"/>
                  <a:pt x="2255" y="0"/>
                  <a:pt x="2209" y="0"/>
                </a:cubicBezTo>
                <a:close/>
              </a:path>
            </a:pathLst>
          </a:custGeom>
          <a:blipFill>
            <a:blip r:embed="rId3"/>
            <a:stretch>
              <a:fillRect/>
            </a:stretch>
          </a:blipFill>
          <a:ln>
            <a:noFill/>
          </a:ln>
        </p:spPr>
        <p:txBody>
          <a:bodyPr vert="horz" wrap="square" lIns="91428" tIns="45714" rIns="91428" bIns="45714" numCol="1" anchor="t" anchorCtr="0" compatLnSpc="1"/>
          <a:lstStyle/>
          <a:p>
            <a:endParaRPr lang="zh-CN" altLang="en-US"/>
          </a:p>
        </p:txBody>
      </p:sp>
      <p:sp>
        <p:nvSpPr>
          <p:cNvPr id="24" name="Freeform 14"/>
          <p:cNvSpPr/>
          <p:nvPr/>
        </p:nvSpPr>
        <p:spPr bwMode="auto">
          <a:xfrm>
            <a:off x="7856541" y="3722690"/>
            <a:ext cx="1831975" cy="2611439"/>
          </a:xfrm>
          <a:custGeom>
            <a:avLst/>
            <a:gdLst>
              <a:gd name="T0" fmla="*/ 2209 w 2293"/>
              <a:gd name="T1" fmla="*/ 0 h 3266"/>
              <a:gd name="T2" fmla="*/ 83 w 2293"/>
              <a:gd name="T3" fmla="*/ 0 h 3266"/>
              <a:gd name="T4" fmla="*/ 0 w 2293"/>
              <a:gd name="T5" fmla="*/ 83 h 3266"/>
              <a:gd name="T6" fmla="*/ 0 w 2293"/>
              <a:gd name="T7" fmla="*/ 3183 h 3266"/>
              <a:gd name="T8" fmla="*/ 83 w 2293"/>
              <a:gd name="T9" fmla="*/ 3266 h 3266"/>
              <a:gd name="T10" fmla="*/ 2209 w 2293"/>
              <a:gd name="T11" fmla="*/ 3266 h 3266"/>
              <a:gd name="T12" fmla="*/ 2293 w 2293"/>
              <a:gd name="T13" fmla="*/ 3183 h 3266"/>
              <a:gd name="T14" fmla="*/ 2293 w 2293"/>
              <a:gd name="T15" fmla="*/ 83 h 3266"/>
              <a:gd name="T16" fmla="*/ 2209 w 2293"/>
              <a:gd name="T17" fmla="*/ 0 h 3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93" h="3266">
                <a:moveTo>
                  <a:pt x="2209" y="0"/>
                </a:moveTo>
                <a:lnTo>
                  <a:pt x="83" y="0"/>
                </a:lnTo>
                <a:cubicBezTo>
                  <a:pt x="37" y="0"/>
                  <a:pt x="0" y="37"/>
                  <a:pt x="0" y="83"/>
                </a:cubicBezTo>
                <a:lnTo>
                  <a:pt x="0" y="3183"/>
                </a:lnTo>
                <a:cubicBezTo>
                  <a:pt x="0" y="3229"/>
                  <a:pt x="37" y="3266"/>
                  <a:pt x="83" y="3266"/>
                </a:cubicBezTo>
                <a:lnTo>
                  <a:pt x="2209" y="3266"/>
                </a:lnTo>
                <a:cubicBezTo>
                  <a:pt x="2255" y="3266"/>
                  <a:pt x="2293" y="3229"/>
                  <a:pt x="2293" y="3183"/>
                </a:cubicBezTo>
                <a:lnTo>
                  <a:pt x="2293" y="83"/>
                </a:lnTo>
                <a:cubicBezTo>
                  <a:pt x="2293" y="37"/>
                  <a:pt x="2255" y="0"/>
                  <a:pt x="2209" y="0"/>
                </a:cubicBezTo>
                <a:close/>
              </a:path>
            </a:pathLst>
          </a:custGeom>
          <a:blipFill>
            <a:blip r:embed="rId4"/>
            <a:stretch>
              <a:fillRect/>
            </a:stretch>
          </a:blipFill>
          <a:ln>
            <a:noFill/>
          </a:ln>
        </p:spPr>
        <p:txBody>
          <a:bodyPr vert="horz" wrap="square" lIns="91428" tIns="45714" rIns="91428" bIns="45714" numCol="1" anchor="t" anchorCtr="0" compatLnSpc="1"/>
          <a:lstStyle/>
          <a:p>
            <a:endParaRPr lang="zh-CN" altLang="en-US"/>
          </a:p>
        </p:txBody>
      </p:sp>
    </p:spTree>
  </p:cSld>
  <p:clrMapOvr>
    <a:masterClrMapping/>
  </p:clrMapOvr>
  <p:transition spd="slow" advTm="8069"/>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40"/>
                                </p:stCondLst>
                                <p:childTnLst>
                                  <p:par>
                                    <p:cTn id="23" presetID="26"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down)">
                                          <p:cBhvr>
                                            <p:cTn id="25" dur="290">
                                              <p:stCondLst>
                                                <p:cond delay="0"/>
                                              </p:stCondLst>
                                            </p:cTn>
                                            <p:tgtEl>
                                              <p:spTgt spid="8"/>
                                            </p:tgtEl>
                                          </p:cBhvr>
                                        </p:animEffect>
                                        <p:anim calcmode="lin" valueType="num">
                                          <p:cBhvr>
                                            <p:cTn id="26" dur="911"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27" dur="332"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28" dur="332" tmFilter="0, 0; 0.125,0.2665; 0.25,0.4; 0.375,0.465; 0.5,0.5;  0.625,0.535; 0.75,0.6; 0.875,0.7335; 1,1">
                                              <p:stCondLst>
                                                <p:cond delay="332"/>
                                              </p:stCondLst>
                                            </p:cTn>
                                            <p:tgtEl>
                                              <p:spTgt spid="8"/>
                                            </p:tgtEl>
                                            <p:attrNameLst>
                                              <p:attrName>ppt_y</p:attrName>
                                            </p:attrNameLst>
                                          </p:cBhvr>
                                          <p:tavLst>
                                            <p:tav tm="0" fmla="#ppt_y-sin(pi*$)/9">
                                              <p:val>
                                                <p:fltVal val="0"/>
                                              </p:val>
                                            </p:tav>
                                            <p:tav tm="100000">
                                              <p:val>
                                                <p:fltVal val="1"/>
                                              </p:val>
                                            </p:tav>
                                          </p:tavLst>
                                        </p:anim>
                                        <p:anim calcmode="lin" valueType="num">
                                          <p:cBhvr>
                                            <p:cTn id="29" dur="166" tmFilter="0, 0; 0.125,0.2665; 0.25,0.4; 0.375,0.465; 0.5,0.5;  0.625,0.535; 0.75,0.6; 0.875,0.7335; 1,1">
                                              <p:stCondLst>
                                                <p:cond delay="662"/>
                                              </p:stCondLst>
                                            </p:cTn>
                                            <p:tgtEl>
                                              <p:spTgt spid="8"/>
                                            </p:tgtEl>
                                            <p:attrNameLst>
                                              <p:attrName>ppt_y</p:attrName>
                                            </p:attrNameLst>
                                          </p:cBhvr>
                                          <p:tavLst>
                                            <p:tav tm="0" fmla="#ppt_y-sin(pi*$)/27">
                                              <p:val>
                                                <p:fltVal val="0"/>
                                              </p:val>
                                            </p:tav>
                                            <p:tav tm="100000">
                                              <p:val>
                                                <p:fltVal val="1"/>
                                              </p:val>
                                            </p:tav>
                                          </p:tavLst>
                                        </p:anim>
                                        <p:anim calcmode="lin" valueType="num">
                                          <p:cBhvr>
                                            <p:cTn id="30" dur="82" tmFilter="0, 0; 0.125,0.2665; 0.25,0.4; 0.375,0.465; 0.5,0.5;  0.625,0.535; 0.75,0.6; 0.875,0.7335; 1,1">
                                              <p:stCondLst>
                                                <p:cond delay="828"/>
                                              </p:stCondLst>
                                            </p:cTn>
                                            <p:tgtEl>
                                              <p:spTgt spid="8"/>
                                            </p:tgtEl>
                                            <p:attrNameLst>
                                              <p:attrName>ppt_y</p:attrName>
                                            </p:attrNameLst>
                                          </p:cBhvr>
                                          <p:tavLst>
                                            <p:tav tm="0" fmla="#ppt_y-sin(pi*$)/81">
                                              <p:val>
                                                <p:fltVal val="0"/>
                                              </p:val>
                                            </p:tav>
                                            <p:tav tm="100000">
                                              <p:val>
                                                <p:fltVal val="1"/>
                                              </p:val>
                                            </p:tav>
                                          </p:tavLst>
                                        </p:anim>
                                        <p:animScale>
                                          <p:cBhvr>
                                            <p:cTn id="31" dur="13">
                                              <p:stCondLst>
                                                <p:cond delay="325"/>
                                              </p:stCondLst>
                                            </p:cTn>
                                            <p:tgtEl>
                                              <p:spTgt spid="8"/>
                                            </p:tgtEl>
                                          </p:cBhvr>
                                          <p:to x="100000" y="60000"/>
                                        </p:animScale>
                                        <p:animScale>
                                          <p:cBhvr>
                                            <p:cTn id="32" dur="83" decel="50000">
                                              <p:stCondLst>
                                                <p:cond delay="338"/>
                                              </p:stCondLst>
                                            </p:cTn>
                                            <p:tgtEl>
                                              <p:spTgt spid="8"/>
                                            </p:tgtEl>
                                          </p:cBhvr>
                                          <p:to x="100000" y="100000"/>
                                        </p:animScale>
                                        <p:animScale>
                                          <p:cBhvr>
                                            <p:cTn id="33" dur="13">
                                              <p:stCondLst>
                                                <p:cond delay="656"/>
                                              </p:stCondLst>
                                            </p:cTn>
                                            <p:tgtEl>
                                              <p:spTgt spid="8"/>
                                            </p:tgtEl>
                                          </p:cBhvr>
                                          <p:to x="100000" y="80000"/>
                                        </p:animScale>
                                        <p:animScale>
                                          <p:cBhvr>
                                            <p:cTn id="34" dur="83" decel="50000">
                                              <p:stCondLst>
                                                <p:cond delay="669"/>
                                              </p:stCondLst>
                                            </p:cTn>
                                            <p:tgtEl>
                                              <p:spTgt spid="8"/>
                                            </p:tgtEl>
                                          </p:cBhvr>
                                          <p:to x="100000" y="100000"/>
                                        </p:animScale>
                                        <p:animScale>
                                          <p:cBhvr>
                                            <p:cTn id="35" dur="13">
                                              <p:stCondLst>
                                                <p:cond delay="821"/>
                                              </p:stCondLst>
                                            </p:cTn>
                                            <p:tgtEl>
                                              <p:spTgt spid="8"/>
                                            </p:tgtEl>
                                          </p:cBhvr>
                                          <p:to x="100000" y="90000"/>
                                        </p:animScale>
                                        <p:animScale>
                                          <p:cBhvr>
                                            <p:cTn id="36" dur="83" decel="50000">
                                              <p:stCondLst>
                                                <p:cond delay="834"/>
                                              </p:stCondLst>
                                            </p:cTn>
                                            <p:tgtEl>
                                              <p:spTgt spid="8"/>
                                            </p:tgtEl>
                                          </p:cBhvr>
                                          <p:to x="100000" y="100000"/>
                                        </p:animScale>
                                        <p:animScale>
                                          <p:cBhvr>
                                            <p:cTn id="37" dur="13">
                                              <p:stCondLst>
                                                <p:cond delay="904"/>
                                              </p:stCondLst>
                                            </p:cTn>
                                            <p:tgtEl>
                                              <p:spTgt spid="8"/>
                                            </p:tgtEl>
                                          </p:cBhvr>
                                          <p:to x="100000" y="95000"/>
                                        </p:animScale>
                                        <p:animScale>
                                          <p:cBhvr>
                                            <p:cTn id="38" dur="83" decel="50000">
                                              <p:stCondLst>
                                                <p:cond delay="917"/>
                                              </p:stCondLst>
                                            </p:cTn>
                                            <p:tgtEl>
                                              <p:spTgt spid="8"/>
                                            </p:tgtEl>
                                          </p:cBhvr>
                                          <p:to x="100000" y="100000"/>
                                        </p:animScale>
                                      </p:childTnLst>
                                    </p:cTn>
                                  </p:par>
                                  <p:par>
                                    <p:cTn id="39" presetID="26" presetClass="entr" presetSubtype="0"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wipe(down)">
                                          <p:cBhvr>
                                            <p:cTn id="41" dur="290">
                                              <p:stCondLst>
                                                <p:cond delay="0"/>
                                              </p:stCondLst>
                                            </p:cTn>
                                            <p:tgtEl>
                                              <p:spTgt spid="7"/>
                                            </p:tgtEl>
                                          </p:cBhvr>
                                        </p:animEffect>
                                        <p:anim calcmode="lin" valueType="num">
                                          <p:cBhvr>
                                            <p:cTn id="42" dur="911"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43" dur="332"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44" dur="332" tmFilter="0, 0; 0.125,0.2665; 0.25,0.4; 0.375,0.465; 0.5,0.5;  0.625,0.535; 0.75,0.6; 0.875,0.7335; 1,1">
                                              <p:stCondLst>
                                                <p:cond delay="332"/>
                                              </p:stCondLst>
                                            </p:cTn>
                                            <p:tgtEl>
                                              <p:spTgt spid="7"/>
                                            </p:tgtEl>
                                            <p:attrNameLst>
                                              <p:attrName>ppt_y</p:attrName>
                                            </p:attrNameLst>
                                          </p:cBhvr>
                                          <p:tavLst>
                                            <p:tav tm="0" fmla="#ppt_y-sin(pi*$)/9">
                                              <p:val>
                                                <p:fltVal val="0"/>
                                              </p:val>
                                            </p:tav>
                                            <p:tav tm="100000">
                                              <p:val>
                                                <p:fltVal val="1"/>
                                              </p:val>
                                            </p:tav>
                                          </p:tavLst>
                                        </p:anim>
                                        <p:anim calcmode="lin" valueType="num">
                                          <p:cBhvr>
                                            <p:cTn id="45" dur="166" tmFilter="0, 0; 0.125,0.2665; 0.25,0.4; 0.375,0.465; 0.5,0.5;  0.625,0.535; 0.75,0.6; 0.875,0.7335; 1,1">
                                              <p:stCondLst>
                                                <p:cond delay="662"/>
                                              </p:stCondLst>
                                            </p:cTn>
                                            <p:tgtEl>
                                              <p:spTgt spid="7"/>
                                            </p:tgtEl>
                                            <p:attrNameLst>
                                              <p:attrName>ppt_y</p:attrName>
                                            </p:attrNameLst>
                                          </p:cBhvr>
                                          <p:tavLst>
                                            <p:tav tm="0" fmla="#ppt_y-sin(pi*$)/27">
                                              <p:val>
                                                <p:fltVal val="0"/>
                                              </p:val>
                                            </p:tav>
                                            <p:tav tm="100000">
                                              <p:val>
                                                <p:fltVal val="1"/>
                                              </p:val>
                                            </p:tav>
                                          </p:tavLst>
                                        </p:anim>
                                        <p:anim calcmode="lin" valueType="num">
                                          <p:cBhvr>
                                            <p:cTn id="46" dur="82" tmFilter="0, 0; 0.125,0.2665; 0.25,0.4; 0.375,0.465; 0.5,0.5;  0.625,0.535; 0.75,0.6; 0.875,0.7335; 1,1">
                                              <p:stCondLst>
                                                <p:cond delay="828"/>
                                              </p:stCondLst>
                                            </p:cTn>
                                            <p:tgtEl>
                                              <p:spTgt spid="7"/>
                                            </p:tgtEl>
                                            <p:attrNameLst>
                                              <p:attrName>ppt_y</p:attrName>
                                            </p:attrNameLst>
                                          </p:cBhvr>
                                          <p:tavLst>
                                            <p:tav tm="0" fmla="#ppt_y-sin(pi*$)/81">
                                              <p:val>
                                                <p:fltVal val="0"/>
                                              </p:val>
                                            </p:tav>
                                            <p:tav tm="100000">
                                              <p:val>
                                                <p:fltVal val="1"/>
                                              </p:val>
                                            </p:tav>
                                          </p:tavLst>
                                        </p:anim>
                                        <p:animScale>
                                          <p:cBhvr>
                                            <p:cTn id="47" dur="13">
                                              <p:stCondLst>
                                                <p:cond delay="325"/>
                                              </p:stCondLst>
                                            </p:cTn>
                                            <p:tgtEl>
                                              <p:spTgt spid="7"/>
                                            </p:tgtEl>
                                          </p:cBhvr>
                                          <p:to x="100000" y="60000"/>
                                        </p:animScale>
                                        <p:animScale>
                                          <p:cBhvr>
                                            <p:cTn id="48" dur="83" decel="50000">
                                              <p:stCondLst>
                                                <p:cond delay="338"/>
                                              </p:stCondLst>
                                            </p:cTn>
                                            <p:tgtEl>
                                              <p:spTgt spid="7"/>
                                            </p:tgtEl>
                                          </p:cBhvr>
                                          <p:to x="100000" y="100000"/>
                                        </p:animScale>
                                        <p:animScale>
                                          <p:cBhvr>
                                            <p:cTn id="49" dur="13">
                                              <p:stCondLst>
                                                <p:cond delay="656"/>
                                              </p:stCondLst>
                                            </p:cTn>
                                            <p:tgtEl>
                                              <p:spTgt spid="7"/>
                                            </p:tgtEl>
                                          </p:cBhvr>
                                          <p:to x="100000" y="80000"/>
                                        </p:animScale>
                                        <p:animScale>
                                          <p:cBhvr>
                                            <p:cTn id="50" dur="83" decel="50000">
                                              <p:stCondLst>
                                                <p:cond delay="669"/>
                                              </p:stCondLst>
                                            </p:cTn>
                                            <p:tgtEl>
                                              <p:spTgt spid="7"/>
                                            </p:tgtEl>
                                          </p:cBhvr>
                                          <p:to x="100000" y="100000"/>
                                        </p:animScale>
                                        <p:animScale>
                                          <p:cBhvr>
                                            <p:cTn id="51" dur="13">
                                              <p:stCondLst>
                                                <p:cond delay="821"/>
                                              </p:stCondLst>
                                            </p:cTn>
                                            <p:tgtEl>
                                              <p:spTgt spid="7"/>
                                            </p:tgtEl>
                                          </p:cBhvr>
                                          <p:to x="100000" y="90000"/>
                                        </p:animScale>
                                        <p:animScale>
                                          <p:cBhvr>
                                            <p:cTn id="52" dur="83" decel="50000">
                                              <p:stCondLst>
                                                <p:cond delay="834"/>
                                              </p:stCondLst>
                                            </p:cTn>
                                            <p:tgtEl>
                                              <p:spTgt spid="7"/>
                                            </p:tgtEl>
                                          </p:cBhvr>
                                          <p:to x="100000" y="100000"/>
                                        </p:animScale>
                                        <p:animScale>
                                          <p:cBhvr>
                                            <p:cTn id="53" dur="13">
                                              <p:stCondLst>
                                                <p:cond delay="904"/>
                                              </p:stCondLst>
                                            </p:cTn>
                                            <p:tgtEl>
                                              <p:spTgt spid="7"/>
                                            </p:tgtEl>
                                          </p:cBhvr>
                                          <p:to x="100000" y="95000"/>
                                        </p:animScale>
                                        <p:animScale>
                                          <p:cBhvr>
                                            <p:cTn id="54" dur="83" decel="50000">
                                              <p:stCondLst>
                                                <p:cond delay="917"/>
                                              </p:stCondLst>
                                            </p:cTn>
                                            <p:tgtEl>
                                              <p:spTgt spid="7"/>
                                            </p:tgtEl>
                                          </p:cBhvr>
                                          <p:to x="100000" y="100000"/>
                                        </p:animScale>
                                      </p:childTnLst>
                                    </p:cTn>
                                  </p:par>
                                </p:childTnLst>
                              </p:cTn>
                            </p:par>
                            <p:par>
                              <p:cTn id="55" fill="hold">
                                <p:stCondLst>
                                  <p:cond delay="2940"/>
                                </p:stCondLst>
                                <p:childTnLst>
                                  <p:par>
                                    <p:cTn id="56" presetID="16" presetClass="entr" presetSubtype="42" fill="hold" nodeType="afterEffect">
                                      <p:stCondLst>
                                        <p:cond delay="0"/>
                                      </p:stCondLst>
                                      <p:childTnLst>
                                        <p:set>
                                          <p:cBhvr>
                                            <p:cTn id="57" dur="1" fill="hold">
                                              <p:stCondLst>
                                                <p:cond delay="0"/>
                                              </p:stCondLst>
                                            </p:cTn>
                                            <p:tgtEl>
                                              <p:spTgt spid="9"/>
                                            </p:tgtEl>
                                            <p:attrNameLst>
                                              <p:attrName>style.visibility</p:attrName>
                                            </p:attrNameLst>
                                          </p:cBhvr>
                                          <p:to>
                                            <p:strVal val="visible"/>
                                          </p:to>
                                        </p:set>
                                        <p:animEffect transition="in" filter="barn(outHorizontal)">
                                          <p:cBhvr>
                                            <p:cTn id="58" dur="500"/>
                                            <p:tgtEl>
                                              <p:spTgt spid="9"/>
                                            </p:tgtEl>
                                          </p:cBhvr>
                                        </p:animEffect>
                                      </p:childTnLst>
                                    </p:cTn>
                                  </p:par>
                                </p:childTnLst>
                              </p:cTn>
                            </p:par>
                            <p:par>
                              <p:cTn id="59" fill="hold">
                                <p:stCondLst>
                                  <p:cond delay="3440"/>
                                </p:stCondLst>
                                <p:childTnLst>
                                  <p:par>
                                    <p:cTn id="60" presetID="22" presetClass="entr" presetSubtype="8" fill="hold" grpId="0" nodeType="after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wipe(left)">
                                          <p:cBhvr>
                                            <p:cTn id="62" dur="300"/>
                                            <p:tgtEl>
                                              <p:spTgt spid="10"/>
                                            </p:tgtEl>
                                          </p:cBhvr>
                                        </p:animEffect>
                                      </p:childTnLst>
                                    </p:cTn>
                                  </p:par>
                                </p:childTnLst>
                              </p:cTn>
                            </p:par>
                            <p:par>
                              <p:cTn id="63" fill="hold">
                                <p:stCondLst>
                                  <p:cond delay="3940"/>
                                </p:stCondLst>
                                <p:childTnLst>
                                  <p:par>
                                    <p:cTn id="64" presetID="26" presetClass="entr" presetSubtype="0" fill="hold" grpId="0" nodeType="after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ipe(down)">
                                          <p:cBhvr>
                                            <p:cTn id="66" dur="290">
                                              <p:stCondLst>
                                                <p:cond delay="0"/>
                                              </p:stCondLst>
                                            </p:cTn>
                                            <p:tgtEl>
                                              <p:spTgt spid="13"/>
                                            </p:tgtEl>
                                          </p:cBhvr>
                                        </p:animEffect>
                                        <p:anim calcmode="lin" valueType="num">
                                          <p:cBhvr>
                                            <p:cTn id="67" dur="911"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68" dur="332"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69" dur="332" tmFilter="0, 0; 0.125,0.2665; 0.25,0.4; 0.375,0.465; 0.5,0.5;  0.625,0.535; 0.75,0.6; 0.875,0.7335; 1,1">
                                              <p:stCondLst>
                                                <p:cond delay="332"/>
                                              </p:stCondLst>
                                            </p:cTn>
                                            <p:tgtEl>
                                              <p:spTgt spid="13"/>
                                            </p:tgtEl>
                                            <p:attrNameLst>
                                              <p:attrName>ppt_y</p:attrName>
                                            </p:attrNameLst>
                                          </p:cBhvr>
                                          <p:tavLst>
                                            <p:tav tm="0" fmla="#ppt_y-sin(pi*$)/9">
                                              <p:val>
                                                <p:fltVal val="0"/>
                                              </p:val>
                                            </p:tav>
                                            <p:tav tm="100000">
                                              <p:val>
                                                <p:fltVal val="1"/>
                                              </p:val>
                                            </p:tav>
                                          </p:tavLst>
                                        </p:anim>
                                        <p:anim calcmode="lin" valueType="num">
                                          <p:cBhvr>
                                            <p:cTn id="70" dur="166" tmFilter="0, 0; 0.125,0.2665; 0.25,0.4; 0.375,0.465; 0.5,0.5;  0.625,0.535; 0.75,0.6; 0.875,0.7335; 1,1">
                                              <p:stCondLst>
                                                <p:cond delay="662"/>
                                              </p:stCondLst>
                                            </p:cTn>
                                            <p:tgtEl>
                                              <p:spTgt spid="13"/>
                                            </p:tgtEl>
                                            <p:attrNameLst>
                                              <p:attrName>ppt_y</p:attrName>
                                            </p:attrNameLst>
                                          </p:cBhvr>
                                          <p:tavLst>
                                            <p:tav tm="0" fmla="#ppt_y-sin(pi*$)/27">
                                              <p:val>
                                                <p:fltVal val="0"/>
                                              </p:val>
                                            </p:tav>
                                            <p:tav tm="100000">
                                              <p:val>
                                                <p:fltVal val="1"/>
                                              </p:val>
                                            </p:tav>
                                          </p:tavLst>
                                        </p:anim>
                                        <p:anim calcmode="lin" valueType="num">
                                          <p:cBhvr>
                                            <p:cTn id="71" dur="82" tmFilter="0, 0; 0.125,0.2665; 0.25,0.4; 0.375,0.465; 0.5,0.5;  0.625,0.535; 0.75,0.6; 0.875,0.7335; 1,1">
                                              <p:stCondLst>
                                                <p:cond delay="828"/>
                                              </p:stCondLst>
                                            </p:cTn>
                                            <p:tgtEl>
                                              <p:spTgt spid="13"/>
                                            </p:tgtEl>
                                            <p:attrNameLst>
                                              <p:attrName>ppt_y</p:attrName>
                                            </p:attrNameLst>
                                          </p:cBhvr>
                                          <p:tavLst>
                                            <p:tav tm="0" fmla="#ppt_y-sin(pi*$)/81">
                                              <p:val>
                                                <p:fltVal val="0"/>
                                              </p:val>
                                            </p:tav>
                                            <p:tav tm="100000">
                                              <p:val>
                                                <p:fltVal val="1"/>
                                              </p:val>
                                            </p:tav>
                                          </p:tavLst>
                                        </p:anim>
                                        <p:animScale>
                                          <p:cBhvr>
                                            <p:cTn id="72" dur="13">
                                              <p:stCondLst>
                                                <p:cond delay="325"/>
                                              </p:stCondLst>
                                            </p:cTn>
                                            <p:tgtEl>
                                              <p:spTgt spid="13"/>
                                            </p:tgtEl>
                                          </p:cBhvr>
                                          <p:to x="100000" y="60000"/>
                                        </p:animScale>
                                        <p:animScale>
                                          <p:cBhvr>
                                            <p:cTn id="73" dur="83" decel="50000">
                                              <p:stCondLst>
                                                <p:cond delay="338"/>
                                              </p:stCondLst>
                                            </p:cTn>
                                            <p:tgtEl>
                                              <p:spTgt spid="13"/>
                                            </p:tgtEl>
                                          </p:cBhvr>
                                          <p:to x="100000" y="100000"/>
                                        </p:animScale>
                                        <p:animScale>
                                          <p:cBhvr>
                                            <p:cTn id="74" dur="13">
                                              <p:stCondLst>
                                                <p:cond delay="656"/>
                                              </p:stCondLst>
                                            </p:cTn>
                                            <p:tgtEl>
                                              <p:spTgt spid="13"/>
                                            </p:tgtEl>
                                          </p:cBhvr>
                                          <p:to x="100000" y="80000"/>
                                        </p:animScale>
                                        <p:animScale>
                                          <p:cBhvr>
                                            <p:cTn id="75" dur="83" decel="50000">
                                              <p:stCondLst>
                                                <p:cond delay="669"/>
                                              </p:stCondLst>
                                            </p:cTn>
                                            <p:tgtEl>
                                              <p:spTgt spid="13"/>
                                            </p:tgtEl>
                                          </p:cBhvr>
                                          <p:to x="100000" y="100000"/>
                                        </p:animScale>
                                        <p:animScale>
                                          <p:cBhvr>
                                            <p:cTn id="76" dur="13">
                                              <p:stCondLst>
                                                <p:cond delay="821"/>
                                              </p:stCondLst>
                                            </p:cTn>
                                            <p:tgtEl>
                                              <p:spTgt spid="13"/>
                                            </p:tgtEl>
                                          </p:cBhvr>
                                          <p:to x="100000" y="90000"/>
                                        </p:animScale>
                                        <p:animScale>
                                          <p:cBhvr>
                                            <p:cTn id="77" dur="83" decel="50000">
                                              <p:stCondLst>
                                                <p:cond delay="834"/>
                                              </p:stCondLst>
                                            </p:cTn>
                                            <p:tgtEl>
                                              <p:spTgt spid="13"/>
                                            </p:tgtEl>
                                          </p:cBhvr>
                                          <p:to x="100000" y="100000"/>
                                        </p:animScale>
                                        <p:animScale>
                                          <p:cBhvr>
                                            <p:cTn id="78" dur="13">
                                              <p:stCondLst>
                                                <p:cond delay="904"/>
                                              </p:stCondLst>
                                            </p:cTn>
                                            <p:tgtEl>
                                              <p:spTgt spid="13"/>
                                            </p:tgtEl>
                                          </p:cBhvr>
                                          <p:to x="100000" y="95000"/>
                                        </p:animScale>
                                        <p:animScale>
                                          <p:cBhvr>
                                            <p:cTn id="79" dur="83" decel="50000">
                                              <p:stCondLst>
                                                <p:cond delay="917"/>
                                              </p:stCondLst>
                                            </p:cTn>
                                            <p:tgtEl>
                                              <p:spTgt spid="13"/>
                                            </p:tgtEl>
                                          </p:cBhvr>
                                          <p:to x="100000" y="100000"/>
                                        </p:animScale>
                                      </p:childTnLst>
                                    </p:cTn>
                                  </p:par>
                                  <p:par>
                                    <p:cTn id="80" presetID="26" presetClass="entr" presetSubtype="0" fill="hold" grpId="0" nodeType="withEffect">
                                      <p:stCondLst>
                                        <p:cond delay="0"/>
                                      </p:stCondLst>
                                      <p:childTnLst>
                                        <p:set>
                                          <p:cBhvr>
                                            <p:cTn id="81" dur="1" fill="hold">
                                              <p:stCondLst>
                                                <p:cond delay="0"/>
                                              </p:stCondLst>
                                            </p:cTn>
                                            <p:tgtEl>
                                              <p:spTgt spid="12"/>
                                            </p:tgtEl>
                                            <p:attrNameLst>
                                              <p:attrName>style.visibility</p:attrName>
                                            </p:attrNameLst>
                                          </p:cBhvr>
                                          <p:to>
                                            <p:strVal val="visible"/>
                                          </p:to>
                                        </p:set>
                                        <p:animEffect transition="in" filter="wipe(down)">
                                          <p:cBhvr>
                                            <p:cTn id="82" dur="290">
                                              <p:stCondLst>
                                                <p:cond delay="0"/>
                                              </p:stCondLst>
                                            </p:cTn>
                                            <p:tgtEl>
                                              <p:spTgt spid="12"/>
                                            </p:tgtEl>
                                          </p:cBhvr>
                                        </p:animEffect>
                                        <p:anim calcmode="lin" valueType="num">
                                          <p:cBhvr>
                                            <p:cTn id="83" dur="911"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84" dur="332"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85" dur="332" tmFilter="0, 0; 0.125,0.2665; 0.25,0.4; 0.375,0.465; 0.5,0.5;  0.625,0.535; 0.75,0.6; 0.875,0.7335; 1,1">
                                              <p:stCondLst>
                                                <p:cond delay="332"/>
                                              </p:stCondLst>
                                            </p:cTn>
                                            <p:tgtEl>
                                              <p:spTgt spid="12"/>
                                            </p:tgtEl>
                                            <p:attrNameLst>
                                              <p:attrName>ppt_y</p:attrName>
                                            </p:attrNameLst>
                                          </p:cBhvr>
                                          <p:tavLst>
                                            <p:tav tm="0" fmla="#ppt_y-sin(pi*$)/9">
                                              <p:val>
                                                <p:fltVal val="0"/>
                                              </p:val>
                                            </p:tav>
                                            <p:tav tm="100000">
                                              <p:val>
                                                <p:fltVal val="1"/>
                                              </p:val>
                                            </p:tav>
                                          </p:tavLst>
                                        </p:anim>
                                        <p:anim calcmode="lin" valueType="num">
                                          <p:cBhvr>
                                            <p:cTn id="86" dur="166" tmFilter="0, 0; 0.125,0.2665; 0.25,0.4; 0.375,0.465; 0.5,0.5;  0.625,0.535; 0.75,0.6; 0.875,0.7335; 1,1">
                                              <p:stCondLst>
                                                <p:cond delay="662"/>
                                              </p:stCondLst>
                                            </p:cTn>
                                            <p:tgtEl>
                                              <p:spTgt spid="12"/>
                                            </p:tgtEl>
                                            <p:attrNameLst>
                                              <p:attrName>ppt_y</p:attrName>
                                            </p:attrNameLst>
                                          </p:cBhvr>
                                          <p:tavLst>
                                            <p:tav tm="0" fmla="#ppt_y-sin(pi*$)/27">
                                              <p:val>
                                                <p:fltVal val="0"/>
                                              </p:val>
                                            </p:tav>
                                            <p:tav tm="100000">
                                              <p:val>
                                                <p:fltVal val="1"/>
                                              </p:val>
                                            </p:tav>
                                          </p:tavLst>
                                        </p:anim>
                                        <p:anim calcmode="lin" valueType="num">
                                          <p:cBhvr>
                                            <p:cTn id="87" dur="82" tmFilter="0, 0; 0.125,0.2665; 0.25,0.4; 0.375,0.465; 0.5,0.5;  0.625,0.535; 0.75,0.6; 0.875,0.7335; 1,1">
                                              <p:stCondLst>
                                                <p:cond delay="828"/>
                                              </p:stCondLst>
                                            </p:cTn>
                                            <p:tgtEl>
                                              <p:spTgt spid="12"/>
                                            </p:tgtEl>
                                            <p:attrNameLst>
                                              <p:attrName>ppt_y</p:attrName>
                                            </p:attrNameLst>
                                          </p:cBhvr>
                                          <p:tavLst>
                                            <p:tav tm="0" fmla="#ppt_y-sin(pi*$)/81">
                                              <p:val>
                                                <p:fltVal val="0"/>
                                              </p:val>
                                            </p:tav>
                                            <p:tav tm="100000">
                                              <p:val>
                                                <p:fltVal val="1"/>
                                              </p:val>
                                            </p:tav>
                                          </p:tavLst>
                                        </p:anim>
                                        <p:animScale>
                                          <p:cBhvr>
                                            <p:cTn id="88" dur="13">
                                              <p:stCondLst>
                                                <p:cond delay="325"/>
                                              </p:stCondLst>
                                            </p:cTn>
                                            <p:tgtEl>
                                              <p:spTgt spid="12"/>
                                            </p:tgtEl>
                                          </p:cBhvr>
                                          <p:to x="100000" y="60000"/>
                                        </p:animScale>
                                        <p:animScale>
                                          <p:cBhvr>
                                            <p:cTn id="89" dur="83" decel="50000">
                                              <p:stCondLst>
                                                <p:cond delay="338"/>
                                              </p:stCondLst>
                                            </p:cTn>
                                            <p:tgtEl>
                                              <p:spTgt spid="12"/>
                                            </p:tgtEl>
                                          </p:cBhvr>
                                          <p:to x="100000" y="100000"/>
                                        </p:animScale>
                                        <p:animScale>
                                          <p:cBhvr>
                                            <p:cTn id="90" dur="13">
                                              <p:stCondLst>
                                                <p:cond delay="656"/>
                                              </p:stCondLst>
                                            </p:cTn>
                                            <p:tgtEl>
                                              <p:spTgt spid="12"/>
                                            </p:tgtEl>
                                          </p:cBhvr>
                                          <p:to x="100000" y="80000"/>
                                        </p:animScale>
                                        <p:animScale>
                                          <p:cBhvr>
                                            <p:cTn id="91" dur="83" decel="50000">
                                              <p:stCondLst>
                                                <p:cond delay="669"/>
                                              </p:stCondLst>
                                            </p:cTn>
                                            <p:tgtEl>
                                              <p:spTgt spid="12"/>
                                            </p:tgtEl>
                                          </p:cBhvr>
                                          <p:to x="100000" y="100000"/>
                                        </p:animScale>
                                        <p:animScale>
                                          <p:cBhvr>
                                            <p:cTn id="92" dur="13">
                                              <p:stCondLst>
                                                <p:cond delay="821"/>
                                              </p:stCondLst>
                                            </p:cTn>
                                            <p:tgtEl>
                                              <p:spTgt spid="12"/>
                                            </p:tgtEl>
                                          </p:cBhvr>
                                          <p:to x="100000" y="90000"/>
                                        </p:animScale>
                                        <p:animScale>
                                          <p:cBhvr>
                                            <p:cTn id="93" dur="83" decel="50000">
                                              <p:stCondLst>
                                                <p:cond delay="834"/>
                                              </p:stCondLst>
                                            </p:cTn>
                                            <p:tgtEl>
                                              <p:spTgt spid="12"/>
                                            </p:tgtEl>
                                          </p:cBhvr>
                                          <p:to x="100000" y="100000"/>
                                        </p:animScale>
                                        <p:animScale>
                                          <p:cBhvr>
                                            <p:cTn id="94" dur="13">
                                              <p:stCondLst>
                                                <p:cond delay="904"/>
                                              </p:stCondLst>
                                            </p:cTn>
                                            <p:tgtEl>
                                              <p:spTgt spid="12"/>
                                            </p:tgtEl>
                                          </p:cBhvr>
                                          <p:to x="100000" y="95000"/>
                                        </p:animScale>
                                        <p:animScale>
                                          <p:cBhvr>
                                            <p:cTn id="95" dur="83" decel="50000">
                                              <p:stCondLst>
                                                <p:cond delay="917"/>
                                              </p:stCondLst>
                                            </p:cTn>
                                            <p:tgtEl>
                                              <p:spTgt spid="12"/>
                                            </p:tgtEl>
                                          </p:cBhvr>
                                          <p:to x="100000" y="100000"/>
                                        </p:animScale>
                                      </p:childTnLst>
                                    </p:cTn>
                                  </p:par>
                                </p:childTnLst>
                              </p:cTn>
                            </p:par>
                            <p:par>
                              <p:cTn id="96" fill="hold">
                                <p:stCondLst>
                                  <p:cond delay="4940"/>
                                </p:stCondLst>
                                <p:childTnLst>
                                  <p:par>
                                    <p:cTn id="97" presetID="16" presetClass="entr" presetSubtype="42" fill="hold" nodeType="afterEffect">
                                      <p:stCondLst>
                                        <p:cond delay="0"/>
                                      </p:stCondLst>
                                      <p:childTnLst>
                                        <p:set>
                                          <p:cBhvr>
                                            <p:cTn id="98" dur="1" fill="hold">
                                              <p:stCondLst>
                                                <p:cond delay="0"/>
                                              </p:stCondLst>
                                            </p:cTn>
                                            <p:tgtEl>
                                              <p:spTgt spid="14"/>
                                            </p:tgtEl>
                                            <p:attrNameLst>
                                              <p:attrName>style.visibility</p:attrName>
                                            </p:attrNameLst>
                                          </p:cBhvr>
                                          <p:to>
                                            <p:strVal val="visible"/>
                                          </p:to>
                                        </p:set>
                                        <p:animEffect transition="in" filter="barn(outHorizontal)">
                                          <p:cBhvr>
                                            <p:cTn id="99" dur="500"/>
                                            <p:tgtEl>
                                              <p:spTgt spid="14"/>
                                            </p:tgtEl>
                                          </p:cBhvr>
                                        </p:animEffect>
                                      </p:childTnLst>
                                    </p:cTn>
                                  </p:par>
                                </p:childTnLst>
                              </p:cTn>
                            </p:par>
                            <p:par>
                              <p:cTn id="100" fill="hold">
                                <p:stCondLst>
                                  <p:cond delay="5440"/>
                                </p:stCondLst>
                                <p:childTnLst>
                                  <p:par>
                                    <p:cTn id="101" presetID="22" presetClass="entr" presetSubtype="8" fill="hold" grpId="0" nodeType="afterEffect">
                                      <p:stCondLst>
                                        <p:cond delay="0"/>
                                      </p:stCondLst>
                                      <p:childTnLst>
                                        <p:set>
                                          <p:cBhvr>
                                            <p:cTn id="102" dur="1" fill="hold">
                                              <p:stCondLst>
                                                <p:cond delay="0"/>
                                              </p:stCondLst>
                                            </p:cTn>
                                            <p:tgtEl>
                                              <p:spTgt spid="15"/>
                                            </p:tgtEl>
                                            <p:attrNameLst>
                                              <p:attrName>style.visibility</p:attrName>
                                            </p:attrNameLst>
                                          </p:cBhvr>
                                          <p:to>
                                            <p:strVal val="visible"/>
                                          </p:to>
                                        </p:set>
                                        <p:animEffect transition="in" filter="wipe(left)">
                                          <p:cBhvr>
                                            <p:cTn id="103" dur="300"/>
                                            <p:tgtEl>
                                              <p:spTgt spid="15"/>
                                            </p:tgtEl>
                                          </p:cBhvr>
                                        </p:animEffect>
                                      </p:childTnLst>
                                    </p:cTn>
                                  </p:par>
                                </p:childTnLst>
                              </p:cTn>
                            </p:par>
                            <p:par>
                              <p:cTn id="104" fill="hold">
                                <p:stCondLst>
                                  <p:cond delay="5940"/>
                                </p:stCondLst>
                                <p:childTnLst>
                                  <p:par>
                                    <p:cTn id="105" presetID="26" presetClass="entr" presetSubtype="0" fill="hold" grpId="0" nodeType="afterEffect">
                                      <p:stCondLst>
                                        <p:cond delay="0"/>
                                      </p:stCondLst>
                                      <p:childTnLst>
                                        <p:set>
                                          <p:cBhvr>
                                            <p:cTn id="106" dur="1" fill="hold">
                                              <p:stCondLst>
                                                <p:cond delay="0"/>
                                              </p:stCondLst>
                                            </p:cTn>
                                            <p:tgtEl>
                                              <p:spTgt spid="18"/>
                                            </p:tgtEl>
                                            <p:attrNameLst>
                                              <p:attrName>style.visibility</p:attrName>
                                            </p:attrNameLst>
                                          </p:cBhvr>
                                          <p:to>
                                            <p:strVal val="visible"/>
                                          </p:to>
                                        </p:set>
                                        <p:animEffect transition="in" filter="wipe(down)">
                                          <p:cBhvr>
                                            <p:cTn id="107" dur="290">
                                              <p:stCondLst>
                                                <p:cond delay="0"/>
                                              </p:stCondLst>
                                            </p:cTn>
                                            <p:tgtEl>
                                              <p:spTgt spid="18"/>
                                            </p:tgtEl>
                                          </p:cBhvr>
                                        </p:animEffect>
                                        <p:anim calcmode="lin" valueType="num">
                                          <p:cBhvr>
                                            <p:cTn id="108" dur="911"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109" dur="332"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110" dur="332" tmFilter="0, 0; 0.125,0.2665; 0.25,0.4; 0.375,0.465; 0.5,0.5;  0.625,0.535; 0.75,0.6; 0.875,0.7335; 1,1">
                                              <p:stCondLst>
                                                <p:cond delay="332"/>
                                              </p:stCondLst>
                                            </p:cTn>
                                            <p:tgtEl>
                                              <p:spTgt spid="18"/>
                                            </p:tgtEl>
                                            <p:attrNameLst>
                                              <p:attrName>ppt_y</p:attrName>
                                            </p:attrNameLst>
                                          </p:cBhvr>
                                          <p:tavLst>
                                            <p:tav tm="0" fmla="#ppt_y-sin(pi*$)/9">
                                              <p:val>
                                                <p:fltVal val="0"/>
                                              </p:val>
                                            </p:tav>
                                            <p:tav tm="100000">
                                              <p:val>
                                                <p:fltVal val="1"/>
                                              </p:val>
                                            </p:tav>
                                          </p:tavLst>
                                        </p:anim>
                                        <p:anim calcmode="lin" valueType="num">
                                          <p:cBhvr>
                                            <p:cTn id="111" dur="166" tmFilter="0, 0; 0.125,0.2665; 0.25,0.4; 0.375,0.465; 0.5,0.5;  0.625,0.535; 0.75,0.6; 0.875,0.7335; 1,1">
                                              <p:stCondLst>
                                                <p:cond delay="662"/>
                                              </p:stCondLst>
                                            </p:cTn>
                                            <p:tgtEl>
                                              <p:spTgt spid="18"/>
                                            </p:tgtEl>
                                            <p:attrNameLst>
                                              <p:attrName>ppt_y</p:attrName>
                                            </p:attrNameLst>
                                          </p:cBhvr>
                                          <p:tavLst>
                                            <p:tav tm="0" fmla="#ppt_y-sin(pi*$)/27">
                                              <p:val>
                                                <p:fltVal val="0"/>
                                              </p:val>
                                            </p:tav>
                                            <p:tav tm="100000">
                                              <p:val>
                                                <p:fltVal val="1"/>
                                              </p:val>
                                            </p:tav>
                                          </p:tavLst>
                                        </p:anim>
                                        <p:anim calcmode="lin" valueType="num">
                                          <p:cBhvr>
                                            <p:cTn id="112" dur="82" tmFilter="0, 0; 0.125,0.2665; 0.25,0.4; 0.375,0.465; 0.5,0.5;  0.625,0.535; 0.75,0.6; 0.875,0.7335; 1,1">
                                              <p:stCondLst>
                                                <p:cond delay="828"/>
                                              </p:stCondLst>
                                            </p:cTn>
                                            <p:tgtEl>
                                              <p:spTgt spid="18"/>
                                            </p:tgtEl>
                                            <p:attrNameLst>
                                              <p:attrName>ppt_y</p:attrName>
                                            </p:attrNameLst>
                                          </p:cBhvr>
                                          <p:tavLst>
                                            <p:tav tm="0" fmla="#ppt_y-sin(pi*$)/81">
                                              <p:val>
                                                <p:fltVal val="0"/>
                                              </p:val>
                                            </p:tav>
                                            <p:tav tm="100000">
                                              <p:val>
                                                <p:fltVal val="1"/>
                                              </p:val>
                                            </p:tav>
                                          </p:tavLst>
                                        </p:anim>
                                        <p:animScale>
                                          <p:cBhvr>
                                            <p:cTn id="113" dur="13">
                                              <p:stCondLst>
                                                <p:cond delay="325"/>
                                              </p:stCondLst>
                                            </p:cTn>
                                            <p:tgtEl>
                                              <p:spTgt spid="18"/>
                                            </p:tgtEl>
                                          </p:cBhvr>
                                          <p:to x="100000" y="60000"/>
                                        </p:animScale>
                                        <p:animScale>
                                          <p:cBhvr>
                                            <p:cTn id="114" dur="83" decel="50000">
                                              <p:stCondLst>
                                                <p:cond delay="338"/>
                                              </p:stCondLst>
                                            </p:cTn>
                                            <p:tgtEl>
                                              <p:spTgt spid="18"/>
                                            </p:tgtEl>
                                          </p:cBhvr>
                                          <p:to x="100000" y="100000"/>
                                        </p:animScale>
                                        <p:animScale>
                                          <p:cBhvr>
                                            <p:cTn id="115" dur="13">
                                              <p:stCondLst>
                                                <p:cond delay="656"/>
                                              </p:stCondLst>
                                            </p:cTn>
                                            <p:tgtEl>
                                              <p:spTgt spid="18"/>
                                            </p:tgtEl>
                                          </p:cBhvr>
                                          <p:to x="100000" y="80000"/>
                                        </p:animScale>
                                        <p:animScale>
                                          <p:cBhvr>
                                            <p:cTn id="116" dur="83" decel="50000">
                                              <p:stCondLst>
                                                <p:cond delay="669"/>
                                              </p:stCondLst>
                                            </p:cTn>
                                            <p:tgtEl>
                                              <p:spTgt spid="18"/>
                                            </p:tgtEl>
                                          </p:cBhvr>
                                          <p:to x="100000" y="100000"/>
                                        </p:animScale>
                                        <p:animScale>
                                          <p:cBhvr>
                                            <p:cTn id="117" dur="13">
                                              <p:stCondLst>
                                                <p:cond delay="821"/>
                                              </p:stCondLst>
                                            </p:cTn>
                                            <p:tgtEl>
                                              <p:spTgt spid="18"/>
                                            </p:tgtEl>
                                          </p:cBhvr>
                                          <p:to x="100000" y="90000"/>
                                        </p:animScale>
                                        <p:animScale>
                                          <p:cBhvr>
                                            <p:cTn id="118" dur="83" decel="50000">
                                              <p:stCondLst>
                                                <p:cond delay="834"/>
                                              </p:stCondLst>
                                            </p:cTn>
                                            <p:tgtEl>
                                              <p:spTgt spid="18"/>
                                            </p:tgtEl>
                                          </p:cBhvr>
                                          <p:to x="100000" y="100000"/>
                                        </p:animScale>
                                        <p:animScale>
                                          <p:cBhvr>
                                            <p:cTn id="119" dur="13">
                                              <p:stCondLst>
                                                <p:cond delay="904"/>
                                              </p:stCondLst>
                                            </p:cTn>
                                            <p:tgtEl>
                                              <p:spTgt spid="18"/>
                                            </p:tgtEl>
                                          </p:cBhvr>
                                          <p:to x="100000" y="95000"/>
                                        </p:animScale>
                                        <p:animScale>
                                          <p:cBhvr>
                                            <p:cTn id="120" dur="83" decel="50000">
                                              <p:stCondLst>
                                                <p:cond delay="917"/>
                                              </p:stCondLst>
                                            </p:cTn>
                                            <p:tgtEl>
                                              <p:spTgt spid="18"/>
                                            </p:tgtEl>
                                          </p:cBhvr>
                                          <p:to x="100000" y="100000"/>
                                        </p:animScale>
                                      </p:childTnLst>
                                    </p:cTn>
                                  </p:par>
                                  <p:par>
                                    <p:cTn id="121" presetID="26" presetClass="entr" presetSubtype="0" fill="hold" grpId="0" nodeType="withEffect">
                                      <p:stCondLst>
                                        <p:cond delay="0"/>
                                      </p:stCondLst>
                                      <p:childTnLst>
                                        <p:set>
                                          <p:cBhvr>
                                            <p:cTn id="122" dur="1" fill="hold">
                                              <p:stCondLst>
                                                <p:cond delay="0"/>
                                              </p:stCondLst>
                                            </p:cTn>
                                            <p:tgtEl>
                                              <p:spTgt spid="17"/>
                                            </p:tgtEl>
                                            <p:attrNameLst>
                                              <p:attrName>style.visibility</p:attrName>
                                            </p:attrNameLst>
                                          </p:cBhvr>
                                          <p:to>
                                            <p:strVal val="visible"/>
                                          </p:to>
                                        </p:set>
                                        <p:animEffect transition="in" filter="wipe(down)">
                                          <p:cBhvr>
                                            <p:cTn id="123" dur="290">
                                              <p:stCondLst>
                                                <p:cond delay="0"/>
                                              </p:stCondLst>
                                            </p:cTn>
                                            <p:tgtEl>
                                              <p:spTgt spid="17"/>
                                            </p:tgtEl>
                                          </p:cBhvr>
                                        </p:animEffect>
                                        <p:anim calcmode="lin" valueType="num">
                                          <p:cBhvr>
                                            <p:cTn id="124" dur="911"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125" dur="332"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126" dur="332" tmFilter="0, 0; 0.125,0.2665; 0.25,0.4; 0.375,0.465; 0.5,0.5;  0.625,0.535; 0.75,0.6; 0.875,0.7335; 1,1">
                                              <p:stCondLst>
                                                <p:cond delay="332"/>
                                              </p:stCondLst>
                                            </p:cTn>
                                            <p:tgtEl>
                                              <p:spTgt spid="17"/>
                                            </p:tgtEl>
                                            <p:attrNameLst>
                                              <p:attrName>ppt_y</p:attrName>
                                            </p:attrNameLst>
                                          </p:cBhvr>
                                          <p:tavLst>
                                            <p:tav tm="0" fmla="#ppt_y-sin(pi*$)/9">
                                              <p:val>
                                                <p:fltVal val="0"/>
                                              </p:val>
                                            </p:tav>
                                            <p:tav tm="100000">
                                              <p:val>
                                                <p:fltVal val="1"/>
                                              </p:val>
                                            </p:tav>
                                          </p:tavLst>
                                        </p:anim>
                                        <p:anim calcmode="lin" valueType="num">
                                          <p:cBhvr>
                                            <p:cTn id="127" dur="166" tmFilter="0, 0; 0.125,0.2665; 0.25,0.4; 0.375,0.465; 0.5,0.5;  0.625,0.535; 0.75,0.6; 0.875,0.7335; 1,1">
                                              <p:stCondLst>
                                                <p:cond delay="662"/>
                                              </p:stCondLst>
                                            </p:cTn>
                                            <p:tgtEl>
                                              <p:spTgt spid="17"/>
                                            </p:tgtEl>
                                            <p:attrNameLst>
                                              <p:attrName>ppt_y</p:attrName>
                                            </p:attrNameLst>
                                          </p:cBhvr>
                                          <p:tavLst>
                                            <p:tav tm="0" fmla="#ppt_y-sin(pi*$)/27">
                                              <p:val>
                                                <p:fltVal val="0"/>
                                              </p:val>
                                            </p:tav>
                                            <p:tav tm="100000">
                                              <p:val>
                                                <p:fltVal val="1"/>
                                              </p:val>
                                            </p:tav>
                                          </p:tavLst>
                                        </p:anim>
                                        <p:anim calcmode="lin" valueType="num">
                                          <p:cBhvr>
                                            <p:cTn id="128" dur="82" tmFilter="0, 0; 0.125,0.2665; 0.25,0.4; 0.375,0.465; 0.5,0.5;  0.625,0.535; 0.75,0.6; 0.875,0.7335; 1,1">
                                              <p:stCondLst>
                                                <p:cond delay="828"/>
                                              </p:stCondLst>
                                            </p:cTn>
                                            <p:tgtEl>
                                              <p:spTgt spid="17"/>
                                            </p:tgtEl>
                                            <p:attrNameLst>
                                              <p:attrName>ppt_y</p:attrName>
                                            </p:attrNameLst>
                                          </p:cBhvr>
                                          <p:tavLst>
                                            <p:tav tm="0" fmla="#ppt_y-sin(pi*$)/81">
                                              <p:val>
                                                <p:fltVal val="0"/>
                                              </p:val>
                                            </p:tav>
                                            <p:tav tm="100000">
                                              <p:val>
                                                <p:fltVal val="1"/>
                                              </p:val>
                                            </p:tav>
                                          </p:tavLst>
                                        </p:anim>
                                        <p:animScale>
                                          <p:cBhvr>
                                            <p:cTn id="129" dur="13">
                                              <p:stCondLst>
                                                <p:cond delay="325"/>
                                              </p:stCondLst>
                                            </p:cTn>
                                            <p:tgtEl>
                                              <p:spTgt spid="17"/>
                                            </p:tgtEl>
                                          </p:cBhvr>
                                          <p:to x="100000" y="60000"/>
                                        </p:animScale>
                                        <p:animScale>
                                          <p:cBhvr>
                                            <p:cTn id="130" dur="83" decel="50000">
                                              <p:stCondLst>
                                                <p:cond delay="338"/>
                                              </p:stCondLst>
                                            </p:cTn>
                                            <p:tgtEl>
                                              <p:spTgt spid="17"/>
                                            </p:tgtEl>
                                          </p:cBhvr>
                                          <p:to x="100000" y="100000"/>
                                        </p:animScale>
                                        <p:animScale>
                                          <p:cBhvr>
                                            <p:cTn id="131" dur="13">
                                              <p:stCondLst>
                                                <p:cond delay="656"/>
                                              </p:stCondLst>
                                            </p:cTn>
                                            <p:tgtEl>
                                              <p:spTgt spid="17"/>
                                            </p:tgtEl>
                                          </p:cBhvr>
                                          <p:to x="100000" y="80000"/>
                                        </p:animScale>
                                        <p:animScale>
                                          <p:cBhvr>
                                            <p:cTn id="132" dur="83" decel="50000">
                                              <p:stCondLst>
                                                <p:cond delay="669"/>
                                              </p:stCondLst>
                                            </p:cTn>
                                            <p:tgtEl>
                                              <p:spTgt spid="17"/>
                                            </p:tgtEl>
                                          </p:cBhvr>
                                          <p:to x="100000" y="100000"/>
                                        </p:animScale>
                                        <p:animScale>
                                          <p:cBhvr>
                                            <p:cTn id="133" dur="13">
                                              <p:stCondLst>
                                                <p:cond delay="821"/>
                                              </p:stCondLst>
                                            </p:cTn>
                                            <p:tgtEl>
                                              <p:spTgt spid="17"/>
                                            </p:tgtEl>
                                          </p:cBhvr>
                                          <p:to x="100000" y="90000"/>
                                        </p:animScale>
                                        <p:animScale>
                                          <p:cBhvr>
                                            <p:cTn id="134" dur="83" decel="50000">
                                              <p:stCondLst>
                                                <p:cond delay="834"/>
                                              </p:stCondLst>
                                            </p:cTn>
                                            <p:tgtEl>
                                              <p:spTgt spid="17"/>
                                            </p:tgtEl>
                                          </p:cBhvr>
                                          <p:to x="100000" y="100000"/>
                                        </p:animScale>
                                        <p:animScale>
                                          <p:cBhvr>
                                            <p:cTn id="135" dur="13">
                                              <p:stCondLst>
                                                <p:cond delay="904"/>
                                              </p:stCondLst>
                                            </p:cTn>
                                            <p:tgtEl>
                                              <p:spTgt spid="17"/>
                                            </p:tgtEl>
                                          </p:cBhvr>
                                          <p:to x="100000" y="95000"/>
                                        </p:animScale>
                                        <p:animScale>
                                          <p:cBhvr>
                                            <p:cTn id="136" dur="83" decel="50000">
                                              <p:stCondLst>
                                                <p:cond delay="917"/>
                                              </p:stCondLst>
                                            </p:cTn>
                                            <p:tgtEl>
                                              <p:spTgt spid="17"/>
                                            </p:tgtEl>
                                          </p:cBhvr>
                                          <p:to x="100000" y="100000"/>
                                        </p:animScale>
                                      </p:childTnLst>
                                    </p:cTn>
                                  </p:par>
                                </p:childTnLst>
                              </p:cTn>
                            </p:par>
                            <p:par>
                              <p:cTn id="137" fill="hold">
                                <p:stCondLst>
                                  <p:cond delay="6940"/>
                                </p:stCondLst>
                                <p:childTnLst>
                                  <p:par>
                                    <p:cTn id="138" presetID="16" presetClass="entr" presetSubtype="42" fill="hold" nodeType="afterEffect">
                                      <p:stCondLst>
                                        <p:cond delay="0"/>
                                      </p:stCondLst>
                                      <p:childTnLst>
                                        <p:set>
                                          <p:cBhvr>
                                            <p:cTn id="139" dur="1" fill="hold">
                                              <p:stCondLst>
                                                <p:cond delay="0"/>
                                              </p:stCondLst>
                                            </p:cTn>
                                            <p:tgtEl>
                                              <p:spTgt spid="19"/>
                                            </p:tgtEl>
                                            <p:attrNameLst>
                                              <p:attrName>style.visibility</p:attrName>
                                            </p:attrNameLst>
                                          </p:cBhvr>
                                          <p:to>
                                            <p:strVal val="visible"/>
                                          </p:to>
                                        </p:set>
                                        <p:animEffect transition="in" filter="barn(outHorizontal)">
                                          <p:cBhvr>
                                            <p:cTn id="140" dur="500"/>
                                            <p:tgtEl>
                                              <p:spTgt spid="19"/>
                                            </p:tgtEl>
                                          </p:cBhvr>
                                        </p:animEffect>
                                      </p:childTnLst>
                                    </p:cTn>
                                  </p:par>
                                </p:childTnLst>
                              </p:cTn>
                            </p:par>
                            <p:par>
                              <p:cTn id="141" fill="hold">
                                <p:stCondLst>
                                  <p:cond delay="7440"/>
                                </p:stCondLst>
                                <p:childTnLst>
                                  <p:par>
                                    <p:cTn id="142" presetID="22" presetClass="entr" presetSubtype="8" fill="hold" grpId="0" nodeType="afterEffect">
                                      <p:stCondLst>
                                        <p:cond delay="0"/>
                                      </p:stCondLst>
                                      <p:childTnLst>
                                        <p:set>
                                          <p:cBhvr>
                                            <p:cTn id="143" dur="1" fill="hold">
                                              <p:stCondLst>
                                                <p:cond delay="0"/>
                                              </p:stCondLst>
                                            </p:cTn>
                                            <p:tgtEl>
                                              <p:spTgt spid="20"/>
                                            </p:tgtEl>
                                            <p:attrNameLst>
                                              <p:attrName>style.visibility</p:attrName>
                                            </p:attrNameLst>
                                          </p:cBhvr>
                                          <p:to>
                                            <p:strVal val="visible"/>
                                          </p:to>
                                        </p:set>
                                        <p:animEffect transition="in" filter="wipe(left)">
                                          <p:cBhvr>
                                            <p:cTn id="144" dur="300"/>
                                            <p:tgtEl>
                                              <p:spTgt spid="20"/>
                                            </p:tgtEl>
                                          </p:cBhvr>
                                        </p:animEffect>
                                      </p:childTnLst>
                                    </p:cTn>
                                  </p:par>
                                  <p:par>
                                    <p:cTn id="145" presetID="2" presetClass="entr" presetSubtype="12" fill="hold" grpId="0" nodeType="withEffect" p14:presetBounceEnd="20000">
                                      <p:stCondLst>
                                        <p:cond delay="0"/>
                                      </p:stCondLst>
                                      <p:childTnLst>
                                        <p:set>
                                          <p:cBhvr>
                                            <p:cTn id="146" dur="1" fill="hold">
                                              <p:stCondLst>
                                                <p:cond delay="0"/>
                                              </p:stCondLst>
                                            </p:cTn>
                                            <p:tgtEl>
                                              <p:spTgt spid="22"/>
                                            </p:tgtEl>
                                            <p:attrNameLst>
                                              <p:attrName>style.visibility</p:attrName>
                                            </p:attrNameLst>
                                          </p:cBhvr>
                                          <p:to>
                                            <p:strVal val="visible"/>
                                          </p:to>
                                        </p:set>
                                        <p:anim calcmode="lin" valueType="num" p14:bounceEnd="20000">
                                          <p:cBhvr additive="base">
                                            <p:cTn id="147" dur="500" fill="hold"/>
                                            <p:tgtEl>
                                              <p:spTgt spid="22"/>
                                            </p:tgtEl>
                                            <p:attrNameLst>
                                              <p:attrName>ppt_x</p:attrName>
                                            </p:attrNameLst>
                                          </p:cBhvr>
                                          <p:tavLst>
                                            <p:tav tm="0">
                                              <p:val>
                                                <p:strVal val="0-#ppt_w/2"/>
                                              </p:val>
                                            </p:tav>
                                            <p:tav tm="100000">
                                              <p:val>
                                                <p:strVal val="#ppt_x"/>
                                              </p:val>
                                            </p:tav>
                                          </p:tavLst>
                                        </p:anim>
                                        <p:anim calcmode="lin" valueType="num" p14:bounceEnd="20000">
                                          <p:cBhvr additive="base">
                                            <p:cTn id="148" dur="500" fill="hold"/>
                                            <p:tgtEl>
                                              <p:spTgt spid="22"/>
                                            </p:tgtEl>
                                            <p:attrNameLst>
                                              <p:attrName>ppt_y</p:attrName>
                                            </p:attrNameLst>
                                          </p:cBhvr>
                                          <p:tavLst>
                                            <p:tav tm="0">
                                              <p:val>
                                                <p:strVal val="1+#ppt_h/2"/>
                                              </p:val>
                                            </p:tav>
                                            <p:tav tm="100000">
                                              <p:val>
                                                <p:strVal val="#ppt_y"/>
                                              </p:val>
                                            </p:tav>
                                          </p:tavLst>
                                        </p:anim>
                                      </p:childTnLst>
                                    </p:cTn>
                                  </p:par>
                                  <p:par>
                                    <p:cTn id="149" presetID="2" presetClass="entr" presetSubtype="6" fill="hold" grpId="0" nodeType="withEffect" p14:presetBounceEnd="20000">
                                      <p:stCondLst>
                                        <p:cond delay="0"/>
                                      </p:stCondLst>
                                      <p:childTnLst>
                                        <p:set>
                                          <p:cBhvr>
                                            <p:cTn id="150" dur="1" fill="hold">
                                              <p:stCondLst>
                                                <p:cond delay="0"/>
                                              </p:stCondLst>
                                            </p:cTn>
                                            <p:tgtEl>
                                              <p:spTgt spid="16"/>
                                            </p:tgtEl>
                                            <p:attrNameLst>
                                              <p:attrName>style.visibility</p:attrName>
                                            </p:attrNameLst>
                                          </p:cBhvr>
                                          <p:to>
                                            <p:strVal val="visible"/>
                                          </p:to>
                                        </p:set>
                                        <p:anim calcmode="lin" valueType="num" p14:bounceEnd="20000">
                                          <p:cBhvr additive="base">
                                            <p:cTn id="151" dur="500" fill="hold"/>
                                            <p:tgtEl>
                                              <p:spTgt spid="16"/>
                                            </p:tgtEl>
                                            <p:attrNameLst>
                                              <p:attrName>ppt_x</p:attrName>
                                            </p:attrNameLst>
                                          </p:cBhvr>
                                          <p:tavLst>
                                            <p:tav tm="0">
                                              <p:val>
                                                <p:strVal val="1+#ppt_w/2"/>
                                              </p:val>
                                            </p:tav>
                                            <p:tav tm="100000">
                                              <p:val>
                                                <p:strVal val="#ppt_x"/>
                                              </p:val>
                                            </p:tav>
                                          </p:tavLst>
                                        </p:anim>
                                        <p:anim calcmode="lin" valueType="num" p14:bounceEnd="20000">
                                          <p:cBhvr additive="base">
                                            <p:cTn id="152" dur="500" fill="hold"/>
                                            <p:tgtEl>
                                              <p:spTgt spid="16"/>
                                            </p:tgtEl>
                                            <p:attrNameLst>
                                              <p:attrName>ppt_y</p:attrName>
                                            </p:attrNameLst>
                                          </p:cBhvr>
                                          <p:tavLst>
                                            <p:tav tm="0">
                                              <p:val>
                                                <p:strVal val="1+#ppt_h/2"/>
                                              </p:val>
                                            </p:tav>
                                            <p:tav tm="100000">
                                              <p:val>
                                                <p:strVal val="#ppt_y"/>
                                              </p:val>
                                            </p:tav>
                                          </p:tavLst>
                                        </p:anim>
                                      </p:childTnLst>
                                    </p:cTn>
                                  </p:par>
                                  <p:par>
                                    <p:cTn id="153" presetID="2" presetClass="entr" presetSubtype="3" fill="hold" grpId="0" nodeType="withEffect" p14:presetBounceEnd="20000">
                                      <p:stCondLst>
                                        <p:cond delay="0"/>
                                      </p:stCondLst>
                                      <p:childTnLst>
                                        <p:set>
                                          <p:cBhvr>
                                            <p:cTn id="154" dur="1" fill="hold">
                                              <p:stCondLst>
                                                <p:cond delay="0"/>
                                              </p:stCondLst>
                                            </p:cTn>
                                            <p:tgtEl>
                                              <p:spTgt spid="24"/>
                                            </p:tgtEl>
                                            <p:attrNameLst>
                                              <p:attrName>style.visibility</p:attrName>
                                            </p:attrNameLst>
                                          </p:cBhvr>
                                          <p:to>
                                            <p:strVal val="visible"/>
                                          </p:to>
                                        </p:set>
                                        <p:anim calcmode="lin" valueType="num" p14:bounceEnd="20000">
                                          <p:cBhvr additive="base">
                                            <p:cTn id="155" dur="500" fill="hold"/>
                                            <p:tgtEl>
                                              <p:spTgt spid="24"/>
                                            </p:tgtEl>
                                            <p:attrNameLst>
                                              <p:attrName>ppt_x</p:attrName>
                                            </p:attrNameLst>
                                          </p:cBhvr>
                                          <p:tavLst>
                                            <p:tav tm="0">
                                              <p:val>
                                                <p:strVal val="1+#ppt_w/2"/>
                                              </p:val>
                                            </p:tav>
                                            <p:tav tm="100000">
                                              <p:val>
                                                <p:strVal val="#ppt_x"/>
                                              </p:val>
                                            </p:tav>
                                          </p:tavLst>
                                        </p:anim>
                                        <p:anim calcmode="lin" valueType="num" p14:bounceEnd="20000">
                                          <p:cBhvr additive="base">
                                            <p:cTn id="156" dur="500" fill="hold"/>
                                            <p:tgtEl>
                                              <p:spTgt spid="24"/>
                                            </p:tgtEl>
                                            <p:attrNameLst>
                                              <p:attrName>ppt_y</p:attrName>
                                            </p:attrNameLst>
                                          </p:cBhvr>
                                          <p:tavLst>
                                            <p:tav tm="0">
                                              <p:val>
                                                <p:strVal val="0-#ppt_h/2"/>
                                              </p:val>
                                            </p:tav>
                                            <p:tav tm="100000">
                                              <p:val>
                                                <p:strVal val="#ppt_y"/>
                                              </p:val>
                                            </p:tav>
                                          </p:tavLst>
                                        </p:anim>
                                      </p:childTnLst>
                                    </p:cTn>
                                  </p:par>
                                  <p:par>
                                    <p:cTn id="157" presetID="2" presetClass="entr" presetSubtype="9" fill="hold" grpId="0" nodeType="withEffect" p14:presetBounceEnd="20000">
                                      <p:stCondLst>
                                        <p:cond delay="0"/>
                                      </p:stCondLst>
                                      <p:childTnLst>
                                        <p:set>
                                          <p:cBhvr>
                                            <p:cTn id="158" dur="1" fill="hold">
                                              <p:stCondLst>
                                                <p:cond delay="0"/>
                                              </p:stCondLst>
                                            </p:cTn>
                                            <p:tgtEl>
                                              <p:spTgt spid="23"/>
                                            </p:tgtEl>
                                            <p:attrNameLst>
                                              <p:attrName>style.visibility</p:attrName>
                                            </p:attrNameLst>
                                          </p:cBhvr>
                                          <p:to>
                                            <p:strVal val="visible"/>
                                          </p:to>
                                        </p:set>
                                        <p:anim calcmode="lin" valueType="num" p14:bounceEnd="20000">
                                          <p:cBhvr additive="base">
                                            <p:cTn id="159" dur="500" fill="hold"/>
                                            <p:tgtEl>
                                              <p:spTgt spid="23"/>
                                            </p:tgtEl>
                                            <p:attrNameLst>
                                              <p:attrName>ppt_x</p:attrName>
                                            </p:attrNameLst>
                                          </p:cBhvr>
                                          <p:tavLst>
                                            <p:tav tm="0">
                                              <p:val>
                                                <p:strVal val="0-#ppt_w/2"/>
                                              </p:val>
                                            </p:tav>
                                            <p:tav tm="100000">
                                              <p:val>
                                                <p:strVal val="#ppt_x"/>
                                              </p:val>
                                            </p:tav>
                                          </p:tavLst>
                                        </p:anim>
                                        <p:anim calcmode="lin" valueType="num" p14:bounceEnd="20000">
                                          <p:cBhvr additive="base">
                                            <p:cTn id="160"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 grpId="0" animBg="1"/>
          <p:bldP spid="7" grpId="0" animBg="1"/>
          <p:bldP spid="8" grpId="0" animBg="1"/>
          <p:bldP spid="10" grpId="0"/>
          <p:bldP spid="12" grpId="0" animBg="1"/>
          <p:bldP spid="13" grpId="0" animBg="1"/>
          <p:bldP spid="15" grpId="0"/>
          <p:bldP spid="17" grpId="0" animBg="1"/>
          <p:bldP spid="18" grpId="0" animBg="1"/>
          <p:bldP spid="20" grpId="0"/>
          <p:bldP spid="16" grpId="0" animBg="1"/>
          <p:bldP spid="22" grpId="0" animBg="1"/>
          <p:bldP spid="23" grpId="0" animBg="1"/>
          <p:bldP spid="2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40"/>
                                </p:stCondLst>
                                <p:childTnLst>
                                  <p:par>
                                    <p:cTn id="23" presetID="26"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down)">
                                          <p:cBhvr>
                                            <p:cTn id="25" dur="290">
                                              <p:stCondLst>
                                                <p:cond delay="0"/>
                                              </p:stCondLst>
                                            </p:cTn>
                                            <p:tgtEl>
                                              <p:spTgt spid="8"/>
                                            </p:tgtEl>
                                          </p:cBhvr>
                                        </p:animEffect>
                                        <p:anim calcmode="lin" valueType="num">
                                          <p:cBhvr>
                                            <p:cTn id="26" dur="911"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27" dur="332"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28" dur="332" tmFilter="0, 0; 0.125,0.2665; 0.25,0.4; 0.375,0.465; 0.5,0.5;  0.625,0.535; 0.75,0.6; 0.875,0.7335; 1,1">
                                              <p:stCondLst>
                                                <p:cond delay="332"/>
                                              </p:stCondLst>
                                            </p:cTn>
                                            <p:tgtEl>
                                              <p:spTgt spid="8"/>
                                            </p:tgtEl>
                                            <p:attrNameLst>
                                              <p:attrName>ppt_y</p:attrName>
                                            </p:attrNameLst>
                                          </p:cBhvr>
                                          <p:tavLst>
                                            <p:tav tm="0" fmla="#ppt_y-sin(pi*$)/9">
                                              <p:val>
                                                <p:fltVal val="0"/>
                                              </p:val>
                                            </p:tav>
                                            <p:tav tm="100000">
                                              <p:val>
                                                <p:fltVal val="1"/>
                                              </p:val>
                                            </p:tav>
                                          </p:tavLst>
                                        </p:anim>
                                        <p:anim calcmode="lin" valueType="num">
                                          <p:cBhvr>
                                            <p:cTn id="29" dur="166" tmFilter="0, 0; 0.125,0.2665; 0.25,0.4; 0.375,0.465; 0.5,0.5;  0.625,0.535; 0.75,0.6; 0.875,0.7335; 1,1">
                                              <p:stCondLst>
                                                <p:cond delay="662"/>
                                              </p:stCondLst>
                                            </p:cTn>
                                            <p:tgtEl>
                                              <p:spTgt spid="8"/>
                                            </p:tgtEl>
                                            <p:attrNameLst>
                                              <p:attrName>ppt_y</p:attrName>
                                            </p:attrNameLst>
                                          </p:cBhvr>
                                          <p:tavLst>
                                            <p:tav tm="0" fmla="#ppt_y-sin(pi*$)/27">
                                              <p:val>
                                                <p:fltVal val="0"/>
                                              </p:val>
                                            </p:tav>
                                            <p:tav tm="100000">
                                              <p:val>
                                                <p:fltVal val="1"/>
                                              </p:val>
                                            </p:tav>
                                          </p:tavLst>
                                        </p:anim>
                                        <p:anim calcmode="lin" valueType="num">
                                          <p:cBhvr>
                                            <p:cTn id="30" dur="82" tmFilter="0, 0; 0.125,0.2665; 0.25,0.4; 0.375,0.465; 0.5,0.5;  0.625,0.535; 0.75,0.6; 0.875,0.7335; 1,1">
                                              <p:stCondLst>
                                                <p:cond delay="828"/>
                                              </p:stCondLst>
                                            </p:cTn>
                                            <p:tgtEl>
                                              <p:spTgt spid="8"/>
                                            </p:tgtEl>
                                            <p:attrNameLst>
                                              <p:attrName>ppt_y</p:attrName>
                                            </p:attrNameLst>
                                          </p:cBhvr>
                                          <p:tavLst>
                                            <p:tav tm="0" fmla="#ppt_y-sin(pi*$)/81">
                                              <p:val>
                                                <p:fltVal val="0"/>
                                              </p:val>
                                            </p:tav>
                                            <p:tav tm="100000">
                                              <p:val>
                                                <p:fltVal val="1"/>
                                              </p:val>
                                            </p:tav>
                                          </p:tavLst>
                                        </p:anim>
                                        <p:animScale>
                                          <p:cBhvr>
                                            <p:cTn id="31" dur="13">
                                              <p:stCondLst>
                                                <p:cond delay="325"/>
                                              </p:stCondLst>
                                            </p:cTn>
                                            <p:tgtEl>
                                              <p:spTgt spid="8"/>
                                            </p:tgtEl>
                                          </p:cBhvr>
                                          <p:to x="100000" y="60000"/>
                                        </p:animScale>
                                        <p:animScale>
                                          <p:cBhvr>
                                            <p:cTn id="32" dur="83" decel="50000">
                                              <p:stCondLst>
                                                <p:cond delay="338"/>
                                              </p:stCondLst>
                                            </p:cTn>
                                            <p:tgtEl>
                                              <p:spTgt spid="8"/>
                                            </p:tgtEl>
                                          </p:cBhvr>
                                          <p:to x="100000" y="100000"/>
                                        </p:animScale>
                                        <p:animScale>
                                          <p:cBhvr>
                                            <p:cTn id="33" dur="13">
                                              <p:stCondLst>
                                                <p:cond delay="656"/>
                                              </p:stCondLst>
                                            </p:cTn>
                                            <p:tgtEl>
                                              <p:spTgt spid="8"/>
                                            </p:tgtEl>
                                          </p:cBhvr>
                                          <p:to x="100000" y="80000"/>
                                        </p:animScale>
                                        <p:animScale>
                                          <p:cBhvr>
                                            <p:cTn id="34" dur="83" decel="50000">
                                              <p:stCondLst>
                                                <p:cond delay="669"/>
                                              </p:stCondLst>
                                            </p:cTn>
                                            <p:tgtEl>
                                              <p:spTgt spid="8"/>
                                            </p:tgtEl>
                                          </p:cBhvr>
                                          <p:to x="100000" y="100000"/>
                                        </p:animScale>
                                        <p:animScale>
                                          <p:cBhvr>
                                            <p:cTn id="35" dur="13">
                                              <p:stCondLst>
                                                <p:cond delay="821"/>
                                              </p:stCondLst>
                                            </p:cTn>
                                            <p:tgtEl>
                                              <p:spTgt spid="8"/>
                                            </p:tgtEl>
                                          </p:cBhvr>
                                          <p:to x="100000" y="90000"/>
                                        </p:animScale>
                                        <p:animScale>
                                          <p:cBhvr>
                                            <p:cTn id="36" dur="83" decel="50000">
                                              <p:stCondLst>
                                                <p:cond delay="834"/>
                                              </p:stCondLst>
                                            </p:cTn>
                                            <p:tgtEl>
                                              <p:spTgt spid="8"/>
                                            </p:tgtEl>
                                          </p:cBhvr>
                                          <p:to x="100000" y="100000"/>
                                        </p:animScale>
                                        <p:animScale>
                                          <p:cBhvr>
                                            <p:cTn id="37" dur="13">
                                              <p:stCondLst>
                                                <p:cond delay="904"/>
                                              </p:stCondLst>
                                            </p:cTn>
                                            <p:tgtEl>
                                              <p:spTgt spid="8"/>
                                            </p:tgtEl>
                                          </p:cBhvr>
                                          <p:to x="100000" y="95000"/>
                                        </p:animScale>
                                        <p:animScale>
                                          <p:cBhvr>
                                            <p:cTn id="38" dur="83" decel="50000">
                                              <p:stCondLst>
                                                <p:cond delay="917"/>
                                              </p:stCondLst>
                                            </p:cTn>
                                            <p:tgtEl>
                                              <p:spTgt spid="8"/>
                                            </p:tgtEl>
                                          </p:cBhvr>
                                          <p:to x="100000" y="100000"/>
                                        </p:animScale>
                                      </p:childTnLst>
                                    </p:cTn>
                                  </p:par>
                                  <p:par>
                                    <p:cTn id="39" presetID="26" presetClass="entr" presetSubtype="0"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wipe(down)">
                                          <p:cBhvr>
                                            <p:cTn id="41" dur="290">
                                              <p:stCondLst>
                                                <p:cond delay="0"/>
                                              </p:stCondLst>
                                            </p:cTn>
                                            <p:tgtEl>
                                              <p:spTgt spid="7"/>
                                            </p:tgtEl>
                                          </p:cBhvr>
                                        </p:animEffect>
                                        <p:anim calcmode="lin" valueType="num">
                                          <p:cBhvr>
                                            <p:cTn id="42" dur="911"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43" dur="332"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44" dur="332" tmFilter="0, 0; 0.125,0.2665; 0.25,0.4; 0.375,0.465; 0.5,0.5;  0.625,0.535; 0.75,0.6; 0.875,0.7335; 1,1">
                                              <p:stCondLst>
                                                <p:cond delay="332"/>
                                              </p:stCondLst>
                                            </p:cTn>
                                            <p:tgtEl>
                                              <p:spTgt spid="7"/>
                                            </p:tgtEl>
                                            <p:attrNameLst>
                                              <p:attrName>ppt_y</p:attrName>
                                            </p:attrNameLst>
                                          </p:cBhvr>
                                          <p:tavLst>
                                            <p:tav tm="0" fmla="#ppt_y-sin(pi*$)/9">
                                              <p:val>
                                                <p:fltVal val="0"/>
                                              </p:val>
                                            </p:tav>
                                            <p:tav tm="100000">
                                              <p:val>
                                                <p:fltVal val="1"/>
                                              </p:val>
                                            </p:tav>
                                          </p:tavLst>
                                        </p:anim>
                                        <p:anim calcmode="lin" valueType="num">
                                          <p:cBhvr>
                                            <p:cTn id="45" dur="166" tmFilter="0, 0; 0.125,0.2665; 0.25,0.4; 0.375,0.465; 0.5,0.5;  0.625,0.535; 0.75,0.6; 0.875,0.7335; 1,1">
                                              <p:stCondLst>
                                                <p:cond delay="662"/>
                                              </p:stCondLst>
                                            </p:cTn>
                                            <p:tgtEl>
                                              <p:spTgt spid="7"/>
                                            </p:tgtEl>
                                            <p:attrNameLst>
                                              <p:attrName>ppt_y</p:attrName>
                                            </p:attrNameLst>
                                          </p:cBhvr>
                                          <p:tavLst>
                                            <p:tav tm="0" fmla="#ppt_y-sin(pi*$)/27">
                                              <p:val>
                                                <p:fltVal val="0"/>
                                              </p:val>
                                            </p:tav>
                                            <p:tav tm="100000">
                                              <p:val>
                                                <p:fltVal val="1"/>
                                              </p:val>
                                            </p:tav>
                                          </p:tavLst>
                                        </p:anim>
                                        <p:anim calcmode="lin" valueType="num">
                                          <p:cBhvr>
                                            <p:cTn id="46" dur="82" tmFilter="0, 0; 0.125,0.2665; 0.25,0.4; 0.375,0.465; 0.5,0.5;  0.625,0.535; 0.75,0.6; 0.875,0.7335; 1,1">
                                              <p:stCondLst>
                                                <p:cond delay="828"/>
                                              </p:stCondLst>
                                            </p:cTn>
                                            <p:tgtEl>
                                              <p:spTgt spid="7"/>
                                            </p:tgtEl>
                                            <p:attrNameLst>
                                              <p:attrName>ppt_y</p:attrName>
                                            </p:attrNameLst>
                                          </p:cBhvr>
                                          <p:tavLst>
                                            <p:tav tm="0" fmla="#ppt_y-sin(pi*$)/81">
                                              <p:val>
                                                <p:fltVal val="0"/>
                                              </p:val>
                                            </p:tav>
                                            <p:tav tm="100000">
                                              <p:val>
                                                <p:fltVal val="1"/>
                                              </p:val>
                                            </p:tav>
                                          </p:tavLst>
                                        </p:anim>
                                        <p:animScale>
                                          <p:cBhvr>
                                            <p:cTn id="47" dur="13">
                                              <p:stCondLst>
                                                <p:cond delay="325"/>
                                              </p:stCondLst>
                                            </p:cTn>
                                            <p:tgtEl>
                                              <p:spTgt spid="7"/>
                                            </p:tgtEl>
                                          </p:cBhvr>
                                          <p:to x="100000" y="60000"/>
                                        </p:animScale>
                                        <p:animScale>
                                          <p:cBhvr>
                                            <p:cTn id="48" dur="83" decel="50000">
                                              <p:stCondLst>
                                                <p:cond delay="338"/>
                                              </p:stCondLst>
                                            </p:cTn>
                                            <p:tgtEl>
                                              <p:spTgt spid="7"/>
                                            </p:tgtEl>
                                          </p:cBhvr>
                                          <p:to x="100000" y="100000"/>
                                        </p:animScale>
                                        <p:animScale>
                                          <p:cBhvr>
                                            <p:cTn id="49" dur="13">
                                              <p:stCondLst>
                                                <p:cond delay="656"/>
                                              </p:stCondLst>
                                            </p:cTn>
                                            <p:tgtEl>
                                              <p:spTgt spid="7"/>
                                            </p:tgtEl>
                                          </p:cBhvr>
                                          <p:to x="100000" y="80000"/>
                                        </p:animScale>
                                        <p:animScale>
                                          <p:cBhvr>
                                            <p:cTn id="50" dur="83" decel="50000">
                                              <p:stCondLst>
                                                <p:cond delay="669"/>
                                              </p:stCondLst>
                                            </p:cTn>
                                            <p:tgtEl>
                                              <p:spTgt spid="7"/>
                                            </p:tgtEl>
                                          </p:cBhvr>
                                          <p:to x="100000" y="100000"/>
                                        </p:animScale>
                                        <p:animScale>
                                          <p:cBhvr>
                                            <p:cTn id="51" dur="13">
                                              <p:stCondLst>
                                                <p:cond delay="821"/>
                                              </p:stCondLst>
                                            </p:cTn>
                                            <p:tgtEl>
                                              <p:spTgt spid="7"/>
                                            </p:tgtEl>
                                          </p:cBhvr>
                                          <p:to x="100000" y="90000"/>
                                        </p:animScale>
                                        <p:animScale>
                                          <p:cBhvr>
                                            <p:cTn id="52" dur="83" decel="50000">
                                              <p:stCondLst>
                                                <p:cond delay="834"/>
                                              </p:stCondLst>
                                            </p:cTn>
                                            <p:tgtEl>
                                              <p:spTgt spid="7"/>
                                            </p:tgtEl>
                                          </p:cBhvr>
                                          <p:to x="100000" y="100000"/>
                                        </p:animScale>
                                        <p:animScale>
                                          <p:cBhvr>
                                            <p:cTn id="53" dur="13">
                                              <p:stCondLst>
                                                <p:cond delay="904"/>
                                              </p:stCondLst>
                                            </p:cTn>
                                            <p:tgtEl>
                                              <p:spTgt spid="7"/>
                                            </p:tgtEl>
                                          </p:cBhvr>
                                          <p:to x="100000" y="95000"/>
                                        </p:animScale>
                                        <p:animScale>
                                          <p:cBhvr>
                                            <p:cTn id="54" dur="83" decel="50000">
                                              <p:stCondLst>
                                                <p:cond delay="917"/>
                                              </p:stCondLst>
                                            </p:cTn>
                                            <p:tgtEl>
                                              <p:spTgt spid="7"/>
                                            </p:tgtEl>
                                          </p:cBhvr>
                                          <p:to x="100000" y="100000"/>
                                        </p:animScale>
                                      </p:childTnLst>
                                    </p:cTn>
                                  </p:par>
                                </p:childTnLst>
                              </p:cTn>
                            </p:par>
                            <p:par>
                              <p:cTn id="55" fill="hold">
                                <p:stCondLst>
                                  <p:cond delay="2940"/>
                                </p:stCondLst>
                                <p:childTnLst>
                                  <p:par>
                                    <p:cTn id="56" presetID="16" presetClass="entr" presetSubtype="42" fill="hold" nodeType="afterEffect">
                                      <p:stCondLst>
                                        <p:cond delay="0"/>
                                      </p:stCondLst>
                                      <p:childTnLst>
                                        <p:set>
                                          <p:cBhvr>
                                            <p:cTn id="57" dur="1" fill="hold">
                                              <p:stCondLst>
                                                <p:cond delay="0"/>
                                              </p:stCondLst>
                                            </p:cTn>
                                            <p:tgtEl>
                                              <p:spTgt spid="9"/>
                                            </p:tgtEl>
                                            <p:attrNameLst>
                                              <p:attrName>style.visibility</p:attrName>
                                            </p:attrNameLst>
                                          </p:cBhvr>
                                          <p:to>
                                            <p:strVal val="visible"/>
                                          </p:to>
                                        </p:set>
                                        <p:animEffect transition="in" filter="barn(outHorizontal)">
                                          <p:cBhvr>
                                            <p:cTn id="58" dur="500"/>
                                            <p:tgtEl>
                                              <p:spTgt spid="9"/>
                                            </p:tgtEl>
                                          </p:cBhvr>
                                        </p:animEffect>
                                      </p:childTnLst>
                                    </p:cTn>
                                  </p:par>
                                </p:childTnLst>
                              </p:cTn>
                            </p:par>
                            <p:par>
                              <p:cTn id="59" fill="hold">
                                <p:stCondLst>
                                  <p:cond delay="3440"/>
                                </p:stCondLst>
                                <p:childTnLst>
                                  <p:par>
                                    <p:cTn id="60" presetID="22" presetClass="entr" presetSubtype="8" fill="hold" grpId="0" nodeType="after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wipe(left)">
                                          <p:cBhvr>
                                            <p:cTn id="62" dur="300"/>
                                            <p:tgtEl>
                                              <p:spTgt spid="10"/>
                                            </p:tgtEl>
                                          </p:cBhvr>
                                        </p:animEffect>
                                      </p:childTnLst>
                                    </p:cTn>
                                  </p:par>
                                </p:childTnLst>
                              </p:cTn>
                            </p:par>
                            <p:par>
                              <p:cTn id="63" fill="hold">
                                <p:stCondLst>
                                  <p:cond delay="3940"/>
                                </p:stCondLst>
                                <p:childTnLst>
                                  <p:par>
                                    <p:cTn id="64" presetID="26" presetClass="entr" presetSubtype="0" fill="hold" grpId="0" nodeType="after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ipe(down)">
                                          <p:cBhvr>
                                            <p:cTn id="66" dur="290">
                                              <p:stCondLst>
                                                <p:cond delay="0"/>
                                              </p:stCondLst>
                                            </p:cTn>
                                            <p:tgtEl>
                                              <p:spTgt spid="13"/>
                                            </p:tgtEl>
                                          </p:cBhvr>
                                        </p:animEffect>
                                        <p:anim calcmode="lin" valueType="num">
                                          <p:cBhvr>
                                            <p:cTn id="67" dur="911"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68" dur="332"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69" dur="332" tmFilter="0, 0; 0.125,0.2665; 0.25,0.4; 0.375,0.465; 0.5,0.5;  0.625,0.535; 0.75,0.6; 0.875,0.7335; 1,1">
                                              <p:stCondLst>
                                                <p:cond delay="332"/>
                                              </p:stCondLst>
                                            </p:cTn>
                                            <p:tgtEl>
                                              <p:spTgt spid="13"/>
                                            </p:tgtEl>
                                            <p:attrNameLst>
                                              <p:attrName>ppt_y</p:attrName>
                                            </p:attrNameLst>
                                          </p:cBhvr>
                                          <p:tavLst>
                                            <p:tav tm="0" fmla="#ppt_y-sin(pi*$)/9">
                                              <p:val>
                                                <p:fltVal val="0"/>
                                              </p:val>
                                            </p:tav>
                                            <p:tav tm="100000">
                                              <p:val>
                                                <p:fltVal val="1"/>
                                              </p:val>
                                            </p:tav>
                                          </p:tavLst>
                                        </p:anim>
                                        <p:anim calcmode="lin" valueType="num">
                                          <p:cBhvr>
                                            <p:cTn id="70" dur="166" tmFilter="0, 0; 0.125,0.2665; 0.25,0.4; 0.375,0.465; 0.5,0.5;  0.625,0.535; 0.75,0.6; 0.875,0.7335; 1,1">
                                              <p:stCondLst>
                                                <p:cond delay="662"/>
                                              </p:stCondLst>
                                            </p:cTn>
                                            <p:tgtEl>
                                              <p:spTgt spid="13"/>
                                            </p:tgtEl>
                                            <p:attrNameLst>
                                              <p:attrName>ppt_y</p:attrName>
                                            </p:attrNameLst>
                                          </p:cBhvr>
                                          <p:tavLst>
                                            <p:tav tm="0" fmla="#ppt_y-sin(pi*$)/27">
                                              <p:val>
                                                <p:fltVal val="0"/>
                                              </p:val>
                                            </p:tav>
                                            <p:tav tm="100000">
                                              <p:val>
                                                <p:fltVal val="1"/>
                                              </p:val>
                                            </p:tav>
                                          </p:tavLst>
                                        </p:anim>
                                        <p:anim calcmode="lin" valueType="num">
                                          <p:cBhvr>
                                            <p:cTn id="71" dur="82" tmFilter="0, 0; 0.125,0.2665; 0.25,0.4; 0.375,0.465; 0.5,0.5;  0.625,0.535; 0.75,0.6; 0.875,0.7335; 1,1">
                                              <p:stCondLst>
                                                <p:cond delay="828"/>
                                              </p:stCondLst>
                                            </p:cTn>
                                            <p:tgtEl>
                                              <p:spTgt spid="13"/>
                                            </p:tgtEl>
                                            <p:attrNameLst>
                                              <p:attrName>ppt_y</p:attrName>
                                            </p:attrNameLst>
                                          </p:cBhvr>
                                          <p:tavLst>
                                            <p:tav tm="0" fmla="#ppt_y-sin(pi*$)/81">
                                              <p:val>
                                                <p:fltVal val="0"/>
                                              </p:val>
                                            </p:tav>
                                            <p:tav tm="100000">
                                              <p:val>
                                                <p:fltVal val="1"/>
                                              </p:val>
                                            </p:tav>
                                          </p:tavLst>
                                        </p:anim>
                                        <p:animScale>
                                          <p:cBhvr>
                                            <p:cTn id="72" dur="13">
                                              <p:stCondLst>
                                                <p:cond delay="325"/>
                                              </p:stCondLst>
                                            </p:cTn>
                                            <p:tgtEl>
                                              <p:spTgt spid="13"/>
                                            </p:tgtEl>
                                          </p:cBhvr>
                                          <p:to x="100000" y="60000"/>
                                        </p:animScale>
                                        <p:animScale>
                                          <p:cBhvr>
                                            <p:cTn id="73" dur="83" decel="50000">
                                              <p:stCondLst>
                                                <p:cond delay="338"/>
                                              </p:stCondLst>
                                            </p:cTn>
                                            <p:tgtEl>
                                              <p:spTgt spid="13"/>
                                            </p:tgtEl>
                                          </p:cBhvr>
                                          <p:to x="100000" y="100000"/>
                                        </p:animScale>
                                        <p:animScale>
                                          <p:cBhvr>
                                            <p:cTn id="74" dur="13">
                                              <p:stCondLst>
                                                <p:cond delay="656"/>
                                              </p:stCondLst>
                                            </p:cTn>
                                            <p:tgtEl>
                                              <p:spTgt spid="13"/>
                                            </p:tgtEl>
                                          </p:cBhvr>
                                          <p:to x="100000" y="80000"/>
                                        </p:animScale>
                                        <p:animScale>
                                          <p:cBhvr>
                                            <p:cTn id="75" dur="83" decel="50000">
                                              <p:stCondLst>
                                                <p:cond delay="669"/>
                                              </p:stCondLst>
                                            </p:cTn>
                                            <p:tgtEl>
                                              <p:spTgt spid="13"/>
                                            </p:tgtEl>
                                          </p:cBhvr>
                                          <p:to x="100000" y="100000"/>
                                        </p:animScale>
                                        <p:animScale>
                                          <p:cBhvr>
                                            <p:cTn id="76" dur="13">
                                              <p:stCondLst>
                                                <p:cond delay="821"/>
                                              </p:stCondLst>
                                            </p:cTn>
                                            <p:tgtEl>
                                              <p:spTgt spid="13"/>
                                            </p:tgtEl>
                                          </p:cBhvr>
                                          <p:to x="100000" y="90000"/>
                                        </p:animScale>
                                        <p:animScale>
                                          <p:cBhvr>
                                            <p:cTn id="77" dur="83" decel="50000">
                                              <p:stCondLst>
                                                <p:cond delay="834"/>
                                              </p:stCondLst>
                                            </p:cTn>
                                            <p:tgtEl>
                                              <p:spTgt spid="13"/>
                                            </p:tgtEl>
                                          </p:cBhvr>
                                          <p:to x="100000" y="100000"/>
                                        </p:animScale>
                                        <p:animScale>
                                          <p:cBhvr>
                                            <p:cTn id="78" dur="13">
                                              <p:stCondLst>
                                                <p:cond delay="904"/>
                                              </p:stCondLst>
                                            </p:cTn>
                                            <p:tgtEl>
                                              <p:spTgt spid="13"/>
                                            </p:tgtEl>
                                          </p:cBhvr>
                                          <p:to x="100000" y="95000"/>
                                        </p:animScale>
                                        <p:animScale>
                                          <p:cBhvr>
                                            <p:cTn id="79" dur="83" decel="50000">
                                              <p:stCondLst>
                                                <p:cond delay="917"/>
                                              </p:stCondLst>
                                            </p:cTn>
                                            <p:tgtEl>
                                              <p:spTgt spid="13"/>
                                            </p:tgtEl>
                                          </p:cBhvr>
                                          <p:to x="100000" y="100000"/>
                                        </p:animScale>
                                      </p:childTnLst>
                                    </p:cTn>
                                  </p:par>
                                  <p:par>
                                    <p:cTn id="80" presetID="26" presetClass="entr" presetSubtype="0" fill="hold" grpId="0" nodeType="withEffect">
                                      <p:stCondLst>
                                        <p:cond delay="0"/>
                                      </p:stCondLst>
                                      <p:childTnLst>
                                        <p:set>
                                          <p:cBhvr>
                                            <p:cTn id="81" dur="1" fill="hold">
                                              <p:stCondLst>
                                                <p:cond delay="0"/>
                                              </p:stCondLst>
                                            </p:cTn>
                                            <p:tgtEl>
                                              <p:spTgt spid="12"/>
                                            </p:tgtEl>
                                            <p:attrNameLst>
                                              <p:attrName>style.visibility</p:attrName>
                                            </p:attrNameLst>
                                          </p:cBhvr>
                                          <p:to>
                                            <p:strVal val="visible"/>
                                          </p:to>
                                        </p:set>
                                        <p:animEffect transition="in" filter="wipe(down)">
                                          <p:cBhvr>
                                            <p:cTn id="82" dur="290">
                                              <p:stCondLst>
                                                <p:cond delay="0"/>
                                              </p:stCondLst>
                                            </p:cTn>
                                            <p:tgtEl>
                                              <p:spTgt spid="12"/>
                                            </p:tgtEl>
                                          </p:cBhvr>
                                        </p:animEffect>
                                        <p:anim calcmode="lin" valueType="num">
                                          <p:cBhvr>
                                            <p:cTn id="83" dur="911"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84" dur="332"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85" dur="332" tmFilter="0, 0; 0.125,0.2665; 0.25,0.4; 0.375,0.465; 0.5,0.5;  0.625,0.535; 0.75,0.6; 0.875,0.7335; 1,1">
                                              <p:stCondLst>
                                                <p:cond delay="332"/>
                                              </p:stCondLst>
                                            </p:cTn>
                                            <p:tgtEl>
                                              <p:spTgt spid="12"/>
                                            </p:tgtEl>
                                            <p:attrNameLst>
                                              <p:attrName>ppt_y</p:attrName>
                                            </p:attrNameLst>
                                          </p:cBhvr>
                                          <p:tavLst>
                                            <p:tav tm="0" fmla="#ppt_y-sin(pi*$)/9">
                                              <p:val>
                                                <p:fltVal val="0"/>
                                              </p:val>
                                            </p:tav>
                                            <p:tav tm="100000">
                                              <p:val>
                                                <p:fltVal val="1"/>
                                              </p:val>
                                            </p:tav>
                                          </p:tavLst>
                                        </p:anim>
                                        <p:anim calcmode="lin" valueType="num">
                                          <p:cBhvr>
                                            <p:cTn id="86" dur="166" tmFilter="0, 0; 0.125,0.2665; 0.25,0.4; 0.375,0.465; 0.5,0.5;  0.625,0.535; 0.75,0.6; 0.875,0.7335; 1,1">
                                              <p:stCondLst>
                                                <p:cond delay="662"/>
                                              </p:stCondLst>
                                            </p:cTn>
                                            <p:tgtEl>
                                              <p:spTgt spid="12"/>
                                            </p:tgtEl>
                                            <p:attrNameLst>
                                              <p:attrName>ppt_y</p:attrName>
                                            </p:attrNameLst>
                                          </p:cBhvr>
                                          <p:tavLst>
                                            <p:tav tm="0" fmla="#ppt_y-sin(pi*$)/27">
                                              <p:val>
                                                <p:fltVal val="0"/>
                                              </p:val>
                                            </p:tav>
                                            <p:tav tm="100000">
                                              <p:val>
                                                <p:fltVal val="1"/>
                                              </p:val>
                                            </p:tav>
                                          </p:tavLst>
                                        </p:anim>
                                        <p:anim calcmode="lin" valueType="num">
                                          <p:cBhvr>
                                            <p:cTn id="87" dur="82" tmFilter="0, 0; 0.125,0.2665; 0.25,0.4; 0.375,0.465; 0.5,0.5;  0.625,0.535; 0.75,0.6; 0.875,0.7335; 1,1">
                                              <p:stCondLst>
                                                <p:cond delay="828"/>
                                              </p:stCondLst>
                                            </p:cTn>
                                            <p:tgtEl>
                                              <p:spTgt spid="12"/>
                                            </p:tgtEl>
                                            <p:attrNameLst>
                                              <p:attrName>ppt_y</p:attrName>
                                            </p:attrNameLst>
                                          </p:cBhvr>
                                          <p:tavLst>
                                            <p:tav tm="0" fmla="#ppt_y-sin(pi*$)/81">
                                              <p:val>
                                                <p:fltVal val="0"/>
                                              </p:val>
                                            </p:tav>
                                            <p:tav tm="100000">
                                              <p:val>
                                                <p:fltVal val="1"/>
                                              </p:val>
                                            </p:tav>
                                          </p:tavLst>
                                        </p:anim>
                                        <p:animScale>
                                          <p:cBhvr>
                                            <p:cTn id="88" dur="13">
                                              <p:stCondLst>
                                                <p:cond delay="325"/>
                                              </p:stCondLst>
                                            </p:cTn>
                                            <p:tgtEl>
                                              <p:spTgt spid="12"/>
                                            </p:tgtEl>
                                          </p:cBhvr>
                                          <p:to x="100000" y="60000"/>
                                        </p:animScale>
                                        <p:animScale>
                                          <p:cBhvr>
                                            <p:cTn id="89" dur="83" decel="50000">
                                              <p:stCondLst>
                                                <p:cond delay="338"/>
                                              </p:stCondLst>
                                            </p:cTn>
                                            <p:tgtEl>
                                              <p:spTgt spid="12"/>
                                            </p:tgtEl>
                                          </p:cBhvr>
                                          <p:to x="100000" y="100000"/>
                                        </p:animScale>
                                        <p:animScale>
                                          <p:cBhvr>
                                            <p:cTn id="90" dur="13">
                                              <p:stCondLst>
                                                <p:cond delay="656"/>
                                              </p:stCondLst>
                                            </p:cTn>
                                            <p:tgtEl>
                                              <p:spTgt spid="12"/>
                                            </p:tgtEl>
                                          </p:cBhvr>
                                          <p:to x="100000" y="80000"/>
                                        </p:animScale>
                                        <p:animScale>
                                          <p:cBhvr>
                                            <p:cTn id="91" dur="83" decel="50000">
                                              <p:stCondLst>
                                                <p:cond delay="669"/>
                                              </p:stCondLst>
                                            </p:cTn>
                                            <p:tgtEl>
                                              <p:spTgt spid="12"/>
                                            </p:tgtEl>
                                          </p:cBhvr>
                                          <p:to x="100000" y="100000"/>
                                        </p:animScale>
                                        <p:animScale>
                                          <p:cBhvr>
                                            <p:cTn id="92" dur="13">
                                              <p:stCondLst>
                                                <p:cond delay="821"/>
                                              </p:stCondLst>
                                            </p:cTn>
                                            <p:tgtEl>
                                              <p:spTgt spid="12"/>
                                            </p:tgtEl>
                                          </p:cBhvr>
                                          <p:to x="100000" y="90000"/>
                                        </p:animScale>
                                        <p:animScale>
                                          <p:cBhvr>
                                            <p:cTn id="93" dur="83" decel="50000">
                                              <p:stCondLst>
                                                <p:cond delay="834"/>
                                              </p:stCondLst>
                                            </p:cTn>
                                            <p:tgtEl>
                                              <p:spTgt spid="12"/>
                                            </p:tgtEl>
                                          </p:cBhvr>
                                          <p:to x="100000" y="100000"/>
                                        </p:animScale>
                                        <p:animScale>
                                          <p:cBhvr>
                                            <p:cTn id="94" dur="13">
                                              <p:stCondLst>
                                                <p:cond delay="904"/>
                                              </p:stCondLst>
                                            </p:cTn>
                                            <p:tgtEl>
                                              <p:spTgt spid="12"/>
                                            </p:tgtEl>
                                          </p:cBhvr>
                                          <p:to x="100000" y="95000"/>
                                        </p:animScale>
                                        <p:animScale>
                                          <p:cBhvr>
                                            <p:cTn id="95" dur="83" decel="50000">
                                              <p:stCondLst>
                                                <p:cond delay="917"/>
                                              </p:stCondLst>
                                            </p:cTn>
                                            <p:tgtEl>
                                              <p:spTgt spid="12"/>
                                            </p:tgtEl>
                                          </p:cBhvr>
                                          <p:to x="100000" y="100000"/>
                                        </p:animScale>
                                      </p:childTnLst>
                                    </p:cTn>
                                  </p:par>
                                </p:childTnLst>
                              </p:cTn>
                            </p:par>
                            <p:par>
                              <p:cTn id="96" fill="hold">
                                <p:stCondLst>
                                  <p:cond delay="4940"/>
                                </p:stCondLst>
                                <p:childTnLst>
                                  <p:par>
                                    <p:cTn id="97" presetID="16" presetClass="entr" presetSubtype="42" fill="hold" nodeType="afterEffect">
                                      <p:stCondLst>
                                        <p:cond delay="0"/>
                                      </p:stCondLst>
                                      <p:childTnLst>
                                        <p:set>
                                          <p:cBhvr>
                                            <p:cTn id="98" dur="1" fill="hold">
                                              <p:stCondLst>
                                                <p:cond delay="0"/>
                                              </p:stCondLst>
                                            </p:cTn>
                                            <p:tgtEl>
                                              <p:spTgt spid="14"/>
                                            </p:tgtEl>
                                            <p:attrNameLst>
                                              <p:attrName>style.visibility</p:attrName>
                                            </p:attrNameLst>
                                          </p:cBhvr>
                                          <p:to>
                                            <p:strVal val="visible"/>
                                          </p:to>
                                        </p:set>
                                        <p:animEffect transition="in" filter="barn(outHorizontal)">
                                          <p:cBhvr>
                                            <p:cTn id="99" dur="500"/>
                                            <p:tgtEl>
                                              <p:spTgt spid="14"/>
                                            </p:tgtEl>
                                          </p:cBhvr>
                                        </p:animEffect>
                                      </p:childTnLst>
                                    </p:cTn>
                                  </p:par>
                                </p:childTnLst>
                              </p:cTn>
                            </p:par>
                            <p:par>
                              <p:cTn id="100" fill="hold">
                                <p:stCondLst>
                                  <p:cond delay="5440"/>
                                </p:stCondLst>
                                <p:childTnLst>
                                  <p:par>
                                    <p:cTn id="101" presetID="22" presetClass="entr" presetSubtype="8" fill="hold" grpId="0" nodeType="afterEffect">
                                      <p:stCondLst>
                                        <p:cond delay="0"/>
                                      </p:stCondLst>
                                      <p:childTnLst>
                                        <p:set>
                                          <p:cBhvr>
                                            <p:cTn id="102" dur="1" fill="hold">
                                              <p:stCondLst>
                                                <p:cond delay="0"/>
                                              </p:stCondLst>
                                            </p:cTn>
                                            <p:tgtEl>
                                              <p:spTgt spid="15"/>
                                            </p:tgtEl>
                                            <p:attrNameLst>
                                              <p:attrName>style.visibility</p:attrName>
                                            </p:attrNameLst>
                                          </p:cBhvr>
                                          <p:to>
                                            <p:strVal val="visible"/>
                                          </p:to>
                                        </p:set>
                                        <p:animEffect transition="in" filter="wipe(left)">
                                          <p:cBhvr>
                                            <p:cTn id="103" dur="300"/>
                                            <p:tgtEl>
                                              <p:spTgt spid="15"/>
                                            </p:tgtEl>
                                          </p:cBhvr>
                                        </p:animEffect>
                                      </p:childTnLst>
                                    </p:cTn>
                                  </p:par>
                                </p:childTnLst>
                              </p:cTn>
                            </p:par>
                            <p:par>
                              <p:cTn id="104" fill="hold">
                                <p:stCondLst>
                                  <p:cond delay="5940"/>
                                </p:stCondLst>
                                <p:childTnLst>
                                  <p:par>
                                    <p:cTn id="105" presetID="26" presetClass="entr" presetSubtype="0" fill="hold" grpId="0" nodeType="afterEffect">
                                      <p:stCondLst>
                                        <p:cond delay="0"/>
                                      </p:stCondLst>
                                      <p:childTnLst>
                                        <p:set>
                                          <p:cBhvr>
                                            <p:cTn id="106" dur="1" fill="hold">
                                              <p:stCondLst>
                                                <p:cond delay="0"/>
                                              </p:stCondLst>
                                            </p:cTn>
                                            <p:tgtEl>
                                              <p:spTgt spid="18"/>
                                            </p:tgtEl>
                                            <p:attrNameLst>
                                              <p:attrName>style.visibility</p:attrName>
                                            </p:attrNameLst>
                                          </p:cBhvr>
                                          <p:to>
                                            <p:strVal val="visible"/>
                                          </p:to>
                                        </p:set>
                                        <p:animEffect transition="in" filter="wipe(down)">
                                          <p:cBhvr>
                                            <p:cTn id="107" dur="290">
                                              <p:stCondLst>
                                                <p:cond delay="0"/>
                                              </p:stCondLst>
                                            </p:cTn>
                                            <p:tgtEl>
                                              <p:spTgt spid="18"/>
                                            </p:tgtEl>
                                          </p:cBhvr>
                                        </p:animEffect>
                                        <p:anim calcmode="lin" valueType="num">
                                          <p:cBhvr>
                                            <p:cTn id="108" dur="911"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109" dur="332"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110" dur="332" tmFilter="0, 0; 0.125,0.2665; 0.25,0.4; 0.375,0.465; 0.5,0.5;  0.625,0.535; 0.75,0.6; 0.875,0.7335; 1,1">
                                              <p:stCondLst>
                                                <p:cond delay="332"/>
                                              </p:stCondLst>
                                            </p:cTn>
                                            <p:tgtEl>
                                              <p:spTgt spid="18"/>
                                            </p:tgtEl>
                                            <p:attrNameLst>
                                              <p:attrName>ppt_y</p:attrName>
                                            </p:attrNameLst>
                                          </p:cBhvr>
                                          <p:tavLst>
                                            <p:tav tm="0" fmla="#ppt_y-sin(pi*$)/9">
                                              <p:val>
                                                <p:fltVal val="0"/>
                                              </p:val>
                                            </p:tav>
                                            <p:tav tm="100000">
                                              <p:val>
                                                <p:fltVal val="1"/>
                                              </p:val>
                                            </p:tav>
                                          </p:tavLst>
                                        </p:anim>
                                        <p:anim calcmode="lin" valueType="num">
                                          <p:cBhvr>
                                            <p:cTn id="111" dur="166" tmFilter="0, 0; 0.125,0.2665; 0.25,0.4; 0.375,0.465; 0.5,0.5;  0.625,0.535; 0.75,0.6; 0.875,0.7335; 1,1">
                                              <p:stCondLst>
                                                <p:cond delay="662"/>
                                              </p:stCondLst>
                                            </p:cTn>
                                            <p:tgtEl>
                                              <p:spTgt spid="18"/>
                                            </p:tgtEl>
                                            <p:attrNameLst>
                                              <p:attrName>ppt_y</p:attrName>
                                            </p:attrNameLst>
                                          </p:cBhvr>
                                          <p:tavLst>
                                            <p:tav tm="0" fmla="#ppt_y-sin(pi*$)/27">
                                              <p:val>
                                                <p:fltVal val="0"/>
                                              </p:val>
                                            </p:tav>
                                            <p:tav tm="100000">
                                              <p:val>
                                                <p:fltVal val="1"/>
                                              </p:val>
                                            </p:tav>
                                          </p:tavLst>
                                        </p:anim>
                                        <p:anim calcmode="lin" valueType="num">
                                          <p:cBhvr>
                                            <p:cTn id="112" dur="82" tmFilter="0, 0; 0.125,0.2665; 0.25,0.4; 0.375,0.465; 0.5,0.5;  0.625,0.535; 0.75,0.6; 0.875,0.7335; 1,1">
                                              <p:stCondLst>
                                                <p:cond delay="828"/>
                                              </p:stCondLst>
                                            </p:cTn>
                                            <p:tgtEl>
                                              <p:spTgt spid="18"/>
                                            </p:tgtEl>
                                            <p:attrNameLst>
                                              <p:attrName>ppt_y</p:attrName>
                                            </p:attrNameLst>
                                          </p:cBhvr>
                                          <p:tavLst>
                                            <p:tav tm="0" fmla="#ppt_y-sin(pi*$)/81">
                                              <p:val>
                                                <p:fltVal val="0"/>
                                              </p:val>
                                            </p:tav>
                                            <p:tav tm="100000">
                                              <p:val>
                                                <p:fltVal val="1"/>
                                              </p:val>
                                            </p:tav>
                                          </p:tavLst>
                                        </p:anim>
                                        <p:animScale>
                                          <p:cBhvr>
                                            <p:cTn id="113" dur="13">
                                              <p:stCondLst>
                                                <p:cond delay="325"/>
                                              </p:stCondLst>
                                            </p:cTn>
                                            <p:tgtEl>
                                              <p:spTgt spid="18"/>
                                            </p:tgtEl>
                                          </p:cBhvr>
                                          <p:to x="100000" y="60000"/>
                                        </p:animScale>
                                        <p:animScale>
                                          <p:cBhvr>
                                            <p:cTn id="114" dur="83" decel="50000">
                                              <p:stCondLst>
                                                <p:cond delay="338"/>
                                              </p:stCondLst>
                                            </p:cTn>
                                            <p:tgtEl>
                                              <p:spTgt spid="18"/>
                                            </p:tgtEl>
                                          </p:cBhvr>
                                          <p:to x="100000" y="100000"/>
                                        </p:animScale>
                                        <p:animScale>
                                          <p:cBhvr>
                                            <p:cTn id="115" dur="13">
                                              <p:stCondLst>
                                                <p:cond delay="656"/>
                                              </p:stCondLst>
                                            </p:cTn>
                                            <p:tgtEl>
                                              <p:spTgt spid="18"/>
                                            </p:tgtEl>
                                          </p:cBhvr>
                                          <p:to x="100000" y="80000"/>
                                        </p:animScale>
                                        <p:animScale>
                                          <p:cBhvr>
                                            <p:cTn id="116" dur="83" decel="50000">
                                              <p:stCondLst>
                                                <p:cond delay="669"/>
                                              </p:stCondLst>
                                            </p:cTn>
                                            <p:tgtEl>
                                              <p:spTgt spid="18"/>
                                            </p:tgtEl>
                                          </p:cBhvr>
                                          <p:to x="100000" y="100000"/>
                                        </p:animScale>
                                        <p:animScale>
                                          <p:cBhvr>
                                            <p:cTn id="117" dur="13">
                                              <p:stCondLst>
                                                <p:cond delay="821"/>
                                              </p:stCondLst>
                                            </p:cTn>
                                            <p:tgtEl>
                                              <p:spTgt spid="18"/>
                                            </p:tgtEl>
                                          </p:cBhvr>
                                          <p:to x="100000" y="90000"/>
                                        </p:animScale>
                                        <p:animScale>
                                          <p:cBhvr>
                                            <p:cTn id="118" dur="83" decel="50000">
                                              <p:stCondLst>
                                                <p:cond delay="834"/>
                                              </p:stCondLst>
                                            </p:cTn>
                                            <p:tgtEl>
                                              <p:spTgt spid="18"/>
                                            </p:tgtEl>
                                          </p:cBhvr>
                                          <p:to x="100000" y="100000"/>
                                        </p:animScale>
                                        <p:animScale>
                                          <p:cBhvr>
                                            <p:cTn id="119" dur="13">
                                              <p:stCondLst>
                                                <p:cond delay="904"/>
                                              </p:stCondLst>
                                            </p:cTn>
                                            <p:tgtEl>
                                              <p:spTgt spid="18"/>
                                            </p:tgtEl>
                                          </p:cBhvr>
                                          <p:to x="100000" y="95000"/>
                                        </p:animScale>
                                        <p:animScale>
                                          <p:cBhvr>
                                            <p:cTn id="120" dur="83" decel="50000">
                                              <p:stCondLst>
                                                <p:cond delay="917"/>
                                              </p:stCondLst>
                                            </p:cTn>
                                            <p:tgtEl>
                                              <p:spTgt spid="18"/>
                                            </p:tgtEl>
                                          </p:cBhvr>
                                          <p:to x="100000" y="100000"/>
                                        </p:animScale>
                                      </p:childTnLst>
                                    </p:cTn>
                                  </p:par>
                                  <p:par>
                                    <p:cTn id="121" presetID="26" presetClass="entr" presetSubtype="0" fill="hold" grpId="0" nodeType="withEffect">
                                      <p:stCondLst>
                                        <p:cond delay="0"/>
                                      </p:stCondLst>
                                      <p:childTnLst>
                                        <p:set>
                                          <p:cBhvr>
                                            <p:cTn id="122" dur="1" fill="hold">
                                              <p:stCondLst>
                                                <p:cond delay="0"/>
                                              </p:stCondLst>
                                            </p:cTn>
                                            <p:tgtEl>
                                              <p:spTgt spid="17"/>
                                            </p:tgtEl>
                                            <p:attrNameLst>
                                              <p:attrName>style.visibility</p:attrName>
                                            </p:attrNameLst>
                                          </p:cBhvr>
                                          <p:to>
                                            <p:strVal val="visible"/>
                                          </p:to>
                                        </p:set>
                                        <p:animEffect transition="in" filter="wipe(down)">
                                          <p:cBhvr>
                                            <p:cTn id="123" dur="290">
                                              <p:stCondLst>
                                                <p:cond delay="0"/>
                                              </p:stCondLst>
                                            </p:cTn>
                                            <p:tgtEl>
                                              <p:spTgt spid="17"/>
                                            </p:tgtEl>
                                          </p:cBhvr>
                                        </p:animEffect>
                                        <p:anim calcmode="lin" valueType="num">
                                          <p:cBhvr>
                                            <p:cTn id="124" dur="911"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125" dur="332"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126" dur="332" tmFilter="0, 0; 0.125,0.2665; 0.25,0.4; 0.375,0.465; 0.5,0.5;  0.625,0.535; 0.75,0.6; 0.875,0.7335; 1,1">
                                              <p:stCondLst>
                                                <p:cond delay="332"/>
                                              </p:stCondLst>
                                            </p:cTn>
                                            <p:tgtEl>
                                              <p:spTgt spid="17"/>
                                            </p:tgtEl>
                                            <p:attrNameLst>
                                              <p:attrName>ppt_y</p:attrName>
                                            </p:attrNameLst>
                                          </p:cBhvr>
                                          <p:tavLst>
                                            <p:tav tm="0" fmla="#ppt_y-sin(pi*$)/9">
                                              <p:val>
                                                <p:fltVal val="0"/>
                                              </p:val>
                                            </p:tav>
                                            <p:tav tm="100000">
                                              <p:val>
                                                <p:fltVal val="1"/>
                                              </p:val>
                                            </p:tav>
                                          </p:tavLst>
                                        </p:anim>
                                        <p:anim calcmode="lin" valueType="num">
                                          <p:cBhvr>
                                            <p:cTn id="127" dur="166" tmFilter="0, 0; 0.125,0.2665; 0.25,0.4; 0.375,0.465; 0.5,0.5;  0.625,0.535; 0.75,0.6; 0.875,0.7335; 1,1">
                                              <p:stCondLst>
                                                <p:cond delay="662"/>
                                              </p:stCondLst>
                                            </p:cTn>
                                            <p:tgtEl>
                                              <p:spTgt spid="17"/>
                                            </p:tgtEl>
                                            <p:attrNameLst>
                                              <p:attrName>ppt_y</p:attrName>
                                            </p:attrNameLst>
                                          </p:cBhvr>
                                          <p:tavLst>
                                            <p:tav tm="0" fmla="#ppt_y-sin(pi*$)/27">
                                              <p:val>
                                                <p:fltVal val="0"/>
                                              </p:val>
                                            </p:tav>
                                            <p:tav tm="100000">
                                              <p:val>
                                                <p:fltVal val="1"/>
                                              </p:val>
                                            </p:tav>
                                          </p:tavLst>
                                        </p:anim>
                                        <p:anim calcmode="lin" valueType="num">
                                          <p:cBhvr>
                                            <p:cTn id="128" dur="82" tmFilter="0, 0; 0.125,0.2665; 0.25,0.4; 0.375,0.465; 0.5,0.5;  0.625,0.535; 0.75,0.6; 0.875,0.7335; 1,1">
                                              <p:stCondLst>
                                                <p:cond delay="828"/>
                                              </p:stCondLst>
                                            </p:cTn>
                                            <p:tgtEl>
                                              <p:spTgt spid="17"/>
                                            </p:tgtEl>
                                            <p:attrNameLst>
                                              <p:attrName>ppt_y</p:attrName>
                                            </p:attrNameLst>
                                          </p:cBhvr>
                                          <p:tavLst>
                                            <p:tav tm="0" fmla="#ppt_y-sin(pi*$)/81">
                                              <p:val>
                                                <p:fltVal val="0"/>
                                              </p:val>
                                            </p:tav>
                                            <p:tav tm="100000">
                                              <p:val>
                                                <p:fltVal val="1"/>
                                              </p:val>
                                            </p:tav>
                                          </p:tavLst>
                                        </p:anim>
                                        <p:animScale>
                                          <p:cBhvr>
                                            <p:cTn id="129" dur="13">
                                              <p:stCondLst>
                                                <p:cond delay="325"/>
                                              </p:stCondLst>
                                            </p:cTn>
                                            <p:tgtEl>
                                              <p:spTgt spid="17"/>
                                            </p:tgtEl>
                                          </p:cBhvr>
                                          <p:to x="100000" y="60000"/>
                                        </p:animScale>
                                        <p:animScale>
                                          <p:cBhvr>
                                            <p:cTn id="130" dur="83" decel="50000">
                                              <p:stCondLst>
                                                <p:cond delay="338"/>
                                              </p:stCondLst>
                                            </p:cTn>
                                            <p:tgtEl>
                                              <p:spTgt spid="17"/>
                                            </p:tgtEl>
                                          </p:cBhvr>
                                          <p:to x="100000" y="100000"/>
                                        </p:animScale>
                                        <p:animScale>
                                          <p:cBhvr>
                                            <p:cTn id="131" dur="13">
                                              <p:stCondLst>
                                                <p:cond delay="656"/>
                                              </p:stCondLst>
                                            </p:cTn>
                                            <p:tgtEl>
                                              <p:spTgt spid="17"/>
                                            </p:tgtEl>
                                          </p:cBhvr>
                                          <p:to x="100000" y="80000"/>
                                        </p:animScale>
                                        <p:animScale>
                                          <p:cBhvr>
                                            <p:cTn id="132" dur="83" decel="50000">
                                              <p:stCondLst>
                                                <p:cond delay="669"/>
                                              </p:stCondLst>
                                            </p:cTn>
                                            <p:tgtEl>
                                              <p:spTgt spid="17"/>
                                            </p:tgtEl>
                                          </p:cBhvr>
                                          <p:to x="100000" y="100000"/>
                                        </p:animScale>
                                        <p:animScale>
                                          <p:cBhvr>
                                            <p:cTn id="133" dur="13">
                                              <p:stCondLst>
                                                <p:cond delay="821"/>
                                              </p:stCondLst>
                                            </p:cTn>
                                            <p:tgtEl>
                                              <p:spTgt spid="17"/>
                                            </p:tgtEl>
                                          </p:cBhvr>
                                          <p:to x="100000" y="90000"/>
                                        </p:animScale>
                                        <p:animScale>
                                          <p:cBhvr>
                                            <p:cTn id="134" dur="83" decel="50000">
                                              <p:stCondLst>
                                                <p:cond delay="834"/>
                                              </p:stCondLst>
                                            </p:cTn>
                                            <p:tgtEl>
                                              <p:spTgt spid="17"/>
                                            </p:tgtEl>
                                          </p:cBhvr>
                                          <p:to x="100000" y="100000"/>
                                        </p:animScale>
                                        <p:animScale>
                                          <p:cBhvr>
                                            <p:cTn id="135" dur="13">
                                              <p:stCondLst>
                                                <p:cond delay="904"/>
                                              </p:stCondLst>
                                            </p:cTn>
                                            <p:tgtEl>
                                              <p:spTgt spid="17"/>
                                            </p:tgtEl>
                                          </p:cBhvr>
                                          <p:to x="100000" y="95000"/>
                                        </p:animScale>
                                        <p:animScale>
                                          <p:cBhvr>
                                            <p:cTn id="136" dur="83" decel="50000">
                                              <p:stCondLst>
                                                <p:cond delay="917"/>
                                              </p:stCondLst>
                                            </p:cTn>
                                            <p:tgtEl>
                                              <p:spTgt spid="17"/>
                                            </p:tgtEl>
                                          </p:cBhvr>
                                          <p:to x="100000" y="100000"/>
                                        </p:animScale>
                                      </p:childTnLst>
                                    </p:cTn>
                                  </p:par>
                                </p:childTnLst>
                              </p:cTn>
                            </p:par>
                            <p:par>
                              <p:cTn id="137" fill="hold">
                                <p:stCondLst>
                                  <p:cond delay="6940"/>
                                </p:stCondLst>
                                <p:childTnLst>
                                  <p:par>
                                    <p:cTn id="138" presetID="16" presetClass="entr" presetSubtype="42" fill="hold" nodeType="afterEffect">
                                      <p:stCondLst>
                                        <p:cond delay="0"/>
                                      </p:stCondLst>
                                      <p:childTnLst>
                                        <p:set>
                                          <p:cBhvr>
                                            <p:cTn id="139" dur="1" fill="hold">
                                              <p:stCondLst>
                                                <p:cond delay="0"/>
                                              </p:stCondLst>
                                            </p:cTn>
                                            <p:tgtEl>
                                              <p:spTgt spid="19"/>
                                            </p:tgtEl>
                                            <p:attrNameLst>
                                              <p:attrName>style.visibility</p:attrName>
                                            </p:attrNameLst>
                                          </p:cBhvr>
                                          <p:to>
                                            <p:strVal val="visible"/>
                                          </p:to>
                                        </p:set>
                                        <p:animEffect transition="in" filter="barn(outHorizontal)">
                                          <p:cBhvr>
                                            <p:cTn id="140" dur="500"/>
                                            <p:tgtEl>
                                              <p:spTgt spid="19"/>
                                            </p:tgtEl>
                                          </p:cBhvr>
                                        </p:animEffect>
                                      </p:childTnLst>
                                    </p:cTn>
                                  </p:par>
                                </p:childTnLst>
                              </p:cTn>
                            </p:par>
                            <p:par>
                              <p:cTn id="141" fill="hold">
                                <p:stCondLst>
                                  <p:cond delay="7440"/>
                                </p:stCondLst>
                                <p:childTnLst>
                                  <p:par>
                                    <p:cTn id="142" presetID="22" presetClass="entr" presetSubtype="8" fill="hold" grpId="0" nodeType="afterEffect">
                                      <p:stCondLst>
                                        <p:cond delay="0"/>
                                      </p:stCondLst>
                                      <p:childTnLst>
                                        <p:set>
                                          <p:cBhvr>
                                            <p:cTn id="143" dur="1" fill="hold">
                                              <p:stCondLst>
                                                <p:cond delay="0"/>
                                              </p:stCondLst>
                                            </p:cTn>
                                            <p:tgtEl>
                                              <p:spTgt spid="20"/>
                                            </p:tgtEl>
                                            <p:attrNameLst>
                                              <p:attrName>style.visibility</p:attrName>
                                            </p:attrNameLst>
                                          </p:cBhvr>
                                          <p:to>
                                            <p:strVal val="visible"/>
                                          </p:to>
                                        </p:set>
                                        <p:animEffect transition="in" filter="wipe(left)">
                                          <p:cBhvr>
                                            <p:cTn id="144" dur="300"/>
                                            <p:tgtEl>
                                              <p:spTgt spid="20"/>
                                            </p:tgtEl>
                                          </p:cBhvr>
                                        </p:animEffect>
                                      </p:childTnLst>
                                    </p:cTn>
                                  </p:par>
                                  <p:par>
                                    <p:cTn id="145" presetID="2" presetClass="entr" presetSubtype="12" fill="hold" grpId="0" nodeType="withEffect">
                                      <p:stCondLst>
                                        <p:cond delay="0"/>
                                      </p:stCondLst>
                                      <p:childTnLst>
                                        <p:set>
                                          <p:cBhvr>
                                            <p:cTn id="146" dur="1" fill="hold">
                                              <p:stCondLst>
                                                <p:cond delay="0"/>
                                              </p:stCondLst>
                                            </p:cTn>
                                            <p:tgtEl>
                                              <p:spTgt spid="22"/>
                                            </p:tgtEl>
                                            <p:attrNameLst>
                                              <p:attrName>style.visibility</p:attrName>
                                            </p:attrNameLst>
                                          </p:cBhvr>
                                          <p:to>
                                            <p:strVal val="visible"/>
                                          </p:to>
                                        </p:set>
                                        <p:anim calcmode="lin" valueType="num">
                                          <p:cBhvr additive="base">
                                            <p:cTn id="147" dur="500" fill="hold"/>
                                            <p:tgtEl>
                                              <p:spTgt spid="22"/>
                                            </p:tgtEl>
                                            <p:attrNameLst>
                                              <p:attrName>ppt_x</p:attrName>
                                            </p:attrNameLst>
                                          </p:cBhvr>
                                          <p:tavLst>
                                            <p:tav tm="0">
                                              <p:val>
                                                <p:strVal val="0-#ppt_w/2"/>
                                              </p:val>
                                            </p:tav>
                                            <p:tav tm="100000">
                                              <p:val>
                                                <p:strVal val="#ppt_x"/>
                                              </p:val>
                                            </p:tav>
                                          </p:tavLst>
                                        </p:anim>
                                        <p:anim calcmode="lin" valueType="num">
                                          <p:cBhvr additive="base">
                                            <p:cTn id="148" dur="500" fill="hold"/>
                                            <p:tgtEl>
                                              <p:spTgt spid="22"/>
                                            </p:tgtEl>
                                            <p:attrNameLst>
                                              <p:attrName>ppt_y</p:attrName>
                                            </p:attrNameLst>
                                          </p:cBhvr>
                                          <p:tavLst>
                                            <p:tav tm="0">
                                              <p:val>
                                                <p:strVal val="1+#ppt_h/2"/>
                                              </p:val>
                                            </p:tav>
                                            <p:tav tm="100000">
                                              <p:val>
                                                <p:strVal val="#ppt_y"/>
                                              </p:val>
                                            </p:tav>
                                          </p:tavLst>
                                        </p:anim>
                                      </p:childTnLst>
                                    </p:cTn>
                                  </p:par>
                                  <p:par>
                                    <p:cTn id="149" presetID="2" presetClass="entr" presetSubtype="6" fill="hold" grpId="0" nodeType="withEffect">
                                      <p:stCondLst>
                                        <p:cond delay="0"/>
                                      </p:stCondLst>
                                      <p:childTnLst>
                                        <p:set>
                                          <p:cBhvr>
                                            <p:cTn id="150" dur="1" fill="hold">
                                              <p:stCondLst>
                                                <p:cond delay="0"/>
                                              </p:stCondLst>
                                            </p:cTn>
                                            <p:tgtEl>
                                              <p:spTgt spid="16"/>
                                            </p:tgtEl>
                                            <p:attrNameLst>
                                              <p:attrName>style.visibility</p:attrName>
                                            </p:attrNameLst>
                                          </p:cBhvr>
                                          <p:to>
                                            <p:strVal val="visible"/>
                                          </p:to>
                                        </p:set>
                                        <p:anim calcmode="lin" valueType="num">
                                          <p:cBhvr additive="base">
                                            <p:cTn id="151" dur="500" fill="hold"/>
                                            <p:tgtEl>
                                              <p:spTgt spid="16"/>
                                            </p:tgtEl>
                                            <p:attrNameLst>
                                              <p:attrName>ppt_x</p:attrName>
                                            </p:attrNameLst>
                                          </p:cBhvr>
                                          <p:tavLst>
                                            <p:tav tm="0">
                                              <p:val>
                                                <p:strVal val="1+#ppt_w/2"/>
                                              </p:val>
                                            </p:tav>
                                            <p:tav tm="100000">
                                              <p:val>
                                                <p:strVal val="#ppt_x"/>
                                              </p:val>
                                            </p:tav>
                                          </p:tavLst>
                                        </p:anim>
                                        <p:anim calcmode="lin" valueType="num">
                                          <p:cBhvr additive="base">
                                            <p:cTn id="152" dur="500" fill="hold"/>
                                            <p:tgtEl>
                                              <p:spTgt spid="16"/>
                                            </p:tgtEl>
                                            <p:attrNameLst>
                                              <p:attrName>ppt_y</p:attrName>
                                            </p:attrNameLst>
                                          </p:cBhvr>
                                          <p:tavLst>
                                            <p:tav tm="0">
                                              <p:val>
                                                <p:strVal val="1+#ppt_h/2"/>
                                              </p:val>
                                            </p:tav>
                                            <p:tav tm="100000">
                                              <p:val>
                                                <p:strVal val="#ppt_y"/>
                                              </p:val>
                                            </p:tav>
                                          </p:tavLst>
                                        </p:anim>
                                      </p:childTnLst>
                                    </p:cTn>
                                  </p:par>
                                  <p:par>
                                    <p:cTn id="153" presetID="2" presetClass="entr" presetSubtype="3" fill="hold" grpId="0" nodeType="withEffect">
                                      <p:stCondLst>
                                        <p:cond delay="0"/>
                                      </p:stCondLst>
                                      <p:childTnLst>
                                        <p:set>
                                          <p:cBhvr>
                                            <p:cTn id="154" dur="1" fill="hold">
                                              <p:stCondLst>
                                                <p:cond delay="0"/>
                                              </p:stCondLst>
                                            </p:cTn>
                                            <p:tgtEl>
                                              <p:spTgt spid="24"/>
                                            </p:tgtEl>
                                            <p:attrNameLst>
                                              <p:attrName>style.visibility</p:attrName>
                                            </p:attrNameLst>
                                          </p:cBhvr>
                                          <p:to>
                                            <p:strVal val="visible"/>
                                          </p:to>
                                        </p:set>
                                        <p:anim calcmode="lin" valueType="num">
                                          <p:cBhvr additive="base">
                                            <p:cTn id="155" dur="500" fill="hold"/>
                                            <p:tgtEl>
                                              <p:spTgt spid="24"/>
                                            </p:tgtEl>
                                            <p:attrNameLst>
                                              <p:attrName>ppt_x</p:attrName>
                                            </p:attrNameLst>
                                          </p:cBhvr>
                                          <p:tavLst>
                                            <p:tav tm="0">
                                              <p:val>
                                                <p:strVal val="1+#ppt_w/2"/>
                                              </p:val>
                                            </p:tav>
                                            <p:tav tm="100000">
                                              <p:val>
                                                <p:strVal val="#ppt_x"/>
                                              </p:val>
                                            </p:tav>
                                          </p:tavLst>
                                        </p:anim>
                                        <p:anim calcmode="lin" valueType="num">
                                          <p:cBhvr additive="base">
                                            <p:cTn id="156" dur="500" fill="hold"/>
                                            <p:tgtEl>
                                              <p:spTgt spid="24"/>
                                            </p:tgtEl>
                                            <p:attrNameLst>
                                              <p:attrName>ppt_y</p:attrName>
                                            </p:attrNameLst>
                                          </p:cBhvr>
                                          <p:tavLst>
                                            <p:tav tm="0">
                                              <p:val>
                                                <p:strVal val="0-#ppt_h/2"/>
                                              </p:val>
                                            </p:tav>
                                            <p:tav tm="100000">
                                              <p:val>
                                                <p:strVal val="#ppt_y"/>
                                              </p:val>
                                            </p:tav>
                                          </p:tavLst>
                                        </p:anim>
                                      </p:childTnLst>
                                    </p:cTn>
                                  </p:par>
                                  <p:par>
                                    <p:cTn id="157" presetID="2" presetClass="entr" presetSubtype="9" fill="hold" grpId="0" nodeType="withEffect">
                                      <p:stCondLst>
                                        <p:cond delay="0"/>
                                      </p:stCondLst>
                                      <p:childTnLst>
                                        <p:set>
                                          <p:cBhvr>
                                            <p:cTn id="158" dur="1" fill="hold">
                                              <p:stCondLst>
                                                <p:cond delay="0"/>
                                              </p:stCondLst>
                                            </p:cTn>
                                            <p:tgtEl>
                                              <p:spTgt spid="23"/>
                                            </p:tgtEl>
                                            <p:attrNameLst>
                                              <p:attrName>style.visibility</p:attrName>
                                            </p:attrNameLst>
                                          </p:cBhvr>
                                          <p:to>
                                            <p:strVal val="visible"/>
                                          </p:to>
                                        </p:set>
                                        <p:anim calcmode="lin" valueType="num">
                                          <p:cBhvr additive="base">
                                            <p:cTn id="159" dur="500" fill="hold"/>
                                            <p:tgtEl>
                                              <p:spTgt spid="23"/>
                                            </p:tgtEl>
                                            <p:attrNameLst>
                                              <p:attrName>ppt_x</p:attrName>
                                            </p:attrNameLst>
                                          </p:cBhvr>
                                          <p:tavLst>
                                            <p:tav tm="0">
                                              <p:val>
                                                <p:strVal val="0-#ppt_w/2"/>
                                              </p:val>
                                            </p:tav>
                                            <p:tav tm="100000">
                                              <p:val>
                                                <p:strVal val="#ppt_x"/>
                                              </p:val>
                                            </p:tav>
                                          </p:tavLst>
                                        </p:anim>
                                        <p:anim calcmode="lin" valueType="num">
                                          <p:cBhvr additive="base">
                                            <p:cTn id="160"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 grpId="0" animBg="1"/>
          <p:bldP spid="7" grpId="0" animBg="1"/>
          <p:bldP spid="8" grpId="0" animBg="1"/>
          <p:bldP spid="10" grpId="0"/>
          <p:bldP spid="12" grpId="0" animBg="1"/>
          <p:bldP spid="13" grpId="0" animBg="1"/>
          <p:bldP spid="15" grpId="0"/>
          <p:bldP spid="17" grpId="0" animBg="1"/>
          <p:bldP spid="18" grpId="0" animBg="1"/>
          <p:bldP spid="20" grpId="0"/>
          <p:bldP spid="16" grpId="0" animBg="1"/>
          <p:bldP spid="22" grpId="0" animBg="1"/>
          <p:bldP spid="23" grpId="0" animBg="1"/>
          <p:bldP spid="24" grpId="0" animBg="1"/>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77" name="TextBox 76"/>
          <p:cNvSpPr txBox="1"/>
          <p:nvPr/>
        </p:nvSpPr>
        <p:spPr>
          <a:xfrm>
            <a:off x="477742" y="159025"/>
            <a:ext cx="2262134" cy="369320"/>
          </a:xfrm>
          <a:prstGeom prst="rect">
            <a:avLst/>
          </a:prstGeom>
          <a:noFill/>
        </p:spPr>
        <p:txBody>
          <a:bodyPr wrap="none" lIns="91428" tIns="45714" rIns="91428" bIns="45714" rtlCol="0">
            <a:spAutoFit/>
          </a:bodyPr>
          <a:lstStyle/>
          <a:p>
            <a:r>
              <a:rPr lang="zh-CN" altLang="en-US" dirty="0">
                <a:solidFill>
                  <a:srgbClr val="333333"/>
                </a:solidFill>
                <a:latin typeface="微软雅黑" panose="020B0503020204020204" pitchFamily="34" charset="-122"/>
                <a:ea typeface="微软雅黑" panose="020B0503020204020204" pitchFamily="34" charset="-122"/>
              </a:rPr>
              <a:t>对竞争对手分析不够</a:t>
            </a:r>
            <a:endParaRPr lang="zh-CN" altLang="en-US" dirty="0">
              <a:solidFill>
                <a:srgbClr val="333333"/>
              </a:solidFill>
              <a:latin typeface="微软雅黑" panose="020B0503020204020204" pitchFamily="34" charset="-122"/>
              <a:ea typeface="微软雅黑" panose="020B0503020204020204" pitchFamily="34" charset="-122"/>
            </a:endParaRPr>
          </a:p>
        </p:txBody>
      </p:sp>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6" name="Freeform 15"/>
          <p:cNvSpPr/>
          <p:nvPr/>
        </p:nvSpPr>
        <p:spPr bwMode="auto">
          <a:xfrm>
            <a:off x="4306752" y="1739077"/>
            <a:ext cx="1503599" cy="2011240"/>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tx1"/>
          </a:solidFill>
          <a:ln>
            <a:noFill/>
          </a:ln>
        </p:spPr>
        <p:txBody>
          <a:bodyPr vert="horz" wrap="square" lIns="91428" tIns="45714" rIns="91428" bIns="45714" numCol="1" anchor="t" anchorCtr="0" compatLnSpc="1"/>
          <a:lstStyle/>
          <a:p>
            <a:endParaRPr lang="zh-CN" altLang="en-US">
              <a:effectLst>
                <a:outerShdw blurRad="50800" dist="38100" dir="2700000" algn="tl" rotWithShape="0">
                  <a:prstClr val="black">
                    <a:alpha val="40000"/>
                  </a:prstClr>
                </a:outerShdw>
              </a:effectLst>
            </a:endParaRPr>
          </a:p>
        </p:txBody>
      </p:sp>
      <p:pic>
        <p:nvPicPr>
          <p:cNvPr id="7"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rot="16200000" flipH="1">
            <a:off x="1530511" y="3596196"/>
            <a:ext cx="5822204" cy="291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rot="5400000">
            <a:off x="4513635" y="3597062"/>
            <a:ext cx="5822201" cy="290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Freeform 15"/>
          <p:cNvSpPr/>
          <p:nvPr/>
        </p:nvSpPr>
        <p:spPr bwMode="auto">
          <a:xfrm>
            <a:off x="4306752" y="3923477"/>
            <a:ext cx="1503599" cy="2011240"/>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tx2"/>
          </a:solidFill>
          <a:ln>
            <a:noFill/>
          </a:ln>
        </p:spPr>
        <p:txBody>
          <a:bodyPr vert="horz" wrap="square" lIns="91428" tIns="45714" rIns="91428" bIns="45714" numCol="1" anchor="t" anchorCtr="0" compatLnSpc="1"/>
          <a:lstStyle/>
          <a:p>
            <a:endParaRPr lang="zh-CN" altLang="en-US">
              <a:effectLst>
                <a:outerShdw blurRad="50800" dist="38100" dir="2700000" algn="tl" rotWithShape="0">
                  <a:prstClr val="black">
                    <a:alpha val="40000"/>
                  </a:prstClr>
                </a:outerShdw>
              </a:effectLst>
            </a:endParaRPr>
          </a:p>
        </p:txBody>
      </p:sp>
      <p:sp>
        <p:nvSpPr>
          <p:cNvPr id="10" name="Freeform 15"/>
          <p:cNvSpPr/>
          <p:nvPr/>
        </p:nvSpPr>
        <p:spPr bwMode="auto">
          <a:xfrm flipH="1">
            <a:off x="6066258" y="1739077"/>
            <a:ext cx="1503599" cy="2011240"/>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tx1"/>
          </a:solidFill>
          <a:ln>
            <a:noFill/>
          </a:ln>
        </p:spPr>
        <p:txBody>
          <a:bodyPr vert="horz" wrap="square" lIns="91428" tIns="45714" rIns="91428" bIns="45714" numCol="1" anchor="t" anchorCtr="0" compatLnSpc="1"/>
          <a:lstStyle/>
          <a:p>
            <a:endParaRPr lang="zh-CN" altLang="en-US">
              <a:effectLst>
                <a:outerShdw blurRad="50800" dist="38100" dir="2700000" algn="tl" rotWithShape="0">
                  <a:prstClr val="black">
                    <a:alpha val="40000"/>
                  </a:prstClr>
                </a:outerShdw>
              </a:effectLst>
            </a:endParaRPr>
          </a:p>
        </p:txBody>
      </p:sp>
      <p:sp>
        <p:nvSpPr>
          <p:cNvPr id="11" name="Freeform 15"/>
          <p:cNvSpPr/>
          <p:nvPr/>
        </p:nvSpPr>
        <p:spPr bwMode="auto">
          <a:xfrm flipH="1">
            <a:off x="6066258" y="3923477"/>
            <a:ext cx="1503599" cy="2011240"/>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tx2"/>
          </a:solidFill>
          <a:ln>
            <a:noFill/>
          </a:ln>
        </p:spPr>
        <p:txBody>
          <a:bodyPr vert="horz" wrap="square" lIns="91428" tIns="45714" rIns="91428" bIns="45714" numCol="1" anchor="t" anchorCtr="0" compatLnSpc="1"/>
          <a:lstStyle/>
          <a:p>
            <a:endParaRPr lang="zh-CN" altLang="en-US">
              <a:effectLst>
                <a:outerShdw blurRad="50800" dist="38100" dir="2700000" algn="tl" rotWithShape="0">
                  <a:prstClr val="black">
                    <a:alpha val="40000"/>
                  </a:prstClr>
                </a:outerShdw>
              </a:effectLst>
            </a:endParaRPr>
          </a:p>
        </p:txBody>
      </p:sp>
      <p:sp>
        <p:nvSpPr>
          <p:cNvPr id="12" name="TextBox 11"/>
          <p:cNvSpPr txBox="1"/>
          <p:nvPr/>
        </p:nvSpPr>
        <p:spPr>
          <a:xfrm>
            <a:off x="2255686" y="1835532"/>
            <a:ext cx="1800469" cy="369320"/>
          </a:xfrm>
          <a:prstGeom prst="rect">
            <a:avLst/>
          </a:prstGeom>
          <a:noFill/>
        </p:spPr>
        <p:txBody>
          <a:bodyPr wrap="none" lIns="91428" tIns="45714" rIns="91428" bIns="45714" rtlCol="0">
            <a:spAutoFit/>
          </a:bodyPr>
          <a:lstStyle/>
          <a:p>
            <a:r>
              <a:rPr lang="zh-CN" altLang="en-US" b="1" dirty="0" smtClean="0">
                <a:solidFill>
                  <a:schemeClr val="tx2"/>
                </a:solidFill>
                <a:latin typeface="+mj-ea"/>
                <a:ea typeface="+mj-ea"/>
              </a:rPr>
              <a:t>请输入您的标</a:t>
            </a:r>
            <a:r>
              <a:rPr lang="zh-CN" altLang="en-US" b="1" dirty="0">
                <a:solidFill>
                  <a:schemeClr val="tx2"/>
                </a:solidFill>
                <a:latin typeface="+mj-ea"/>
                <a:ea typeface="+mj-ea"/>
              </a:rPr>
              <a:t>题</a:t>
            </a:r>
            <a:endParaRPr lang="zh-CN" altLang="en-US" b="1" dirty="0">
              <a:solidFill>
                <a:schemeClr val="tx2"/>
              </a:solidFill>
              <a:latin typeface="+mj-ea"/>
              <a:ea typeface="+mj-ea"/>
            </a:endParaRPr>
          </a:p>
        </p:txBody>
      </p:sp>
      <p:sp>
        <p:nvSpPr>
          <p:cNvPr id="13" name="TextBox 12"/>
          <p:cNvSpPr txBox="1"/>
          <p:nvPr/>
        </p:nvSpPr>
        <p:spPr>
          <a:xfrm>
            <a:off x="2255687" y="2165499"/>
            <a:ext cx="2039937" cy="1323439"/>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zh-CN" altLang="en-US" sz="1600" dirty="0">
              <a:solidFill>
                <a:schemeClr val="tx2"/>
              </a:solidFill>
              <a:latin typeface="+mn-ea"/>
              <a:ea typeface="+mn-ea"/>
            </a:endParaRPr>
          </a:p>
          <a:p>
            <a:endParaRPr lang="zh-CN" altLang="en-US" sz="1600" dirty="0">
              <a:solidFill>
                <a:schemeClr val="tx2"/>
              </a:solidFill>
              <a:latin typeface="+mn-ea"/>
              <a:ea typeface="+mn-ea"/>
            </a:endParaRPr>
          </a:p>
        </p:txBody>
      </p:sp>
      <p:sp>
        <p:nvSpPr>
          <p:cNvPr id="14" name="TextBox 13"/>
          <p:cNvSpPr txBox="1"/>
          <p:nvPr/>
        </p:nvSpPr>
        <p:spPr>
          <a:xfrm>
            <a:off x="4441613" y="2421533"/>
            <a:ext cx="755335" cy="646331"/>
          </a:xfrm>
          <a:prstGeom prst="rect">
            <a:avLst/>
          </a:prstGeom>
          <a:noFill/>
        </p:spPr>
        <p:txBody>
          <a:bodyPr wrap="none" lIns="91428" tIns="45714" rIns="91428" bIns="45714" rtlCol="0">
            <a:spAutoFit/>
          </a:bodyPr>
          <a:lstStyle/>
          <a:p>
            <a:r>
              <a:rPr lang="en-US" altLang="zh-CN" sz="3600" b="1" dirty="0">
                <a:solidFill>
                  <a:schemeClr val="tx2"/>
                </a:solidFill>
                <a:latin typeface="+mj-ea"/>
                <a:ea typeface="+mj-ea"/>
              </a:rPr>
              <a:t>01</a:t>
            </a:r>
            <a:endParaRPr lang="zh-CN" altLang="en-US" sz="3600" b="1" dirty="0">
              <a:solidFill>
                <a:schemeClr val="tx2"/>
              </a:solidFill>
              <a:latin typeface="+mj-ea"/>
              <a:ea typeface="+mj-ea"/>
            </a:endParaRPr>
          </a:p>
        </p:txBody>
      </p:sp>
      <p:sp>
        <p:nvSpPr>
          <p:cNvPr id="15" name="TextBox 14"/>
          <p:cNvSpPr txBox="1"/>
          <p:nvPr/>
        </p:nvSpPr>
        <p:spPr>
          <a:xfrm>
            <a:off x="6727611" y="2421533"/>
            <a:ext cx="755335" cy="646331"/>
          </a:xfrm>
          <a:prstGeom prst="rect">
            <a:avLst/>
          </a:prstGeom>
          <a:noFill/>
        </p:spPr>
        <p:txBody>
          <a:bodyPr wrap="none" lIns="91428" tIns="45714" rIns="91428" bIns="45714" rtlCol="0">
            <a:spAutoFit/>
          </a:bodyPr>
          <a:lstStyle/>
          <a:p>
            <a:r>
              <a:rPr lang="en-US" altLang="zh-CN" sz="3600" b="1" dirty="0">
                <a:solidFill>
                  <a:schemeClr val="tx2"/>
                </a:solidFill>
                <a:latin typeface="+mj-ea"/>
                <a:ea typeface="+mj-ea"/>
              </a:rPr>
              <a:t>02</a:t>
            </a:r>
            <a:endParaRPr lang="zh-CN" altLang="en-US" sz="3600" b="1" dirty="0">
              <a:solidFill>
                <a:schemeClr val="tx2"/>
              </a:solidFill>
              <a:latin typeface="+mj-ea"/>
              <a:ea typeface="+mj-ea"/>
            </a:endParaRPr>
          </a:p>
        </p:txBody>
      </p:sp>
      <p:sp>
        <p:nvSpPr>
          <p:cNvPr id="16" name="TextBox 15"/>
          <p:cNvSpPr txBox="1"/>
          <p:nvPr/>
        </p:nvSpPr>
        <p:spPr>
          <a:xfrm>
            <a:off x="4441613" y="4631333"/>
            <a:ext cx="755335" cy="646331"/>
          </a:xfrm>
          <a:prstGeom prst="rect">
            <a:avLst/>
          </a:prstGeom>
          <a:noFill/>
        </p:spPr>
        <p:txBody>
          <a:bodyPr wrap="none" lIns="91428" tIns="45714" rIns="91428" bIns="45714" rtlCol="0">
            <a:spAutoFit/>
          </a:bodyPr>
          <a:lstStyle/>
          <a:p>
            <a:r>
              <a:rPr lang="en-US" altLang="zh-CN" sz="3600" b="1" dirty="0">
                <a:solidFill>
                  <a:schemeClr val="tx2"/>
                </a:solidFill>
                <a:latin typeface="+mj-ea"/>
                <a:ea typeface="+mj-ea"/>
              </a:rPr>
              <a:t>03</a:t>
            </a:r>
            <a:endParaRPr lang="zh-CN" altLang="en-US" sz="3600" b="1" dirty="0">
              <a:solidFill>
                <a:schemeClr val="tx2"/>
              </a:solidFill>
              <a:latin typeface="+mj-ea"/>
              <a:ea typeface="+mj-ea"/>
            </a:endParaRPr>
          </a:p>
        </p:txBody>
      </p:sp>
      <p:sp>
        <p:nvSpPr>
          <p:cNvPr id="17" name="TextBox 16"/>
          <p:cNvSpPr txBox="1"/>
          <p:nvPr/>
        </p:nvSpPr>
        <p:spPr>
          <a:xfrm>
            <a:off x="6727611" y="4631333"/>
            <a:ext cx="755335" cy="646331"/>
          </a:xfrm>
          <a:prstGeom prst="rect">
            <a:avLst/>
          </a:prstGeom>
          <a:noFill/>
        </p:spPr>
        <p:txBody>
          <a:bodyPr wrap="none" lIns="91428" tIns="45714" rIns="91428" bIns="45714" rtlCol="0">
            <a:spAutoFit/>
          </a:bodyPr>
          <a:lstStyle/>
          <a:p>
            <a:r>
              <a:rPr lang="en-US" altLang="zh-CN" sz="3600" b="1" dirty="0">
                <a:solidFill>
                  <a:schemeClr val="tx2"/>
                </a:solidFill>
                <a:latin typeface="+mj-ea"/>
                <a:ea typeface="+mj-ea"/>
              </a:rPr>
              <a:t>04</a:t>
            </a:r>
            <a:endParaRPr lang="zh-CN" altLang="en-US" sz="3600" b="1" dirty="0">
              <a:solidFill>
                <a:schemeClr val="tx2"/>
              </a:solidFill>
              <a:latin typeface="+mj-ea"/>
              <a:ea typeface="+mj-ea"/>
            </a:endParaRPr>
          </a:p>
        </p:txBody>
      </p:sp>
      <p:sp>
        <p:nvSpPr>
          <p:cNvPr id="18" name="TextBox 17"/>
          <p:cNvSpPr txBox="1"/>
          <p:nvPr/>
        </p:nvSpPr>
        <p:spPr>
          <a:xfrm>
            <a:off x="7712865" y="1835532"/>
            <a:ext cx="1800469" cy="369320"/>
          </a:xfrm>
          <a:prstGeom prst="rect">
            <a:avLst/>
          </a:prstGeom>
          <a:noFill/>
        </p:spPr>
        <p:txBody>
          <a:bodyPr wrap="none" lIns="91428" tIns="45714" rIns="91428" bIns="45714" rtlCol="0">
            <a:spAutoFit/>
          </a:bodyPr>
          <a:lstStyle/>
          <a:p>
            <a:r>
              <a:rPr lang="zh-CN" altLang="en-US" b="1" dirty="0" smtClean="0">
                <a:solidFill>
                  <a:schemeClr val="tx2"/>
                </a:solidFill>
                <a:latin typeface="+mj-ea"/>
                <a:ea typeface="+mj-ea"/>
              </a:rPr>
              <a:t>请输入您的标</a:t>
            </a:r>
            <a:r>
              <a:rPr lang="zh-CN" altLang="en-US" b="1" dirty="0">
                <a:solidFill>
                  <a:schemeClr val="tx2"/>
                </a:solidFill>
                <a:latin typeface="+mj-ea"/>
                <a:ea typeface="+mj-ea"/>
              </a:rPr>
              <a:t>题</a:t>
            </a:r>
            <a:endParaRPr lang="zh-CN" altLang="en-US" b="1" dirty="0">
              <a:solidFill>
                <a:schemeClr val="tx2"/>
              </a:solidFill>
              <a:latin typeface="+mj-ea"/>
              <a:ea typeface="+mj-ea"/>
            </a:endParaRPr>
          </a:p>
        </p:txBody>
      </p:sp>
      <p:sp>
        <p:nvSpPr>
          <p:cNvPr id="19" name="TextBox 18"/>
          <p:cNvSpPr txBox="1"/>
          <p:nvPr/>
        </p:nvSpPr>
        <p:spPr>
          <a:xfrm>
            <a:off x="7712867" y="2165499"/>
            <a:ext cx="2039937" cy="1323439"/>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zh-CN" altLang="en-US" sz="1600" dirty="0">
              <a:solidFill>
                <a:schemeClr val="tx2"/>
              </a:solidFill>
              <a:latin typeface="+mn-ea"/>
              <a:ea typeface="+mn-ea"/>
            </a:endParaRPr>
          </a:p>
          <a:p>
            <a:endParaRPr lang="zh-CN" altLang="en-US" sz="1600" dirty="0">
              <a:solidFill>
                <a:schemeClr val="tx2"/>
              </a:solidFill>
              <a:latin typeface="+mn-ea"/>
              <a:ea typeface="+mn-ea"/>
            </a:endParaRPr>
          </a:p>
        </p:txBody>
      </p:sp>
      <p:sp>
        <p:nvSpPr>
          <p:cNvPr id="20" name="TextBox 19"/>
          <p:cNvSpPr txBox="1"/>
          <p:nvPr/>
        </p:nvSpPr>
        <p:spPr>
          <a:xfrm>
            <a:off x="2186236" y="4108832"/>
            <a:ext cx="1800469" cy="369320"/>
          </a:xfrm>
          <a:prstGeom prst="rect">
            <a:avLst/>
          </a:prstGeom>
          <a:noFill/>
        </p:spPr>
        <p:txBody>
          <a:bodyPr wrap="none" lIns="91428" tIns="45714" rIns="91428" bIns="45714" rtlCol="0">
            <a:spAutoFit/>
          </a:bodyPr>
          <a:lstStyle/>
          <a:p>
            <a:r>
              <a:rPr lang="zh-CN" altLang="en-US" b="1" dirty="0" smtClean="0">
                <a:solidFill>
                  <a:schemeClr val="tx2"/>
                </a:solidFill>
                <a:latin typeface="+mj-ea"/>
                <a:ea typeface="+mj-ea"/>
              </a:rPr>
              <a:t>请输入您的标</a:t>
            </a:r>
            <a:r>
              <a:rPr lang="zh-CN" altLang="en-US" b="1" dirty="0">
                <a:solidFill>
                  <a:schemeClr val="tx2"/>
                </a:solidFill>
                <a:latin typeface="+mj-ea"/>
                <a:ea typeface="+mj-ea"/>
              </a:rPr>
              <a:t>题</a:t>
            </a:r>
            <a:endParaRPr lang="zh-CN" altLang="en-US" b="1" dirty="0">
              <a:solidFill>
                <a:schemeClr val="tx2"/>
              </a:solidFill>
              <a:latin typeface="+mj-ea"/>
              <a:ea typeface="+mj-ea"/>
            </a:endParaRPr>
          </a:p>
        </p:txBody>
      </p:sp>
      <p:sp>
        <p:nvSpPr>
          <p:cNvPr id="21" name="TextBox 20"/>
          <p:cNvSpPr txBox="1"/>
          <p:nvPr/>
        </p:nvSpPr>
        <p:spPr>
          <a:xfrm>
            <a:off x="2186238" y="4438798"/>
            <a:ext cx="2039937" cy="1323439"/>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zh-CN" altLang="en-US" sz="1600" dirty="0">
              <a:solidFill>
                <a:schemeClr val="tx2"/>
              </a:solidFill>
              <a:latin typeface="+mn-ea"/>
              <a:ea typeface="+mn-ea"/>
            </a:endParaRPr>
          </a:p>
          <a:p>
            <a:endParaRPr lang="zh-CN" altLang="en-US" sz="1600" dirty="0">
              <a:solidFill>
                <a:schemeClr val="tx2"/>
              </a:solidFill>
              <a:latin typeface="+mn-ea"/>
              <a:ea typeface="+mn-ea"/>
            </a:endParaRPr>
          </a:p>
        </p:txBody>
      </p:sp>
      <p:sp>
        <p:nvSpPr>
          <p:cNvPr id="22" name="TextBox 21"/>
          <p:cNvSpPr txBox="1"/>
          <p:nvPr/>
        </p:nvSpPr>
        <p:spPr>
          <a:xfrm>
            <a:off x="7712865" y="4108832"/>
            <a:ext cx="1800469" cy="369320"/>
          </a:xfrm>
          <a:prstGeom prst="rect">
            <a:avLst/>
          </a:prstGeom>
          <a:noFill/>
        </p:spPr>
        <p:txBody>
          <a:bodyPr wrap="none" lIns="91428" tIns="45714" rIns="91428" bIns="45714" rtlCol="0">
            <a:spAutoFit/>
          </a:bodyPr>
          <a:lstStyle/>
          <a:p>
            <a:r>
              <a:rPr lang="zh-CN" altLang="en-US" b="1" smtClean="0">
                <a:solidFill>
                  <a:schemeClr val="tx2"/>
                </a:solidFill>
                <a:latin typeface="+mj-ea"/>
                <a:ea typeface="+mj-ea"/>
              </a:rPr>
              <a:t>请输入您的标</a:t>
            </a:r>
            <a:r>
              <a:rPr lang="zh-CN" altLang="en-US" b="1">
                <a:solidFill>
                  <a:schemeClr val="tx2"/>
                </a:solidFill>
                <a:latin typeface="+mj-ea"/>
                <a:ea typeface="+mj-ea"/>
              </a:rPr>
              <a:t>题</a:t>
            </a:r>
            <a:endParaRPr lang="zh-CN" altLang="en-US" b="1" dirty="0">
              <a:solidFill>
                <a:schemeClr val="tx2"/>
              </a:solidFill>
              <a:latin typeface="+mj-ea"/>
              <a:ea typeface="+mj-ea"/>
            </a:endParaRPr>
          </a:p>
        </p:txBody>
      </p:sp>
      <p:sp>
        <p:nvSpPr>
          <p:cNvPr id="23" name="TextBox 22"/>
          <p:cNvSpPr txBox="1"/>
          <p:nvPr/>
        </p:nvSpPr>
        <p:spPr>
          <a:xfrm>
            <a:off x="7712867" y="4438798"/>
            <a:ext cx="2039937" cy="1323439"/>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输入您的文字内容</a:t>
            </a:r>
            <a:endParaRPr lang="zh-CN" altLang="en-US" sz="1600" dirty="0">
              <a:solidFill>
                <a:schemeClr val="tx2"/>
              </a:solidFill>
              <a:latin typeface="+mn-ea"/>
              <a:ea typeface="+mn-ea"/>
            </a:endParaRPr>
          </a:p>
          <a:p>
            <a:endParaRPr lang="zh-CN" altLang="en-US" sz="1600" dirty="0">
              <a:solidFill>
                <a:schemeClr val="tx2"/>
              </a:solidFill>
              <a:latin typeface="+mn-ea"/>
              <a:ea typeface="+mn-ea"/>
            </a:endParaRPr>
          </a:p>
        </p:txBody>
      </p:sp>
    </p:spTree>
  </p:cSld>
  <p:clrMapOvr>
    <a:masterClrMapping/>
  </p:clrMapOvr>
  <p:transition spd="slow" advTm="8563"/>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childTnLst>
                                        <p:set>
                                          <p:cBhvr>
                                            <p:cTn id="6" dur="1" fill="hold">
                                              <p:stCondLst>
                                                <p:cond delay="0"/>
                                              </p:stCondLst>
                                            </p:cTn>
                                            <p:tgtEl>
                                              <p:spTgt spid="83"/>
                                            </p:tgtEl>
                                            <p:attrNameLst>
                                              <p:attrName>style.visibility</p:attrName>
                                            </p:attrNameLst>
                                          </p:cBhvr>
                                          <p:to>
                                            <p:strVal val="visible"/>
                                          </p:to>
                                        </p:set>
                                      </p:childTnLst>
                                    </p:cTn>
                                  </p:par>
                                  <p:par>
                                    <p:cTn id="7" presetID="35" presetClass="path" presetSubtype="0" accel="50000" decel="50000" fill="hold" grpId="0" nodeType="withEffect">
                                      <p:stCondLst>
                                        <p:cond delay="0"/>
                                      </p:stCondLst>
                                      <p:childTnLst>
                                        <p:animMotion origin="layout" path="M 0.98855 3.7037E-6 L 2.46E-6 3.7037E-6 " pathEditMode="relative" rAng="0" ptsTypes="AA">
                                          <p:cBhvr>
                                            <p:cTn id="8" dur="1000" fill="hold"/>
                                            <p:tgtEl>
                                              <p:spTgt spid="83"/>
                                            </p:tgtEl>
                                            <p:attrNameLst>
                                              <p:attrName>ppt_x</p:attrName>
                                              <p:attrName>ppt_y</p:attrName>
                                            </p:attrNameLst>
                                          </p:cBhvr>
                                          <p:rCtr x="-49434"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2019"/>
                                </p:stCondLst>
                                <p:childTnLst>
                                  <p:par>
                                    <p:cTn id="23" presetID="22" presetClass="entr" presetSubtype="1" fill="hold"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up)">
                                          <p:cBhvr>
                                            <p:cTn id="25" dur="700"/>
                                            <p:tgtEl>
                                              <p:spTgt spid="7"/>
                                            </p:tgtEl>
                                          </p:cBhvr>
                                        </p:animEffect>
                                      </p:childTnLst>
                                    </p:cTn>
                                  </p:par>
                                  <p:par>
                                    <p:cTn id="26" presetID="22" presetClass="entr" presetSubtype="4" fill="hold"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down)">
                                          <p:cBhvr>
                                            <p:cTn id="28" dur="700"/>
                                            <p:tgtEl>
                                              <p:spTgt spid="8"/>
                                            </p:tgtEl>
                                          </p:cBhvr>
                                        </p:animEffect>
                                      </p:childTnLst>
                                    </p:cTn>
                                  </p:par>
                                </p:childTnLst>
                              </p:cTn>
                            </p:par>
                            <p:par>
                              <p:cTn id="29" fill="hold">
                                <p:stCondLst>
                                  <p:cond delay="3019"/>
                                </p:stCondLst>
                                <p:childTnLst>
                                  <p:par>
                                    <p:cTn id="30" presetID="2" presetClass="entr" presetSubtype="4" fill="hold" grpId="0" nodeType="afterEffect" p14:presetBounceEnd="40000">
                                      <p:stCondLst>
                                        <p:cond delay="300"/>
                                      </p:stCondLst>
                                      <p:childTnLst>
                                        <p:set>
                                          <p:cBhvr>
                                            <p:cTn id="31" dur="1" fill="hold">
                                              <p:stCondLst>
                                                <p:cond delay="0"/>
                                              </p:stCondLst>
                                            </p:cTn>
                                            <p:tgtEl>
                                              <p:spTgt spid="6"/>
                                            </p:tgtEl>
                                            <p:attrNameLst>
                                              <p:attrName>style.visibility</p:attrName>
                                            </p:attrNameLst>
                                          </p:cBhvr>
                                          <p:to>
                                            <p:strVal val="visible"/>
                                          </p:to>
                                        </p:set>
                                        <p:anim calcmode="lin" valueType="num" p14:bounceEnd="40000">
                                          <p:cBhvr additive="base">
                                            <p:cTn id="32" dur="500" fill="hold"/>
                                            <p:tgtEl>
                                              <p:spTgt spid="6"/>
                                            </p:tgtEl>
                                            <p:attrNameLst>
                                              <p:attrName>ppt_x</p:attrName>
                                            </p:attrNameLst>
                                          </p:cBhvr>
                                          <p:tavLst>
                                            <p:tav tm="0">
                                              <p:val>
                                                <p:strVal val="#ppt_x"/>
                                              </p:val>
                                            </p:tav>
                                            <p:tav tm="100000">
                                              <p:val>
                                                <p:strVal val="#ppt_x"/>
                                              </p:val>
                                            </p:tav>
                                          </p:tavLst>
                                        </p:anim>
                                        <p:anim calcmode="lin" valueType="num" p14:bounceEnd="40000">
                                          <p:cBhvr additive="base">
                                            <p:cTn id="33" dur="500" fill="hold"/>
                                            <p:tgtEl>
                                              <p:spTgt spid="6"/>
                                            </p:tgtEl>
                                            <p:attrNameLst>
                                              <p:attrName>ppt_y</p:attrName>
                                            </p:attrNameLst>
                                          </p:cBhvr>
                                          <p:tavLst>
                                            <p:tav tm="0">
                                              <p:val>
                                                <p:strVal val="1+#ppt_h/2"/>
                                              </p:val>
                                            </p:tav>
                                            <p:tav tm="100000">
                                              <p:val>
                                                <p:strVal val="#ppt_y"/>
                                              </p:val>
                                            </p:tav>
                                          </p:tavLst>
                                        </p:anim>
                                      </p:childTnLst>
                                    </p:cTn>
                                  </p:par>
                                </p:childTnLst>
                              </p:cTn>
                            </p:par>
                            <p:par>
                              <p:cTn id="34" fill="hold">
                                <p:stCondLst>
                                  <p:cond delay="3819"/>
                                </p:stCondLst>
                                <p:childTnLst>
                                  <p:par>
                                    <p:cTn id="35" presetID="31" presetClass="entr" presetSubtype="0" fill="hold" grpId="0" nodeType="after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400" fill="hold"/>
                                            <p:tgtEl>
                                              <p:spTgt spid="14"/>
                                            </p:tgtEl>
                                            <p:attrNameLst>
                                              <p:attrName>ppt_w</p:attrName>
                                            </p:attrNameLst>
                                          </p:cBhvr>
                                          <p:tavLst>
                                            <p:tav tm="0">
                                              <p:val>
                                                <p:fltVal val="0"/>
                                              </p:val>
                                            </p:tav>
                                            <p:tav tm="100000">
                                              <p:val>
                                                <p:strVal val="#ppt_w"/>
                                              </p:val>
                                            </p:tav>
                                          </p:tavLst>
                                        </p:anim>
                                        <p:anim calcmode="lin" valueType="num">
                                          <p:cBhvr>
                                            <p:cTn id="38" dur="400" fill="hold"/>
                                            <p:tgtEl>
                                              <p:spTgt spid="14"/>
                                            </p:tgtEl>
                                            <p:attrNameLst>
                                              <p:attrName>ppt_h</p:attrName>
                                            </p:attrNameLst>
                                          </p:cBhvr>
                                          <p:tavLst>
                                            <p:tav tm="0">
                                              <p:val>
                                                <p:fltVal val="0"/>
                                              </p:val>
                                            </p:tav>
                                            <p:tav tm="100000">
                                              <p:val>
                                                <p:strVal val="#ppt_h"/>
                                              </p:val>
                                            </p:tav>
                                          </p:tavLst>
                                        </p:anim>
                                        <p:anim calcmode="lin" valueType="num">
                                          <p:cBhvr>
                                            <p:cTn id="39" dur="400" fill="hold"/>
                                            <p:tgtEl>
                                              <p:spTgt spid="14"/>
                                            </p:tgtEl>
                                            <p:attrNameLst>
                                              <p:attrName>style.rotation</p:attrName>
                                            </p:attrNameLst>
                                          </p:cBhvr>
                                          <p:tavLst>
                                            <p:tav tm="0">
                                              <p:val>
                                                <p:fltVal val="90"/>
                                              </p:val>
                                            </p:tav>
                                            <p:tav tm="100000">
                                              <p:val>
                                                <p:fltVal val="0"/>
                                              </p:val>
                                            </p:tav>
                                          </p:tavLst>
                                        </p:anim>
                                        <p:animEffect transition="in" filter="fade">
                                          <p:cBhvr>
                                            <p:cTn id="40" dur="400"/>
                                            <p:tgtEl>
                                              <p:spTgt spid="14"/>
                                            </p:tgtEl>
                                          </p:cBhvr>
                                        </p:animEffect>
                                      </p:childTnLst>
                                    </p:cTn>
                                  </p:par>
                                </p:childTnLst>
                              </p:cTn>
                            </p:par>
                            <p:par>
                              <p:cTn id="41" fill="hold">
                                <p:stCondLst>
                                  <p:cond delay="4319"/>
                                </p:stCondLst>
                                <p:childTnLst>
                                  <p:par>
                                    <p:cTn id="42" presetID="22" presetClass="entr" presetSubtype="2" fill="hold" grpId="0" nodeType="after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wipe(right)">
                                          <p:cBhvr>
                                            <p:cTn id="44" dur="500"/>
                                            <p:tgtEl>
                                              <p:spTgt spid="12"/>
                                            </p:tgtEl>
                                          </p:cBhvr>
                                        </p:animEffect>
                                      </p:childTnLst>
                                    </p:cTn>
                                  </p:par>
                                  <p:par>
                                    <p:cTn id="45" presetID="22" presetClass="entr" presetSubtype="2"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right)">
                                          <p:cBhvr>
                                            <p:cTn id="47" dur="500"/>
                                            <p:tgtEl>
                                              <p:spTgt spid="13"/>
                                            </p:tgtEl>
                                          </p:cBhvr>
                                        </p:animEffect>
                                      </p:childTnLst>
                                    </p:cTn>
                                  </p:par>
                                </p:childTnLst>
                              </p:cTn>
                            </p:par>
                            <p:par>
                              <p:cTn id="48" fill="hold">
                                <p:stCondLst>
                                  <p:cond delay="4819"/>
                                </p:stCondLst>
                                <p:childTnLst>
                                  <p:par>
                                    <p:cTn id="49" presetID="2" presetClass="entr" presetSubtype="4" fill="hold" grpId="0" nodeType="afterEffect" p14:presetBounceEnd="40000">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14:bounceEnd="40000">
                                          <p:cBhvr additive="base">
                                            <p:cTn id="51" dur="500" fill="hold"/>
                                            <p:tgtEl>
                                              <p:spTgt spid="9"/>
                                            </p:tgtEl>
                                            <p:attrNameLst>
                                              <p:attrName>ppt_x</p:attrName>
                                            </p:attrNameLst>
                                          </p:cBhvr>
                                          <p:tavLst>
                                            <p:tav tm="0">
                                              <p:val>
                                                <p:strVal val="#ppt_x"/>
                                              </p:val>
                                            </p:tav>
                                            <p:tav tm="100000">
                                              <p:val>
                                                <p:strVal val="#ppt_x"/>
                                              </p:val>
                                            </p:tav>
                                          </p:tavLst>
                                        </p:anim>
                                        <p:anim calcmode="lin" valueType="num" p14:bounceEnd="40000">
                                          <p:cBhvr additive="base">
                                            <p:cTn id="52" dur="500" fill="hold"/>
                                            <p:tgtEl>
                                              <p:spTgt spid="9"/>
                                            </p:tgtEl>
                                            <p:attrNameLst>
                                              <p:attrName>ppt_y</p:attrName>
                                            </p:attrNameLst>
                                          </p:cBhvr>
                                          <p:tavLst>
                                            <p:tav tm="0">
                                              <p:val>
                                                <p:strVal val="1+#ppt_h/2"/>
                                              </p:val>
                                            </p:tav>
                                            <p:tav tm="100000">
                                              <p:val>
                                                <p:strVal val="#ppt_y"/>
                                              </p:val>
                                            </p:tav>
                                          </p:tavLst>
                                        </p:anim>
                                      </p:childTnLst>
                                    </p:cTn>
                                  </p:par>
                                </p:childTnLst>
                              </p:cTn>
                            </p:par>
                            <p:par>
                              <p:cTn id="53" fill="hold">
                                <p:stCondLst>
                                  <p:cond delay="5319"/>
                                </p:stCondLst>
                                <p:childTnLst>
                                  <p:par>
                                    <p:cTn id="54" presetID="31" presetClass="entr" presetSubtype="0" fill="hold" grpId="0" nodeType="afterEffect">
                                      <p:stCondLst>
                                        <p:cond delay="0"/>
                                      </p:stCondLst>
                                      <p:childTnLst>
                                        <p:set>
                                          <p:cBhvr>
                                            <p:cTn id="55" dur="1" fill="hold">
                                              <p:stCondLst>
                                                <p:cond delay="0"/>
                                              </p:stCondLst>
                                            </p:cTn>
                                            <p:tgtEl>
                                              <p:spTgt spid="16"/>
                                            </p:tgtEl>
                                            <p:attrNameLst>
                                              <p:attrName>style.visibility</p:attrName>
                                            </p:attrNameLst>
                                          </p:cBhvr>
                                          <p:to>
                                            <p:strVal val="visible"/>
                                          </p:to>
                                        </p:set>
                                        <p:anim calcmode="lin" valueType="num">
                                          <p:cBhvr>
                                            <p:cTn id="56" dur="400" fill="hold"/>
                                            <p:tgtEl>
                                              <p:spTgt spid="16"/>
                                            </p:tgtEl>
                                            <p:attrNameLst>
                                              <p:attrName>ppt_w</p:attrName>
                                            </p:attrNameLst>
                                          </p:cBhvr>
                                          <p:tavLst>
                                            <p:tav tm="0">
                                              <p:val>
                                                <p:fltVal val="0"/>
                                              </p:val>
                                            </p:tav>
                                            <p:tav tm="100000">
                                              <p:val>
                                                <p:strVal val="#ppt_w"/>
                                              </p:val>
                                            </p:tav>
                                          </p:tavLst>
                                        </p:anim>
                                        <p:anim calcmode="lin" valueType="num">
                                          <p:cBhvr>
                                            <p:cTn id="57" dur="400" fill="hold"/>
                                            <p:tgtEl>
                                              <p:spTgt spid="16"/>
                                            </p:tgtEl>
                                            <p:attrNameLst>
                                              <p:attrName>ppt_h</p:attrName>
                                            </p:attrNameLst>
                                          </p:cBhvr>
                                          <p:tavLst>
                                            <p:tav tm="0">
                                              <p:val>
                                                <p:fltVal val="0"/>
                                              </p:val>
                                            </p:tav>
                                            <p:tav tm="100000">
                                              <p:val>
                                                <p:strVal val="#ppt_h"/>
                                              </p:val>
                                            </p:tav>
                                          </p:tavLst>
                                        </p:anim>
                                        <p:anim calcmode="lin" valueType="num">
                                          <p:cBhvr>
                                            <p:cTn id="58" dur="400" fill="hold"/>
                                            <p:tgtEl>
                                              <p:spTgt spid="16"/>
                                            </p:tgtEl>
                                            <p:attrNameLst>
                                              <p:attrName>style.rotation</p:attrName>
                                            </p:attrNameLst>
                                          </p:cBhvr>
                                          <p:tavLst>
                                            <p:tav tm="0">
                                              <p:val>
                                                <p:fltVal val="90"/>
                                              </p:val>
                                            </p:tav>
                                            <p:tav tm="100000">
                                              <p:val>
                                                <p:fltVal val="0"/>
                                              </p:val>
                                            </p:tav>
                                          </p:tavLst>
                                        </p:anim>
                                        <p:animEffect transition="in" filter="fade">
                                          <p:cBhvr>
                                            <p:cTn id="59" dur="400"/>
                                            <p:tgtEl>
                                              <p:spTgt spid="16"/>
                                            </p:tgtEl>
                                          </p:cBhvr>
                                        </p:animEffect>
                                      </p:childTnLst>
                                    </p:cTn>
                                  </p:par>
                                </p:childTnLst>
                              </p:cTn>
                            </p:par>
                            <p:par>
                              <p:cTn id="60" fill="hold">
                                <p:stCondLst>
                                  <p:cond delay="5819"/>
                                </p:stCondLst>
                                <p:childTnLst>
                                  <p:par>
                                    <p:cTn id="61" presetID="22" presetClass="entr" presetSubtype="2" fill="hold" grpId="0" nodeType="after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wipe(right)">
                                          <p:cBhvr>
                                            <p:cTn id="63" dur="500"/>
                                            <p:tgtEl>
                                              <p:spTgt spid="20"/>
                                            </p:tgtEl>
                                          </p:cBhvr>
                                        </p:animEffect>
                                      </p:childTnLst>
                                    </p:cTn>
                                  </p:par>
                                  <p:par>
                                    <p:cTn id="64" presetID="22" presetClass="entr" presetSubtype="2" fill="hold" grpId="0" nodeType="with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wipe(right)">
                                          <p:cBhvr>
                                            <p:cTn id="66" dur="500"/>
                                            <p:tgtEl>
                                              <p:spTgt spid="21"/>
                                            </p:tgtEl>
                                          </p:cBhvr>
                                        </p:animEffect>
                                      </p:childTnLst>
                                    </p:cTn>
                                  </p:par>
                                </p:childTnLst>
                              </p:cTn>
                            </p:par>
                            <p:par>
                              <p:cTn id="67" fill="hold">
                                <p:stCondLst>
                                  <p:cond delay="6319"/>
                                </p:stCondLst>
                                <p:childTnLst>
                                  <p:par>
                                    <p:cTn id="68" presetID="2" presetClass="entr" presetSubtype="4" fill="hold" grpId="0" nodeType="afterEffect" p14:presetBounceEnd="40000">
                                      <p:stCondLst>
                                        <p:cond delay="0"/>
                                      </p:stCondLst>
                                      <p:childTnLst>
                                        <p:set>
                                          <p:cBhvr>
                                            <p:cTn id="69" dur="1" fill="hold">
                                              <p:stCondLst>
                                                <p:cond delay="0"/>
                                              </p:stCondLst>
                                            </p:cTn>
                                            <p:tgtEl>
                                              <p:spTgt spid="10"/>
                                            </p:tgtEl>
                                            <p:attrNameLst>
                                              <p:attrName>style.visibility</p:attrName>
                                            </p:attrNameLst>
                                          </p:cBhvr>
                                          <p:to>
                                            <p:strVal val="visible"/>
                                          </p:to>
                                        </p:set>
                                        <p:anim calcmode="lin" valueType="num" p14:bounceEnd="40000">
                                          <p:cBhvr additive="base">
                                            <p:cTn id="70" dur="500" fill="hold"/>
                                            <p:tgtEl>
                                              <p:spTgt spid="10"/>
                                            </p:tgtEl>
                                            <p:attrNameLst>
                                              <p:attrName>ppt_x</p:attrName>
                                            </p:attrNameLst>
                                          </p:cBhvr>
                                          <p:tavLst>
                                            <p:tav tm="0">
                                              <p:val>
                                                <p:strVal val="#ppt_x"/>
                                              </p:val>
                                            </p:tav>
                                            <p:tav tm="100000">
                                              <p:val>
                                                <p:strVal val="#ppt_x"/>
                                              </p:val>
                                            </p:tav>
                                          </p:tavLst>
                                        </p:anim>
                                        <p:anim calcmode="lin" valueType="num" p14:bounceEnd="40000">
                                          <p:cBhvr additive="base">
                                            <p:cTn id="71" dur="500" fill="hold"/>
                                            <p:tgtEl>
                                              <p:spTgt spid="10"/>
                                            </p:tgtEl>
                                            <p:attrNameLst>
                                              <p:attrName>ppt_y</p:attrName>
                                            </p:attrNameLst>
                                          </p:cBhvr>
                                          <p:tavLst>
                                            <p:tav tm="0">
                                              <p:val>
                                                <p:strVal val="1+#ppt_h/2"/>
                                              </p:val>
                                            </p:tav>
                                            <p:tav tm="100000">
                                              <p:val>
                                                <p:strVal val="#ppt_y"/>
                                              </p:val>
                                            </p:tav>
                                          </p:tavLst>
                                        </p:anim>
                                      </p:childTnLst>
                                    </p:cTn>
                                  </p:par>
                                </p:childTnLst>
                              </p:cTn>
                            </p:par>
                            <p:par>
                              <p:cTn id="72" fill="hold">
                                <p:stCondLst>
                                  <p:cond delay="6819"/>
                                </p:stCondLst>
                                <p:childTnLst>
                                  <p:par>
                                    <p:cTn id="73" presetID="31" presetClass="entr" presetSubtype="0" fill="hold" grpId="0" nodeType="afterEffect">
                                      <p:stCondLst>
                                        <p:cond delay="0"/>
                                      </p:stCondLst>
                                      <p:childTnLst>
                                        <p:set>
                                          <p:cBhvr>
                                            <p:cTn id="74" dur="1" fill="hold">
                                              <p:stCondLst>
                                                <p:cond delay="0"/>
                                              </p:stCondLst>
                                            </p:cTn>
                                            <p:tgtEl>
                                              <p:spTgt spid="15"/>
                                            </p:tgtEl>
                                            <p:attrNameLst>
                                              <p:attrName>style.visibility</p:attrName>
                                            </p:attrNameLst>
                                          </p:cBhvr>
                                          <p:to>
                                            <p:strVal val="visible"/>
                                          </p:to>
                                        </p:set>
                                        <p:anim calcmode="lin" valueType="num">
                                          <p:cBhvr>
                                            <p:cTn id="75" dur="400" fill="hold"/>
                                            <p:tgtEl>
                                              <p:spTgt spid="15"/>
                                            </p:tgtEl>
                                            <p:attrNameLst>
                                              <p:attrName>ppt_w</p:attrName>
                                            </p:attrNameLst>
                                          </p:cBhvr>
                                          <p:tavLst>
                                            <p:tav tm="0">
                                              <p:val>
                                                <p:fltVal val="0"/>
                                              </p:val>
                                            </p:tav>
                                            <p:tav tm="100000">
                                              <p:val>
                                                <p:strVal val="#ppt_w"/>
                                              </p:val>
                                            </p:tav>
                                          </p:tavLst>
                                        </p:anim>
                                        <p:anim calcmode="lin" valueType="num">
                                          <p:cBhvr>
                                            <p:cTn id="76" dur="400" fill="hold"/>
                                            <p:tgtEl>
                                              <p:spTgt spid="15"/>
                                            </p:tgtEl>
                                            <p:attrNameLst>
                                              <p:attrName>ppt_h</p:attrName>
                                            </p:attrNameLst>
                                          </p:cBhvr>
                                          <p:tavLst>
                                            <p:tav tm="0">
                                              <p:val>
                                                <p:fltVal val="0"/>
                                              </p:val>
                                            </p:tav>
                                            <p:tav tm="100000">
                                              <p:val>
                                                <p:strVal val="#ppt_h"/>
                                              </p:val>
                                            </p:tav>
                                          </p:tavLst>
                                        </p:anim>
                                        <p:anim calcmode="lin" valueType="num">
                                          <p:cBhvr>
                                            <p:cTn id="77" dur="400" fill="hold"/>
                                            <p:tgtEl>
                                              <p:spTgt spid="15"/>
                                            </p:tgtEl>
                                            <p:attrNameLst>
                                              <p:attrName>style.rotation</p:attrName>
                                            </p:attrNameLst>
                                          </p:cBhvr>
                                          <p:tavLst>
                                            <p:tav tm="0">
                                              <p:val>
                                                <p:fltVal val="90"/>
                                              </p:val>
                                            </p:tav>
                                            <p:tav tm="100000">
                                              <p:val>
                                                <p:fltVal val="0"/>
                                              </p:val>
                                            </p:tav>
                                          </p:tavLst>
                                        </p:anim>
                                        <p:animEffect transition="in" filter="fade">
                                          <p:cBhvr>
                                            <p:cTn id="78" dur="400"/>
                                            <p:tgtEl>
                                              <p:spTgt spid="15"/>
                                            </p:tgtEl>
                                          </p:cBhvr>
                                        </p:animEffect>
                                      </p:childTnLst>
                                    </p:cTn>
                                  </p:par>
                                </p:childTnLst>
                              </p:cTn>
                            </p:par>
                            <p:par>
                              <p:cTn id="79" fill="hold">
                                <p:stCondLst>
                                  <p:cond delay="7319"/>
                                </p:stCondLst>
                                <p:childTnLst>
                                  <p:par>
                                    <p:cTn id="80" presetID="22" presetClass="entr" presetSubtype="8" fill="hold" grpId="0" nodeType="after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wipe(left)">
                                          <p:cBhvr>
                                            <p:cTn id="82" dur="500"/>
                                            <p:tgtEl>
                                              <p:spTgt spid="18"/>
                                            </p:tgtEl>
                                          </p:cBhvr>
                                        </p:animEffect>
                                      </p:childTnLst>
                                    </p:cTn>
                                  </p:par>
                                  <p:par>
                                    <p:cTn id="83" presetID="22" presetClass="entr" presetSubtype="8" fill="hold" grpId="0" nodeType="withEffect">
                                      <p:stCondLst>
                                        <p:cond delay="0"/>
                                      </p:stCondLst>
                                      <p:childTnLst>
                                        <p:set>
                                          <p:cBhvr>
                                            <p:cTn id="84" dur="1" fill="hold">
                                              <p:stCondLst>
                                                <p:cond delay="0"/>
                                              </p:stCondLst>
                                            </p:cTn>
                                            <p:tgtEl>
                                              <p:spTgt spid="19"/>
                                            </p:tgtEl>
                                            <p:attrNameLst>
                                              <p:attrName>style.visibility</p:attrName>
                                            </p:attrNameLst>
                                          </p:cBhvr>
                                          <p:to>
                                            <p:strVal val="visible"/>
                                          </p:to>
                                        </p:set>
                                        <p:animEffect transition="in" filter="wipe(left)">
                                          <p:cBhvr>
                                            <p:cTn id="85" dur="500"/>
                                            <p:tgtEl>
                                              <p:spTgt spid="19"/>
                                            </p:tgtEl>
                                          </p:cBhvr>
                                        </p:animEffect>
                                      </p:childTnLst>
                                    </p:cTn>
                                  </p:par>
                                </p:childTnLst>
                              </p:cTn>
                            </p:par>
                            <p:par>
                              <p:cTn id="86" fill="hold">
                                <p:stCondLst>
                                  <p:cond delay="7819"/>
                                </p:stCondLst>
                                <p:childTnLst>
                                  <p:par>
                                    <p:cTn id="87" presetID="2" presetClass="entr" presetSubtype="4" fill="hold" grpId="0" nodeType="afterEffect" p14:presetBounceEnd="40000">
                                      <p:stCondLst>
                                        <p:cond delay="0"/>
                                      </p:stCondLst>
                                      <p:childTnLst>
                                        <p:set>
                                          <p:cBhvr>
                                            <p:cTn id="88" dur="1" fill="hold">
                                              <p:stCondLst>
                                                <p:cond delay="0"/>
                                              </p:stCondLst>
                                            </p:cTn>
                                            <p:tgtEl>
                                              <p:spTgt spid="11"/>
                                            </p:tgtEl>
                                            <p:attrNameLst>
                                              <p:attrName>style.visibility</p:attrName>
                                            </p:attrNameLst>
                                          </p:cBhvr>
                                          <p:to>
                                            <p:strVal val="visible"/>
                                          </p:to>
                                        </p:set>
                                        <p:anim calcmode="lin" valueType="num" p14:bounceEnd="40000">
                                          <p:cBhvr additive="base">
                                            <p:cTn id="89" dur="500" fill="hold"/>
                                            <p:tgtEl>
                                              <p:spTgt spid="11"/>
                                            </p:tgtEl>
                                            <p:attrNameLst>
                                              <p:attrName>ppt_x</p:attrName>
                                            </p:attrNameLst>
                                          </p:cBhvr>
                                          <p:tavLst>
                                            <p:tav tm="0">
                                              <p:val>
                                                <p:strVal val="#ppt_x"/>
                                              </p:val>
                                            </p:tav>
                                            <p:tav tm="100000">
                                              <p:val>
                                                <p:strVal val="#ppt_x"/>
                                              </p:val>
                                            </p:tav>
                                          </p:tavLst>
                                        </p:anim>
                                        <p:anim calcmode="lin" valueType="num" p14:bounceEnd="40000">
                                          <p:cBhvr additive="base">
                                            <p:cTn id="90" dur="500" fill="hold"/>
                                            <p:tgtEl>
                                              <p:spTgt spid="11"/>
                                            </p:tgtEl>
                                            <p:attrNameLst>
                                              <p:attrName>ppt_y</p:attrName>
                                            </p:attrNameLst>
                                          </p:cBhvr>
                                          <p:tavLst>
                                            <p:tav tm="0">
                                              <p:val>
                                                <p:strVal val="1+#ppt_h/2"/>
                                              </p:val>
                                            </p:tav>
                                            <p:tav tm="100000">
                                              <p:val>
                                                <p:strVal val="#ppt_y"/>
                                              </p:val>
                                            </p:tav>
                                          </p:tavLst>
                                        </p:anim>
                                      </p:childTnLst>
                                    </p:cTn>
                                  </p:par>
                                </p:childTnLst>
                              </p:cTn>
                            </p:par>
                            <p:par>
                              <p:cTn id="91" fill="hold">
                                <p:stCondLst>
                                  <p:cond delay="8319"/>
                                </p:stCondLst>
                                <p:childTnLst>
                                  <p:par>
                                    <p:cTn id="92" presetID="31" presetClass="entr" presetSubtype="0" fill="hold" grpId="0" nodeType="afterEffect">
                                      <p:stCondLst>
                                        <p:cond delay="0"/>
                                      </p:stCondLst>
                                      <p:childTnLst>
                                        <p:set>
                                          <p:cBhvr>
                                            <p:cTn id="93" dur="1" fill="hold">
                                              <p:stCondLst>
                                                <p:cond delay="0"/>
                                              </p:stCondLst>
                                            </p:cTn>
                                            <p:tgtEl>
                                              <p:spTgt spid="17"/>
                                            </p:tgtEl>
                                            <p:attrNameLst>
                                              <p:attrName>style.visibility</p:attrName>
                                            </p:attrNameLst>
                                          </p:cBhvr>
                                          <p:to>
                                            <p:strVal val="visible"/>
                                          </p:to>
                                        </p:set>
                                        <p:anim calcmode="lin" valueType="num">
                                          <p:cBhvr>
                                            <p:cTn id="94" dur="400" fill="hold"/>
                                            <p:tgtEl>
                                              <p:spTgt spid="17"/>
                                            </p:tgtEl>
                                            <p:attrNameLst>
                                              <p:attrName>ppt_w</p:attrName>
                                            </p:attrNameLst>
                                          </p:cBhvr>
                                          <p:tavLst>
                                            <p:tav tm="0">
                                              <p:val>
                                                <p:fltVal val="0"/>
                                              </p:val>
                                            </p:tav>
                                            <p:tav tm="100000">
                                              <p:val>
                                                <p:strVal val="#ppt_w"/>
                                              </p:val>
                                            </p:tav>
                                          </p:tavLst>
                                        </p:anim>
                                        <p:anim calcmode="lin" valueType="num">
                                          <p:cBhvr>
                                            <p:cTn id="95" dur="400" fill="hold"/>
                                            <p:tgtEl>
                                              <p:spTgt spid="17"/>
                                            </p:tgtEl>
                                            <p:attrNameLst>
                                              <p:attrName>ppt_h</p:attrName>
                                            </p:attrNameLst>
                                          </p:cBhvr>
                                          <p:tavLst>
                                            <p:tav tm="0">
                                              <p:val>
                                                <p:fltVal val="0"/>
                                              </p:val>
                                            </p:tav>
                                            <p:tav tm="100000">
                                              <p:val>
                                                <p:strVal val="#ppt_h"/>
                                              </p:val>
                                            </p:tav>
                                          </p:tavLst>
                                        </p:anim>
                                        <p:anim calcmode="lin" valueType="num">
                                          <p:cBhvr>
                                            <p:cTn id="96" dur="400" fill="hold"/>
                                            <p:tgtEl>
                                              <p:spTgt spid="17"/>
                                            </p:tgtEl>
                                            <p:attrNameLst>
                                              <p:attrName>style.rotation</p:attrName>
                                            </p:attrNameLst>
                                          </p:cBhvr>
                                          <p:tavLst>
                                            <p:tav tm="0">
                                              <p:val>
                                                <p:fltVal val="90"/>
                                              </p:val>
                                            </p:tav>
                                            <p:tav tm="100000">
                                              <p:val>
                                                <p:fltVal val="0"/>
                                              </p:val>
                                            </p:tav>
                                          </p:tavLst>
                                        </p:anim>
                                        <p:animEffect transition="in" filter="fade">
                                          <p:cBhvr>
                                            <p:cTn id="97" dur="400"/>
                                            <p:tgtEl>
                                              <p:spTgt spid="17"/>
                                            </p:tgtEl>
                                          </p:cBhvr>
                                        </p:animEffect>
                                      </p:childTnLst>
                                    </p:cTn>
                                  </p:par>
                                </p:childTnLst>
                              </p:cTn>
                            </p:par>
                            <p:par>
                              <p:cTn id="98" fill="hold">
                                <p:stCondLst>
                                  <p:cond delay="8819"/>
                                </p:stCondLst>
                                <p:childTnLst>
                                  <p:par>
                                    <p:cTn id="99" presetID="22" presetClass="entr" presetSubtype="8" fill="hold" grpId="0" nodeType="after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wipe(left)">
                                          <p:cBhvr>
                                            <p:cTn id="101" dur="500"/>
                                            <p:tgtEl>
                                              <p:spTgt spid="22"/>
                                            </p:tgtEl>
                                          </p:cBhvr>
                                        </p:animEffect>
                                      </p:childTnLst>
                                    </p:cTn>
                                  </p:par>
                                  <p:par>
                                    <p:cTn id="102" presetID="22" presetClass="entr" presetSubtype="8" fill="hold" grpId="0" nodeType="withEffect">
                                      <p:stCondLst>
                                        <p:cond delay="0"/>
                                      </p:stCondLst>
                                      <p:childTnLst>
                                        <p:set>
                                          <p:cBhvr>
                                            <p:cTn id="103" dur="1" fill="hold">
                                              <p:stCondLst>
                                                <p:cond delay="0"/>
                                              </p:stCondLst>
                                            </p:cTn>
                                            <p:tgtEl>
                                              <p:spTgt spid="23"/>
                                            </p:tgtEl>
                                            <p:attrNameLst>
                                              <p:attrName>style.visibility</p:attrName>
                                            </p:attrNameLst>
                                          </p:cBhvr>
                                          <p:to>
                                            <p:strVal val="visible"/>
                                          </p:to>
                                        </p:set>
                                        <p:animEffect transition="in" filter="wipe(left)">
                                          <p:cBhvr>
                                            <p:cTn id="10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P spid="83" grpId="1" animBg="1"/>
          <p:bldP spid="77" grpId="0"/>
          <p:bldP spid="4" grpId="0" animBg="1"/>
          <p:bldP spid="6" grpId="0" animBg="1"/>
          <p:bldP spid="9" grpId="0" animBg="1"/>
          <p:bldP spid="10" grpId="0" animBg="1"/>
          <p:bldP spid="11" grpId="0" animBg="1"/>
          <p:bldP spid="12" grpId="0"/>
          <p:bldP spid="13" grpId="0"/>
          <p:bldP spid="14" grpId="0"/>
          <p:bldP spid="15" grpId="0"/>
          <p:bldP spid="16" grpId="0"/>
          <p:bldP spid="17" grpId="0"/>
          <p:bldP spid="18" grpId="0"/>
          <p:bldP spid="19" grpId="0"/>
          <p:bldP spid="20" grpId="0"/>
          <p:bldP spid="21" grpId="0"/>
          <p:bldP spid="22" grpId="0"/>
          <p:bldP spid="2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childTnLst>
                                        <p:set>
                                          <p:cBhvr>
                                            <p:cTn id="6" dur="1" fill="hold">
                                              <p:stCondLst>
                                                <p:cond delay="0"/>
                                              </p:stCondLst>
                                            </p:cTn>
                                            <p:tgtEl>
                                              <p:spTgt spid="83"/>
                                            </p:tgtEl>
                                            <p:attrNameLst>
                                              <p:attrName>style.visibility</p:attrName>
                                            </p:attrNameLst>
                                          </p:cBhvr>
                                          <p:to>
                                            <p:strVal val="visible"/>
                                          </p:to>
                                        </p:set>
                                      </p:childTnLst>
                                    </p:cTn>
                                  </p:par>
                                  <p:par>
                                    <p:cTn id="7" presetID="35" presetClass="path" presetSubtype="0" accel="50000" decel="50000" fill="hold" grpId="0" nodeType="withEffect">
                                      <p:stCondLst>
                                        <p:cond delay="0"/>
                                      </p:stCondLst>
                                      <p:childTnLst>
                                        <p:animMotion origin="layout" path="M 0.98855 3.7037E-6 L 2.46E-6 3.7037E-6 " pathEditMode="relative" rAng="0" ptsTypes="AA">
                                          <p:cBhvr>
                                            <p:cTn id="8" dur="1000" fill="hold"/>
                                            <p:tgtEl>
                                              <p:spTgt spid="83"/>
                                            </p:tgtEl>
                                            <p:attrNameLst>
                                              <p:attrName>ppt_x</p:attrName>
                                              <p:attrName>ppt_y</p:attrName>
                                            </p:attrNameLst>
                                          </p:cBhvr>
                                          <p:rCtr x="-49434"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2019"/>
                                </p:stCondLst>
                                <p:childTnLst>
                                  <p:par>
                                    <p:cTn id="23" presetID="22" presetClass="entr" presetSubtype="1" fill="hold"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up)">
                                          <p:cBhvr>
                                            <p:cTn id="25" dur="700"/>
                                            <p:tgtEl>
                                              <p:spTgt spid="7"/>
                                            </p:tgtEl>
                                          </p:cBhvr>
                                        </p:animEffect>
                                      </p:childTnLst>
                                    </p:cTn>
                                  </p:par>
                                  <p:par>
                                    <p:cTn id="26" presetID="22" presetClass="entr" presetSubtype="4" fill="hold"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down)">
                                          <p:cBhvr>
                                            <p:cTn id="28" dur="700"/>
                                            <p:tgtEl>
                                              <p:spTgt spid="8"/>
                                            </p:tgtEl>
                                          </p:cBhvr>
                                        </p:animEffect>
                                      </p:childTnLst>
                                    </p:cTn>
                                  </p:par>
                                </p:childTnLst>
                              </p:cTn>
                            </p:par>
                            <p:par>
                              <p:cTn id="29" fill="hold">
                                <p:stCondLst>
                                  <p:cond delay="3019"/>
                                </p:stCondLst>
                                <p:childTnLst>
                                  <p:par>
                                    <p:cTn id="30" presetID="2" presetClass="entr" presetSubtype="4" fill="hold" grpId="0" nodeType="afterEffect">
                                      <p:stCondLst>
                                        <p:cond delay="30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fill="hold"/>
                                            <p:tgtEl>
                                              <p:spTgt spid="6"/>
                                            </p:tgtEl>
                                            <p:attrNameLst>
                                              <p:attrName>ppt_x</p:attrName>
                                            </p:attrNameLst>
                                          </p:cBhvr>
                                          <p:tavLst>
                                            <p:tav tm="0">
                                              <p:val>
                                                <p:strVal val="#ppt_x"/>
                                              </p:val>
                                            </p:tav>
                                            <p:tav tm="100000">
                                              <p:val>
                                                <p:strVal val="#ppt_x"/>
                                              </p:val>
                                            </p:tav>
                                          </p:tavLst>
                                        </p:anim>
                                        <p:anim calcmode="lin" valueType="num">
                                          <p:cBhvr additive="base">
                                            <p:cTn id="33" dur="500" fill="hold"/>
                                            <p:tgtEl>
                                              <p:spTgt spid="6"/>
                                            </p:tgtEl>
                                            <p:attrNameLst>
                                              <p:attrName>ppt_y</p:attrName>
                                            </p:attrNameLst>
                                          </p:cBhvr>
                                          <p:tavLst>
                                            <p:tav tm="0">
                                              <p:val>
                                                <p:strVal val="1+#ppt_h/2"/>
                                              </p:val>
                                            </p:tav>
                                            <p:tav tm="100000">
                                              <p:val>
                                                <p:strVal val="#ppt_y"/>
                                              </p:val>
                                            </p:tav>
                                          </p:tavLst>
                                        </p:anim>
                                      </p:childTnLst>
                                    </p:cTn>
                                  </p:par>
                                </p:childTnLst>
                              </p:cTn>
                            </p:par>
                            <p:par>
                              <p:cTn id="34" fill="hold">
                                <p:stCondLst>
                                  <p:cond delay="3819"/>
                                </p:stCondLst>
                                <p:childTnLst>
                                  <p:par>
                                    <p:cTn id="35" presetID="31" presetClass="entr" presetSubtype="0" fill="hold" grpId="0" nodeType="after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400" fill="hold"/>
                                            <p:tgtEl>
                                              <p:spTgt spid="14"/>
                                            </p:tgtEl>
                                            <p:attrNameLst>
                                              <p:attrName>ppt_w</p:attrName>
                                            </p:attrNameLst>
                                          </p:cBhvr>
                                          <p:tavLst>
                                            <p:tav tm="0">
                                              <p:val>
                                                <p:fltVal val="0"/>
                                              </p:val>
                                            </p:tav>
                                            <p:tav tm="100000">
                                              <p:val>
                                                <p:strVal val="#ppt_w"/>
                                              </p:val>
                                            </p:tav>
                                          </p:tavLst>
                                        </p:anim>
                                        <p:anim calcmode="lin" valueType="num">
                                          <p:cBhvr>
                                            <p:cTn id="38" dur="400" fill="hold"/>
                                            <p:tgtEl>
                                              <p:spTgt spid="14"/>
                                            </p:tgtEl>
                                            <p:attrNameLst>
                                              <p:attrName>ppt_h</p:attrName>
                                            </p:attrNameLst>
                                          </p:cBhvr>
                                          <p:tavLst>
                                            <p:tav tm="0">
                                              <p:val>
                                                <p:fltVal val="0"/>
                                              </p:val>
                                            </p:tav>
                                            <p:tav tm="100000">
                                              <p:val>
                                                <p:strVal val="#ppt_h"/>
                                              </p:val>
                                            </p:tav>
                                          </p:tavLst>
                                        </p:anim>
                                        <p:anim calcmode="lin" valueType="num">
                                          <p:cBhvr>
                                            <p:cTn id="39" dur="400" fill="hold"/>
                                            <p:tgtEl>
                                              <p:spTgt spid="14"/>
                                            </p:tgtEl>
                                            <p:attrNameLst>
                                              <p:attrName>style.rotation</p:attrName>
                                            </p:attrNameLst>
                                          </p:cBhvr>
                                          <p:tavLst>
                                            <p:tav tm="0">
                                              <p:val>
                                                <p:fltVal val="90"/>
                                              </p:val>
                                            </p:tav>
                                            <p:tav tm="100000">
                                              <p:val>
                                                <p:fltVal val="0"/>
                                              </p:val>
                                            </p:tav>
                                          </p:tavLst>
                                        </p:anim>
                                        <p:animEffect transition="in" filter="fade">
                                          <p:cBhvr>
                                            <p:cTn id="40" dur="400"/>
                                            <p:tgtEl>
                                              <p:spTgt spid="14"/>
                                            </p:tgtEl>
                                          </p:cBhvr>
                                        </p:animEffect>
                                      </p:childTnLst>
                                    </p:cTn>
                                  </p:par>
                                </p:childTnLst>
                              </p:cTn>
                            </p:par>
                            <p:par>
                              <p:cTn id="41" fill="hold">
                                <p:stCondLst>
                                  <p:cond delay="4319"/>
                                </p:stCondLst>
                                <p:childTnLst>
                                  <p:par>
                                    <p:cTn id="42" presetID="22" presetClass="entr" presetSubtype="2" fill="hold" grpId="0" nodeType="after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wipe(right)">
                                          <p:cBhvr>
                                            <p:cTn id="44" dur="500"/>
                                            <p:tgtEl>
                                              <p:spTgt spid="12"/>
                                            </p:tgtEl>
                                          </p:cBhvr>
                                        </p:animEffect>
                                      </p:childTnLst>
                                    </p:cTn>
                                  </p:par>
                                  <p:par>
                                    <p:cTn id="45" presetID="22" presetClass="entr" presetSubtype="2"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right)">
                                          <p:cBhvr>
                                            <p:cTn id="47" dur="500"/>
                                            <p:tgtEl>
                                              <p:spTgt spid="13"/>
                                            </p:tgtEl>
                                          </p:cBhvr>
                                        </p:animEffect>
                                      </p:childTnLst>
                                    </p:cTn>
                                  </p:par>
                                </p:childTnLst>
                              </p:cTn>
                            </p:par>
                            <p:par>
                              <p:cTn id="48" fill="hold">
                                <p:stCondLst>
                                  <p:cond delay="4819"/>
                                </p:stCondLst>
                                <p:childTnLst>
                                  <p:par>
                                    <p:cTn id="49" presetID="2" presetClass="entr" presetSubtype="4" fill="hold" grpId="0" nodeType="after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additive="base">
                                            <p:cTn id="51" dur="500" fill="hold"/>
                                            <p:tgtEl>
                                              <p:spTgt spid="9"/>
                                            </p:tgtEl>
                                            <p:attrNameLst>
                                              <p:attrName>ppt_x</p:attrName>
                                            </p:attrNameLst>
                                          </p:cBhvr>
                                          <p:tavLst>
                                            <p:tav tm="0">
                                              <p:val>
                                                <p:strVal val="#ppt_x"/>
                                              </p:val>
                                            </p:tav>
                                            <p:tav tm="100000">
                                              <p:val>
                                                <p:strVal val="#ppt_x"/>
                                              </p:val>
                                            </p:tav>
                                          </p:tavLst>
                                        </p:anim>
                                        <p:anim calcmode="lin" valueType="num">
                                          <p:cBhvr additive="base">
                                            <p:cTn id="52" dur="500" fill="hold"/>
                                            <p:tgtEl>
                                              <p:spTgt spid="9"/>
                                            </p:tgtEl>
                                            <p:attrNameLst>
                                              <p:attrName>ppt_y</p:attrName>
                                            </p:attrNameLst>
                                          </p:cBhvr>
                                          <p:tavLst>
                                            <p:tav tm="0">
                                              <p:val>
                                                <p:strVal val="1+#ppt_h/2"/>
                                              </p:val>
                                            </p:tav>
                                            <p:tav tm="100000">
                                              <p:val>
                                                <p:strVal val="#ppt_y"/>
                                              </p:val>
                                            </p:tav>
                                          </p:tavLst>
                                        </p:anim>
                                      </p:childTnLst>
                                    </p:cTn>
                                  </p:par>
                                </p:childTnLst>
                              </p:cTn>
                            </p:par>
                            <p:par>
                              <p:cTn id="53" fill="hold">
                                <p:stCondLst>
                                  <p:cond delay="5319"/>
                                </p:stCondLst>
                                <p:childTnLst>
                                  <p:par>
                                    <p:cTn id="54" presetID="31" presetClass="entr" presetSubtype="0" fill="hold" grpId="0" nodeType="afterEffect">
                                      <p:stCondLst>
                                        <p:cond delay="0"/>
                                      </p:stCondLst>
                                      <p:childTnLst>
                                        <p:set>
                                          <p:cBhvr>
                                            <p:cTn id="55" dur="1" fill="hold">
                                              <p:stCondLst>
                                                <p:cond delay="0"/>
                                              </p:stCondLst>
                                            </p:cTn>
                                            <p:tgtEl>
                                              <p:spTgt spid="16"/>
                                            </p:tgtEl>
                                            <p:attrNameLst>
                                              <p:attrName>style.visibility</p:attrName>
                                            </p:attrNameLst>
                                          </p:cBhvr>
                                          <p:to>
                                            <p:strVal val="visible"/>
                                          </p:to>
                                        </p:set>
                                        <p:anim calcmode="lin" valueType="num">
                                          <p:cBhvr>
                                            <p:cTn id="56" dur="400" fill="hold"/>
                                            <p:tgtEl>
                                              <p:spTgt spid="16"/>
                                            </p:tgtEl>
                                            <p:attrNameLst>
                                              <p:attrName>ppt_w</p:attrName>
                                            </p:attrNameLst>
                                          </p:cBhvr>
                                          <p:tavLst>
                                            <p:tav tm="0">
                                              <p:val>
                                                <p:fltVal val="0"/>
                                              </p:val>
                                            </p:tav>
                                            <p:tav tm="100000">
                                              <p:val>
                                                <p:strVal val="#ppt_w"/>
                                              </p:val>
                                            </p:tav>
                                          </p:tavLst>
                                        </p:anim>
                                        <p:anim calcmode="lin" valueType="num">
                                          <p:cBhvr>
                                            <p:cTn id="57" dur="400" fill="hold"/>
                                            <p:tgtEl>
                                              <p:spTgt spid="16"/>
                                            </p:tgtEl>
                                            <p:attrNameLst>
                                              <p:attrName>ppt_h</p:attrName>
                                            </p:attrNameLst>
                                          </p:cBhvr>
                                          <p:tavLst>
                                            <p:tav tm="0">
                                              <p:val>
                                                <p:fltVal val="0"/>
                                              </p:val>
                                            </p:tav>
                                            <p:tav tm="100000">
                                              <p:val>
                                                <p:strVal val="#ppt_h"/>
                                              </p:val>
                                            </p:tav>
                                          </p:tavLst>
                                        </p:anim>
                                        <p:anim calcmode="lin" valueType="num">
                                          <p:cBhvr>
                                            <p:cTn id="58" dur="400" fill="hold"/>
                                            <p:tgtEl>
                                              <p:spTgt spid="16"/>
                                            </p:tgtEl>
                                            <p:attrNameLst>
                                              <p:attrName>style.rotation</p:attrName>
                                            </p:attrNameLst>
                                          </p:cBhvr>
                                          <p:tavLst>
                                            <p:tav tm="0">
                                              <p:val>
                                                <p:fltVal val="90"/>
                                              </p:val>
                                            </p:tav>
                                            <p:tav tm="100000">
                                              <p:val>
                                                <p:fltVal val="0"/>
                                              </p:val>
                                            </p:tav>
                                          </p:tavLst>
                                        </p:anim>
                                        <p:animEffect transition="in" filter="fade">
                                          <p:cBhvr>
                                            <p:cTn id="59" dur="400"/>
                                            <p:tgtEl>
                                              <p:spTgt spid="16"/>
                                            </p:tgtEl>
                                          </p:cBhvr>
                                        </p:animEffect>
                                      </p:childTnLst>
                                    </p:cTn>
                                  </p:par>
                                </p:childTnLst>
                              </p:cTn>
                            </p:par>
                            <p:par>
                              <p:cTn id="60" fill="hold">
                                <p:stCondLst>
                                  <p:cond delay="5819"/>
                                </p:stCondLst>
                                <p:childTnLst>
                                  <p:par>
                                    <p:cTn id="61" presetID="22" presetClass="entr" presetSubtype="2" fill="hold" grpId="0" nodeType="after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wipe(right)">
                                          <p:cBhvr>
                                            <p:cTn id="63" dur="500"/>
                                            <p:tgtEl>
                                              <p:spTgt spid="20"/>
                                            </p:tgtEl>
                                          </p:cBhvr>
                                        </p:animEffect>
                                      </p:childTnLst>
                                    </p:cTn>
                                  </p:par>
                                  <p:par>
                                    <p:cTn id="64" presetID="22" presetClass="entr" presetSubtype="2" fill="hold" grpId="0" nodeType="with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wipe(right)">
                                          <p:cBhvr>
                                            <p:cTn id="66" dur="500"/>
                                            <p:tgtEl>
                                              <p:spTgt spid="21"/>
                                            </p:tgtEl>
                                          </p:cBhvr>
                                        </p:animEffect>
                                      </p:childTnLst>
                                    </p:cTn>
                                  </p:par>
                                </p:childTnLst>
                              </p:cTn>
                            </p:par>
                            <p:par>
                              <p:cTn id="67" fill="hold">
                                <p:stCondLst>
                                  <p:cond delay="6319"/>
                                </p:stCondLst>
                                <p:childTnLst>
                                  <p:par>
                                    <p:cTn id="68" presetID="2" presetClass="entr" presetSubtype="4" fill="hold" grpId="0" nodeType="afterEffect">
                                      <p:stCondLst>
                                        <p:cond delay="0"/>
                                      </p:stCondLst>
                                      <p:childTnLst>
                                        <p:set>
                                          <p:cBhvr>
                                            <p:cTn id="69" dur="1" fill="hold">
                                              <p:stCondLst>
                                                <p:cond delay="0"/>
                                              </p:stCondLst>
                                            </p:cTn>
                                            <p:tgtEl>
                                              <p:spTgt spid="10"/>
                                            </p:tgtEl>
                                            <p:attrNameLst>
                                              <p:attrName>style.visibility</p:attrName>
                                            </p:attrNameLst>
                                          </p:cBhvr>
                                          <p:to>
                                            <p:strVal val="visible"/>
                                          </p:to>
                                        </p:set>
                                        <p:anim calcmode="lin" valueType="num">
                                          <p:cBhvr additive="base">
                                            <p:cTn id="70" dur="500" fill="hold"/>
                                            <p:tgtEl>
                                              <p:spTgt spid="10"/>
                                            </p:tgtEl>
                                            <p:attrNameLst>
                                              <p:attrName>ppt_x</p:attrName>
                                            </p:attrNameLst>
                                          </p:cBhvr>
                                          <p:tavLst>
                                            <p:tav tm="0">
                                              <p:val>
                                                <p:strVal val="#ppt_x"/>
                                              </p:val>
                                            </p:tav>
                                            <p:tav tm="100000">
                                              <p:val>
                                                <p:strVal val="#ppt_x"/>
                                              </p:val>
                                            </p:tav>
                                          </p:tavLst>
                                        </p:anim>
                                        <p:anim calcmode="lin" valueType="num">
                                          <p:cBhvr additive="base">
                                            <p:cTn id="71" dur="500" fill="hold"/>
                                            <p:tgtEl>
                                              <p:spTgt spid="10"/>
                                            </p:tgtEl>
                                            <p:attrNameLst>
                                              <p:attrName>ppt_y</p:attrName>
                                            </p:attrNameLst>
                                          </p:cBhvr>
                                          <p:tavLst>
                                            <p:tav tm="0">
                                              <p:val>
                                                <p:strVal val="1+#ppt_h/2"/>
                                              </p:val>
                                            </p:tav>
                                            <p:tav tm="100000">
                                              <p:val>
                                                <p:strVal val="#ppt_y"/>
                                              </p:val>
                                            </p:tav>
                                          </p:tavLst>
                                        </p:anim>
                                      </p:childTnLst>
                                    </p:cTn>
                                  </p:par>
                                </p:childTnLst>
                              </p:cTn>
                            </p:par>
                            <p:par>
                              <p:cTn id="72" fill="hold">
                                <p:stCondLst>
                                  <p:cond delay="6819"/>
                                </p:stCondLst>
                                <p:childTnLst>
                                  <p:par>
                                    <p:cTn id="73" presetID="31" presetClass="entr" presetSubtype="0" fill="hold" grpId="0" nodeType="afterEffect">
                                      <p:stCondLst>
                                        <p:cond delay="0"/>
                                      </p:stCondLst>
                                      <p:childTnLst>
                                        <p:set>
                                          <p:cBhvr>
                                            <p:cTn id="74" dur="1" fill="hold">
                                              <p:stCondLst>
                                                <p:cond delay="0"/>
                                              </p:stCondLst>
                                            </p:cTn>
                                            <p:tgtEl>
                                              <p:spTgt spid="15"/>
                                            </p:tgtEl>
                                            <p:attrNameLst>
                                              <p:attrName>style.visibility</p:attrName>
                                            </p:attrNameLst>
                                          </p:cBhvr>
                                          <p:to>
                                            <p:strVal val="visible"/>
                                          </p:to>
                                        </p:set>
                                        <p:anim calcmode="lin" valueType="num">
                                          <p:cBhvr>
                                            <p:cTn id="75" dur="400" fill="hold"/>
                                            <p:tgtEl>
                                              <p:spTgt spid="15"/>
                                            </p:tgtEl>
                                            <p:attrNameLst>
                                              <p:attrName>ppt_w</p:attrName>
                                            </p:attrNameLst>
                                          </p:cBhvr>
                                          <p:tavLst>
                                            <p:tav tm="0">
                                              <p:val>
                                                <p:fltVal val="0"/>
                                              </p:val>
                                            </p:tav>
                                            <p:tav tm="100000">
                                              <p:val>
                                                <p:strVal val="#ppt_w"/>
                                              </p:val>
                                            </p:tav>
                                          </p:tavLst>
                                        </p:anim>
                                        <p:anim calcmode="lin" valueType="num">
                                          <p:cBhvr>
                                            <p:cTn id="76" dur="400" fill="hold"/>
                                            <p:tgtEl>
                                              <p:spTgt spid="15"/>
                                            </p:tgtEl>
                                            <p:attrNameLst>
                                              <p:attrName>ppt_h</p:attrName>
                                            </p:attrNameLst>
                                          </p:cBhvr>
                                          <p:tavLst>
                                            <p:tav tm="0">
                                              <p:val>
                                                <p:fltVal val="0"/>
                                              </p:val>
                                            </p:tav>
                                            <p:tav tm="100000">
                                              <p:val>
                                                <p:strVal val="#ppt_h"/>
                                              </p:val>
                                            </p:tav>
                                          </p:tavLst>
                                        </p:anim>
                                        <p:anim calcmode="lin" valueType="num">
                                          <p:cBhvr>
                                            <p:cTn id="77" dur="400" fill="hold"/>
                                            <p:tgtEl>
                                              <p:spTgt spid="15"/>
                                            </p:tgtEl>
                                            <p:attrNameLst>
                                              <p:attrName>style.rotation</p:attrName>
                                            </p:attrNameLst>
                                          </p:cBhvr>
                                          <p:tavLst>
                                            <p:tav tm="0">
                                              <p:val>
                                                <p:fltVal val="90"/>
                                              </p:val>
                                            </p:tav>
                                            <p:tav tm="100000">
                                              <p:val>
                                                <p:fltVal val="0"/>
                                              </p:val>
                                            </p:tav>
                                          </p:tavLst>
                                        </p:anim>
                                        <p:animEffect transition="in" filter="fade">
                                          <p:cBhvr>
                                            <p:cTn id="78" dur="400"/>
                                            <p:tgtEl>
                                              <p:spTgt spid="15"/>
                                            </p:tgtEl>
                                          </p:cBhvr>
                                        </p:animEffect>
                                      </p:childTnLst>
                                    </p:cTn>
                                  </p:par>
                                </p:childTnLst>
                              </p:cTn>
                            </p:par>
                            <p:par>
                              <p:cTn id="79" fill="hold">
                                <p:stCondLst>
                                  <p:cond delay="7319"/>
                                </p:stCondLst>
                                <p:childTnLst>
                                  <p:par>
                                    <p:cTn id="80" presetID="22" presetClass="entr" presetSubtype="8" fill="hold" grpId="0" nodeType="after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wipe(left)">
                                          <p:cBhvr>
                                            <p:cTn id="82" dur="500"/>
                                            <p:tgtEl>
                                              <p:spTgt spid="18"/>
                                            </p:tgtEl>
                                          </p:cBhvr>
                                        </p:animEffect>
                                      </p:childTnLst>
                                    </p:cTn>
                                  </p:par>
                                  <p:par>
                                    <p:cTn id="83" presetID="22" presetClass="entr" presetSubtype="8" fill="hold" grpId="0" nodeType="withEffect">
                                      <p:stCondLst>
                                        <p:cond delay="0"/>
                                      </p:stCondLst>
                                      <p:childTnLst>
                                        <p:set>
                                          <p:cBhvr>
                                            <p:cTn id="84" dur="1" fill="hold">
                                              <p:stCondLst>
                                                <p:cond delay="0"/>
                                              </p:stCondLst>
                                            </p:cTn>
                                            <p:tgtEl>
                                              <p:spTgt spid="19"/>
                                            </p:tgtEl>
                                            <p:attrNameLst>
                                              <p:attrName>style.visibility</p:attrName>
                                            </p:attrNameLst>
                                          </p:cBhvr>
                                          <p:to>
                                            <p:strVal val="visible"/>
                                          </p:to>
                                        </p:set>
                                        <p:animEffect transition="in" filter="wipe(left)">
                                          <p:cBhvr>
                                            <p:cTn id="85" dur="500"/>
                                            <p:tgtEl>
                                              <p:spTgt spid="19"/>
                                            </p:tgtEl>
                                          </p:cBhvr>
                                        </p:animEffect>
                                      </p:childTnLst>
                                    </p:cTn>
                                  </p:par>
                                </p:childTnLst>
                              </p:cTn>
                            </p:par>
                            <p:par>
                              <p:cTn id="86" fill="hold">
                                <p:stCondLst>
                                  <p:cond delay="7819"/>
                                </p:stCondLst>
                                <p:childTnLst>
                                  <p:par>
                                    <p:cTn id="87" presetID="2" presetClass="entr" presetSubtype="4" fill="hold" grpId="0" nodeType="afterEffect">
                                      <p:stCondLst>
                                        <p:cond delay="0"/>
                                      </p:stCondLst>
                                      <p:childTnLst>
                                        <p:set>
                                          <p:cBhvr>
                                            <p:cTn id="88" dur="1" fill="hold">
                                              <p:stCondLst>
                                                <p:cond delay="0"/>
                                              </p:stCondLst>
                                            </p:cTn>
                                            <p:tgtEl>
                                              <p:spTgt spid="11"/>
                                            </p:tgtEl>
                                            <p:attrNameLst>
                                              <p:attrName>style.visibility</p:attrName>
                                            </p:attrNameLst>
                                          </p:cBhvr>
                                          <p:to>
                                            <p:strVal val="visible"/>
                                          </p:to>
                                        </p:set>
                                        <p:anim calcmode="lin" valueType="num">
                                          <p:cBhvr additive="base">
                                            <p:cTn id="89" dur="500" fill="hold"/>
                                            <p:tgtEl>
                                              <p:spTgt spid="11"/>
                                            </p:tgtEl>
                                            <p:attrNameLst>
                                              <p:attrName>ppt_x</p:attrName>
                                            </p:attrNameLst>
                                          </p:cBhvr>
                                          <p:tavLst>
                                            <p:tav tm="0">
                                              <p:val>
                                                <p:strVal val="#ppt_x"/>
                                              </p:val>
                                            </p:tav>
                                            <p:tav tm="100000">
                                              <p:val>
                                                <p:strVal val="#ppt_x"/>
                                              </p:val>
                                            </p:tav>
                                          </p:tavLst>
                                        </p:anim>
                                        <p:anim calcmode="lin" valueType="num">
                                          <p:cBhvr additive="base">
                                            <p:cTn id="90" dur="500" fill="hold"/>
                                            <p:tgtEl>
                                              <p:spTgt spid="11"/>
                                            </p:tgtEl>
                                            <p:attrNameLst>
                                              <p:attrName>ppt_y</p:attrName>
                                            </p:attrNameLst>
                                          </p:cBhvr>
                                          <p:tavLst>
                                            <p:tav tm="0">
                                              <p:val>
                                                <p:strVal val="1+#ppt_h/2"/>
                                              </p:val>
                                            </p:tav>
                                            <p:tav tm="100000">
                                              <p:val>
                                                <p:strVal val="#ppt_y"/>
                                              </p:val>
                                            </p:tav>
                                          </p:tavLst>
                                        </p:anim>
                                      </p:childTnLst>
                                    </p:cTn>
                                  </p:par>
                                </p:childTnLst>
                              </p:cTn>
                            </p:par>
                            <p:par>
                              <p:cTn id="91" fill="hold">
                                <p:stCondLst>
                                  <p:cond delay="8319"/>
                                </p:stCondLst>
                                <p:childTnLst>
                                  <p:par>
                                    <p:cTn id="92" presetID="31" presetClass="entr" presetSubtype="0" fill="hold" grpId="0" nodeType="afterEffect">
                                      <p:stCondLst>
                                        <p:cond delay="0"/>
                                      </p:stCondLst>
                                      <p:childTnLst>
                                        <p:set>
                                          <p:cBhvr>
                                            <p:cTn id="93" dur="1" fill="hold">
                                              <p:stCondLst>
                                                <p:cond delay="0"/>
                                              </p:stCondLst>
                                            </p:cTn>
                                            <p:tgtEl>
                                              <p:spTgt spid="17"/>
                                            </p:tgtEl>
                                            <p:attrNameLst>
                                              <p:attrName>style.visibility</p:attrName>
                                            </p:attrNameLst>
                                          </p:cBhvr>
                                          <p:to>
                                            <p:strVal val="visible"/>
                                          </p:to>
                                        </p:set>
                                        <p:anim calcmode="lin" valueType="num">
                                          <p:cBhvr>
                                            <p:cTn id="94" dur="400" fill="hold"/>
                                            <p:tgtEl>
                                              <p:spTgt spid="17"/>
                                            </p:tgtEl>
                                            <p:attrNameLst>
                                              <p:attrName>ppt_w</p:attrName>
                                            </p:attrNameLst>
                                          </p:cBhvr>
                                          <p:tavLst>
                                            <p:tav tm="0">
                                              <p:val>
                                                <p:fltVal val="0"/>
                                              </p:val>
                                            </p:tav>
                                            <p:tav tm="100000">
                                              <p:val>
                                                <p:strVal val="#ppt_w"/>
                                              </p:val>
                                            </p:tav>
                                          </p:tavLst>
                                        </p:anim>
                                        <p:anim calcmode="lin" valueType="num">
                                          <p:cBhvr>
                                            <p:cTn id="95" dur="400" fill="hold"/>
                                            <p:tgtEl>
                                              <p:spTgt spid="17"/>
                                            </p:tgtEl>
                                            <p:attrNameLst>
                                              <p:attrName>ppt_h</p:attrName>
                                            </p:attrNameLst>
                                          </p:cBhvr>
                                          <p:tavLst>
                                            <p:tav tm="0">
                                              <p:val>
                                                <p:fltVal val="0"/>
                                              </p:val>
                                            </p:tav>
                                            <p:tav tm="100000">
                                              <p:val>
                                                <p:strVal val="#ppt_h"/>
                                              </p:val>
                                            </p:tav>
                                          </p:tavLst>
                                        </p:anim>
                                        <p:anim calcmode="lin" valueType="num">
                                          <p:cBhvr>
                                            <p:cTn id="96" dur="400" fill="hold"/>
                                            <p:tgtEl>
                                              <p:spTgt spid="17"/>
                                            </p:tgtEl>
                                            <p:attrNameLst>
                                              <p:attrName>style.rotation</p:attrName>
                                            </p:attrNameLst>
                                          </p:cBhvr>
                                          <p:tavLst>
                                            <p:tav tm="0">
                                              <p:val>
                                                <p:fltVal val="90"/>
                                              </p:val>
                                            </p:tav>
                                            <p:tav tm="100000">
                                              <p:val>
                                                <p:fltVal val="0"/>
                                              </p:val>
                                            </p:tav>
                                          </p:tavLst>
                                        </p:anim>
                                        <p:animEffect transition="in" filter="fade">
                                          <p:cBhvr>
                                            <p:cTn id="97" dur="400"/>
                                            <p:tgtEl>
                                              <p:spTgt spid="17"/>
                                            </p:tgtEl>
                                          </p:cBhvr>
                                        </p:animEffect>
                                      </p:childTnLst>
                                    </p:cTn>
                                  </p:par>
                                </p:childTnLst>
                              </p:cTn>
                            </p:par>
                            <p:par>
                              <p:cTn id="98" fill="hold">
                                <p:stCondLst>
                                  <p:cond delay="8819"/>
                                </p:stCondLst>
                                <p:childTnLst>
                                  <p:par>
                                    <p:cTn id="99" presetID="22" presetClass="entr" presetSubtype="8" fill="hold" grpId="0" nodeType="after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wipe(left)">
                                          <p:cBhvr>
                                            <p:cTn id="101" dur="500"/>
                                            <p:tgtEl>
                                              <p:spTgt spid="22"/>
                                            </p:tgtEl>
                                          </p:cBhvr>
                                        </p:animEffect>
                                      </p:childTnLst>
                                    </p:cTn>
                                  </p:par>
                                  <p:par>
                                    <p:cTn id="102" presetID="22" presetClass="entr" presetSubtype="8" fill="hold" grpId="0" nodeType="withEffect">
                                      <p:stCondLst>
                                        <p:cond delay="0"/>
                                      </p:stCondLst>
                                      <p:childTnLst>
                                        <p:set>
                                          <p:cBhvr>
                                            <p:cTn id="103" dur="1" fill="hold">
                                              <p:stCondLst>
                                                <p:cond delay="0"/>
                                              </p:stCondLst>
                                            </p:cTn>
                                            <p:tgtEl>
                                              <p:spTgt spid="23"/>
                                            </p:tgtEl>
                                            <p:attrNameLst>
                                              <p:attrName>style.visibility</p:attrName>
                                            </p:attrNameLst>
                                          </p:cBhvr>
                                          <p:to>
                                            <p:strVal val="visible"/>
                                          </p:to>
                                        </p:set>
                                        <p:animEffect transition="in" filter="wipe(left)">
                                          <p:cBhvr>
                                            <p:cTn id="10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P spid="83" grpId="1" animBg="1"/>
          <p:bldP spid="77" grpId="0"/>
          <p:bldP spid="4" grpId="0" animBg="1"/>
          <p:bldP spid="6" grpId="0" animBg="1"/>
          <p:bldP spid="9" grpId="0" animBg="1"/>
          <p:bldP spid="10" grpId="0" animBg="1"/>
          <p:bldP spid="11" grpId="0" animBg="1"/>
          <p:bldP spid="12" grpId="0"/>
          <p:bldP spid="13" grpId="0"/>
          <p:bldP spid="14" grpId="0"/>
          <p:bldP spid="15" grpId="0"/>
          <p:bldP spid="16" grpId="0"/>
          <p:bldP spid="17" grpId="0"/>
          <p:bldP spid="18" grpId="0"/>
          <p:bldP spid="19" grpId="0"/>
          <p:bldP spid="20" grpId="0"/>
          <p:bldP spid="21" grpId="0"/>
          <p:bldP spid="22" grpId="0"/>
          <p:bldP spid="23"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3681" r="-1082" b="7810"/>
          <a:stretch>
            <a:fillRect/>
          </a:stretch>
        </p:blipFill>
        <p:spPr>
          <a:xfrm>
            <a:off x="0" y="630774"/>
            <a:ext cx="12328633" cy="6074851"/>
          </a:xfrm>
          <a:prstGeom prst="rect">
            <a:avLst/>
          </a:prstGeom>
        </p:spPr>
      </p:pic>
      <p:sp>
        <p:nvSpPr>
          <p:cNvPr id="77" name="TextBox 76"/>
          <p:cNvSpPr txBox="1"/>
          <p:nvPr/>
        </p:nvSpPr>
        <p:spPr>
          <a:xfrm>
            <a:off x="477743" y="159025"/>
            <a:ext cx="2031301" cy="369320"/>
          </a:xfrm>
          <a:prstGeom prst="rect">
            <a:avLst/>
          </a:prstGeom>
          <a:noFill/>
        </p:spPr>
        <p:txBody>
          <a:bodyPr wrap="none" lIns="91428" tIns="45714" rIns="91428" bIns="45714" rtlCol="0">
            <a:spAutoFit/>
          </a:bodyPr>
          <a:lstStyle/>
          <a:p>
            <a:r>
              <a:rPr lang="zh-CN" altLang="en-US" dirty="0">
                <a:solidFill>
                  <a:srgbClr val="4D4D4D"/>
                </a:solidFill>
                <a:latin typeface="微软雅黑" panose="020B0503020204020204" pitchFamily="34" charset="-122"/>
                <a:ea typeface="微软雅黑" panose="020B0503020204020204" pitchFamily="34" charset="-122"/>
              </a:rPr>
              <a:t>自身能力有待提高</a:t>
            </a:r>
            <a:endParaRPr lang="zh-CN" altLang="en-US" dirty="0">
              <a:solidFill>
                <a:srgbClr val="4D4D4D"/>
              </a:solidFill>
              <a:latin typeface="微软雅黑" panose="020B0503020204020204" pitchFamily="34" charset="-122"/>
              <a:ea typeface="微软雅黑" panose="020B0503020204020204" pitchFamily="34" charset="-122"/>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6" name="矩形 5"/>
          <p:cNvSpPr/>
          <p:nvPr/>
        </p:nvSpPr>
        <p:spPr bwMode="auto">
          <a:xfrm>
            <a:off x="2660949" y="1679984"/>
            <a:ext cx="9535816" cy="3744416"/>
          </a:xfrm>
          <a:prstGeom prst="rect">
            <a:avLst/>
          </a:prstGeom>
          <a:solidFill>
            <a:schemeClr val="bg2">
              <a:lumMod val="20000"/>
              <a:lumOff val="80000"/>
              <a:alpha val="7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9" name="TextBox 8"/>
          <p:cNvSpPr txBox="1"/>
          <p:nvPr/>
        </p:nvSpPr>
        <p:spPr>
          <a:xfrm>
            <a:off x="3214672" y="1926462"/>
            <a:ext cx="1826792" cy="420599"/>
          </a:xfrm>
          <a:prstGeom prst="rect">
            <a:avLst/>
          </a:prstGeom>
          <a:noFill/>
        </p:spPr>
        <p:txBody>
          <a:bodyPr wrap="none" lIns="91428" tIns="45714" rIns="91428" bIns="45714" rtlCol="0">
            <a:spAutoFit/>
          </a:bodyPr>
          <a:lstStyle/>
          <a:p>
            <a:r>
              <a:rPr lang="zh-CN" altLang="en-US" sz="2100" b="1" dirty="0">
                <a:latin typeface="+mj-ea"/>
                <a:ea typeface="+mj-ea"/>
              </a:rPr>
              <a:t>市场感知能力</a:t>
            </a:r>
            <a:endParaRPr lang="zh-CN" altLang="en-US" sz="2100" b="1" dirty="0">
              <a:latin typeface="+mj-ea"/>
              <a:ea typeface="+mj-ea"/>
            </a:endParaRPr>
          </a:p>
        </p:txBody>
      </p:sp>
      <p:sp>
        <p:nvSpPr>
          <p:cNvPr id="17" name="TextBox 16"/>
          <p:cNvSpPr txBox="1"/>
          <p:nvPr/>
        </p:nvSpPr>
        <p:spPr>
          <a:xfrm>
            <a:off x="3195763" y="2320924"/>
            <a:ext cx="8434270" cy="923318"/>
          </a:xfrm>
          <a:prstGeom prst="rect">
            <a:avLst/>
          </a:prstGeom>
          <a:noFill/>
        </p:spPr>
        <p:txBody>
          <a:bodyPr wrap="square" lIns="91428" tIns="45714" rIns="91428" bIns="45714" rtlCol="0">
            <a:spAutoFit/>
          </a:bodyPr>
          <a:lstStyle/>
          <a:p>
            <a:pPr>
              <a:lnSpc>
                <a:spcPct val="150000"/>
              </a:lnSpc>
            </a:pPr>
            <a:r>
              <a:rPr lang="zh-CN" altLang="en-US" dirty="0" smtClean="0">
                <a:solidFill>
                  <a:schemeClr val="tx2"/>
                </a:solidFill>
                <a:latin typeface="+mn-ea"/>
                <a:ea typeface="+mn-ea"/>
              </a:rPr>
              <a:t>这里输入您的文字</a:t>
            </a:r>
            <a:r>
              <a:rPr lang="zh-CN" altLang="en-US" dirty="0">
                <a:solidFill>
                  <a:schemeClr val="tx2"/>
                </a:solidFill>
                <a:latin typeface="+mn-ea"/>
                <a:ea typeface="+mn-ea"/>
              </a:rPr>
              <a:t>这里输入您的</a:t>
            </a:r>
            <a:r>
              <a:rPr lang="zh-CN" altLang="en-US" dirty="0" smtClean="0">
                <a:solidFill>
                  <a:schemeClr val="tx2"/>
                </a:solidFill>
                <a:latin typeface="+mn-ea"/>
                <a:ea typeface="+mn-ea"/>
              </a:rPr>
              <a:t>文字</a:t>
            </a:r>
            <a:r>
              <a:rPr lang="zh-CN" altLang="en-US" dirty="0">
                <a:solidFill>
                  <a:schemeClr val="tx2"/>
                </a:solidFill>
                <a:latin typeface="+mn-ea"/>
                <a:ea typeface="+mn-ea"/>
              </a:rPr>
              <a:t>这里输入您的文字这里输入您的</a:t>
            </a:r>
            <a:r>
              <a:rPr lang="zh-CN" altLang="en-US" dirty="0" smtClean="0">
                <a:solidFill>
                  <a:schemeClr val="tx2"/>
                </a:solidFill>
                <a:latin typeface="+mn-ea"/>
                <a:ea typeface="+mn-ea"/>
              </a:rPr>
              <a:t>文字这里</a:t>
            </a:r>
            <a:r>
              <a:rPr lang="zh-CN" altLang="en-US" dirty="0">
                <a:solidFill>
                  <a:schemeClr val="tx2"/>
                </a:solidFill>
                <a:latin typeface="+mn-ea"/>
                <a:ea typeface="+mn-ea"/>
              </a:rPr>
              <a:t>输入</a:t>
            </a:r>
            <a:r>
              <a:rPr lang="zh-CN" altLang="en-US" dirty="0" smtClean="0">
                <a:solidFill>
                  <a:schemeClr val="tx2"/>
                </a:solidFill>
                <a:latin typeface="+mn-ea"/>
                <a:ea typeface="+mn-ea"/>
              </a:rPr>
              <a:t>您</a:t>
            </a:r>
            <a:r>
              <a:rPr lang="zh-CN" altLang="en-US" dirty="0">
                <a:solidFill>
                  <a:schemeClr val="tx2"/>
                </a:solidFill>
                <a:latin typeface="+mn-ea"/>
                <a:ea typeface="+mn-ea"/>
              </a:rPr>
              <a:t>这里输入您的文字这里输入</a:t>
            </a:r>
            <a:r>
              <a:rPr lang="zh-CN" altLang="en-US" dirty="0" smtClean="0">
                <a:solidFill>
                  <a:schemeClr val="tx2"/>
                </a:solidFill>
                <a:latin typeface="+mn-ea"/>
                <a:ea typeface="+mn-ea"/>
              </a:rPr>
              <a:t>您</a:t>
            </a:r>
            <a:r>
              <a:rPr lang="zh-CN" altLang="en-US" dirty="0">
                <a:solidFill>
                  <a:schemeClr val="tx2"/>
                </a:solidFill>
                <a:latin typeface="+mn-ea"/>
                <a:ea typeface="+mn-ea"/>
              </a:rPr>
              <a:t>这里输入您的文字这里输入</a:t>
            </a:r>
            <a:r>
              <a:rPr lang="zh-CN" altLang="en-US" dirty="0" smtClean="0">
                <a:solidFill>
                  <a:schemeClr val="tx2"/>
                </a:solidFill>
                <a:latin typeface="+mn-ea"/>
                <a:ea typeface="+mn-ea"/>
              </a:rPr>
              <a:t>您</a:t>
            </a:r>
            <a:endParaRPr lang="zh-CN" altLang="en-US" dirty="0">
              <a:solidFill>
                <a:schemeClr val="tx2"/>
              </a:solidFill>
              <a:latin typeface="+mn-ea"/>
              <a:ea typeface="+mn-ea"/>
            </a:endParaRPr>
          </a:p>
        </p:txBody>
      </p:sp>
      <p:sp>
        <p:nvSpPr>
          <p:cNvPr id="18" name="TextBox 17"/>
          <p:cNvSpPr txBox="1"/>
          <p:nvPr/>
        </p:nvSpPr>
        <p:spPr>
          <a:xfrm>
            <a:off x="3195765" y="3875186"/>
            <a:ext cx="8434271" cy="1338816"/>
          </a:xfrm>
          <a:prstGeom prst="rect">
            <a:avLst/>
          </a:prstGeom>
          <a:noFill/>
        </p:spPr>
        <p:txBody>
          <a:bodyPr wrap="square" lIns="91428" tIns="45714" rIns="91428" bIns="45714" rtlCol="0">
            <a:spAutoFit/>
          </a:bodyPr>
          <a:lstStyle/>
          <a:p>
            <a:pPr>
              <a:lnSpc>
                <a:spcPct val="150000"/>
              </a:lnSpc>
            </a:pPr>
            <a:r>
              <a:rPr lang="zh-CN" altLang="en-US" dirty="0" smtClean="0">
                <a:solidFill>
                  <a:schemeClr val="tx2"/>
                </a:solidFill>
                <a:latin typeface="+mn-ea"/>
                <a:ea typeface="+mn-ea"/>
              </a:rPr>
              <a:t>这里输入您的文字</a:t>
            </a:r>
            <a:r>
              <a:rPr lang="zh-CN" altLang="en-US" dirty="0">
                <a:solidFill>
                  <a:schemeClr val="tx2"/>
                </a:solidFill>
                <a:latin typeface="+mn-ea"/>
                <a:ea typeface="+mn-ea"/>
              </a:rPr>
              <a:t>这里输入您的</a:t>
            </a:r>
            <a:r>
              <a:rPr lang="zh-CN" altLang="en-US" dirty="0" smtClean="0">
                <a:solidFill>
                  <a:schemeClr val="tx2"/>
                </a:solidFill>
                <a:latin typeface="+mn-ea"/>
                <a:ea typeface="+mn-ea"/>
              </a:rPr>
              <a:t>文字</a:t>
            </a:r>
            <a:r>
              <a:rPr lang="zh-CN" altLang="en-US" dirty="0">
                <a:solidFill>
                  <a:schemeClr val="tx2"/>
                </a:solidFill>
                <a:latin typeface="+mn-ea"/>
                <a:ea typeface="+mn-ea"/>
              </a:rPr>
              <a:t>这里输入您的文字这里输入您的</a:t>
            </a:r>
            <a:r>
              <a:rPr lang="zh-CN" altLang="en-US" dirty="0" smtClean="0">
                <a:solidFill>
                  <a:schemeClr val="tx2"/>
                </a:solidFill>
                <a:latin typeface="+mn-ea"/>
                <a:ea typeface="+mn-ea"/>
              </a:rPr>
              <a:t>文字这里</a:t>
            </a:r>
            <a:r>
              <a:rPr lang="zh-CN" altLang="en-US" dirty="0">
                <a:solidFill>
                  <a:schemeClr val="tx2"/>
                </a:solidFill>
                <a:latin typeface="+mn-ea"/>
                <a:ea typeface="+mn-ea"/>
              </a:rPr>
              <a:t>输入</a:t>
            </a:r>
            <a:r>
              <a:rPr lang="zh-CN" altLang="en-US" dirty="0" smtClean="0">
                <a:solidFill>
                  <a:schemeClr val="tx2"/>
                </a:solidFill>
                <a:latin typeface="+mn-ea"/>
                <a:ea typeface="+mn-ea"/>
              </a:rPr>
              <a:t>您</a:t>
            </a:r>
            <a:r>
              <a:rPr lang="zh-CN" altLang="en-US" dirty="0">
                <a:solidFill>
                  <a:schemeClr val="tx2"/>
                </a:solidFill>
                <a:latin typeface="+mn-ea"/>
                <a:ea typeface="+mn-ea"/>
              </a:rPr>
              <a:t>这里输入您的文字这里输入</a:t>
            </a:r>
            <a:r>
              <a:rPr lang="zh-CN" altLang="en-US" dirty="0" smtClean="0">
                <a:solidFill>
                  <a:schemeClr val="tx2"/>
                </a:solidFill>
                <a:latin typeface="+mn-ea"/>
                <a:ea typeface="+mn-ea"/>
              </a:rPr>
              <a:t>您</a:t>
            </a:r>
            <a:r>
              <a:rPr lang="zh-CN" altLang="en-US" dirty="0">
                <a:solidFill>
                  <a:schemeClr val="tx2"/>
                </a:solidFill>
                <a:latin typeface="+mn-ea"/>
                <a:ea typeface="+mn-ea"/>
              </a:rPr>
              <a:t>这里输入您的文字这里输入</a:t>
            </a:r>
            <a:r>
              <a:rPr lang="zh-CN" altLang="en-US" dirty="0" smtClean="0">
                <a:solidFill>
                  <a:schemeClr val="tx2"/>
                </a:solidFill>
                <a:latin typeface="+mn-ea"/>
                <a:ea typeface="+mn-ea"/>
              </a:rPr>
              <a:t>您</a:t>
            </a:r>
            <a:r>
              <a:rPr lang="zh-CN" altLang="en-US" dirty="0">
                <a:solidFill>
                  <a:schemeClr val="tx2"/>
                </a:solidFill>
                <a:latin typeface="+mn-ea"/>
                <a:ea typeface="+mn-ea"/>
              </a:rPr>
              <a:t>这里输入您的文字这里输入</a:t>
            </a:r>
            <a:r>
              <a:rPr lang="zh-CN" altLang="en-US" dirty="0" smtClean="0">
                <a:solidFill>
                  <a:schemeClr val="tx2"/>
                </a:solidFill>
                <a:latin typeface="+mn-ea"/>
                <a:ea typeface="+mn-ea"/>
              </a:rPr>
              <a:t>您</a:t>
            </a:r>
            <a:endParaRPr lang="zh-CN" altLang="en-US" dirty="0">
              <a:solidFill>
                <a:schemeClr val="tx2"/>
              </a:solidFill>
              <a:latin typeface="+mn-ea"/>
              <a:ea typeface="+mn-ea"/>
            </a:endParaRPr>
          </a:p>
        </p:txBody>
      </p:sp>
      <p:sp>
        <p:nvSpPr>
          <p:cNvPr id="19" name="TextBox 18"/>
          <p:cNvSpPr txBox="1"/>
          <p:nvPr/>
        </p:nvSpPr>
        <p:spPr>
          <a:xfrm>
            <a:off x="3214672" y="3478466"/>
            <a:ext cx="1826792" cy="420599"/>
          </a:xfrm>
          <a:prstGeom prst="rect">
            <a:avLst/>
          </a:prstGeom>
          <a:noFill/>
        </p:spPr>
        <p:txBody>
          <a:bodyPr wrap="none" lIns="91428" tIns="45714" rIns="91428" bIns="45714" rtlCol="0">
            <a:spAutoFit/>
          </a:bodyPr>
          <a:lstStyle/>
          <a:p>
            <a:r>
              <a:rPr lang="zh-CN" altLang="en-US" sz="2100" b="1" dirty="0">
                <a:latin typeface="+mj-ea"/>
                <a:ea typeface="+mj-ea"/>
              </a:rPr>
              <a:t>客户开拓能力</a:t>
            </a:r>
            <a:endParaRPr lang="zh-CN" altLang="en-US" sz="2100" b="1" dirty="0">
              <a:latin typeface="+mj-ea"/>
              <a:ea typeface="+mj-ea"/>
            </a:endParaRPr>
          </a:p>
        </p:txBody>
      </p:sp>
    </p:spTree>
  </p:cSld>
  <p:clrMapOvr>
    <a:masterClrMapping/>
  </p:clrMapOvr>
  <p:transition spd="slow" advTm="609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par>
                          <p:cTn id="8" fill="hold">
                            <p:stCondLst>
                              <p:cond delay="1000"/>
                            </p:stCondLst>
                            <p:childTnLst>
                              <p:par>
                                <p:cTn id="9" presetID="22" presetClass="entr" presetSubtype="2"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right)">
                                      <p:cBhvr>
                                        <p:cTn id="11" dur="1000"/>
                                        <p:tgtEl>
                                          <p:spTgt spid="6"/>
                                        </p:tgtEl>
                                      </p:cBhvr>
                                    </p:animEffect>
                                  </p:childTnLst>
                                </p:cTn>
                              </p:par>
                            </p:childTnLst>
                          </p:cTn>
                        </p:par>
                        <p:par>
                          <p:cTn id="12" fill="hold">
                            <p:stCondLst>
                              <p:cond delay="2000"/>
                            </p:stCondLst>
                            <p:childTnLst>
                              <p:par>
                                <p:cTn id="13" presetID="2" presetClass="entr" presetSubtype="8"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300" fill="hold"/>
                                        <p:tgtEl>
                                          <p:spTgt spid="4"/>
                                        </p:tgtEl>
                                        <p:attrNameLst>
                                          <p:attrName>ppt_x</p:attrName>
                                        </p:attrNameLst>
                                      </p:cBhvr>
                                      <p:tavLst>
                                        <p:tav tm="0">
                                          <p:val>
                                            <p:strVal val="0-#ppt_w/2"/>
                                          </p:val>
                                        </p:tav>
                                        <p:tav tm="100000">
                                          <p:val>
                                            <p:strVal val="#ppt_x"/>
                                          </p:val>
                                        </p:tav>
                                      </p:tavLst>
                                    </p:anim>
                                    <p:anim calcmode="lin" valueType="num">
                                      <p:cBhvr additive="base">
                                        <p:cTn id="16" dur="300" fill="hold"/>
                                        <p:tgtEl>
                                          <p:spTgt spid="4"/>
                                        </p:tgtEl>
                                        <p:attrNameLst>
                                          <p:attrName>ppt_y</p:attrName>
                                        </p:attrNameLst>
                                      </p:cBhvr>
                                      <p:tavLst>
                                        <p:tav tm="0">
                                          <p:val>
                                            <p:strVal val="#ppt_y"/>
                                          </p:val>
                                        </p:tav>
                                        <p:tav tm="100000">
                                          <p:val>
                                            <p:strVal val="#ppt_y"/>
                                          </p:val>
                                        </p:tav>
                                      </p:tavLst>
                                    </p:anim>
                                  </p:childTnLst>
                                </p:cTn>
                              </p:par>
                            </p:childTnLst>
                          </p:cTn>
                        </p:par>
                        <p:par>
                          <p:cTn id="17" fill="hold">
                            <p:stCondLst>
                              <p:cond delay="25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77"/>
                                        </p:tgtEl>
                                        <p:attrNameLst>
                                          <p:attrName>style.visibility</p:attrName>
                                        </p:attrNameLst>
                                      </p:cBhvr>
                                      <p:to>
                                        <p:strVal val="visible"/>
                                      </p:to>
                                    </p:set>
                                    <p:anim calcmode="lin" valueType="num">
                                      <p:cBhvr>
                                        <p:cTn id="20"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21" dur="400" fill="hold"/>
                                        <p:tgtEl>
                                          <p:spTgt spid="77"/>
                                        </p:tgtEl>
                                        <p:attrNameLst>
                                          <p:attrName>ppt_y</p:attrName>
                                        </p:attrNameLst>
                                      </p:cBhvr>
                                      <p:tavLst>
                                        <p:tav tm="0">
                                          <p:val>
                                            <p:strVal val="#ppt_y"/>
                                          </p:val>
                                        </p:tav>
                                        <p:tav tm="100000">
                                          <p:val>
                                            <p:strVal val="#ppt_y"/>
                                          </p:val>
                                        </p:tav>
                                      </p:tavLst>
                                    </p:anim>
                                    <p:anim calcmode="lin" valueType="num">
                                      <p:cBhvr>
                                        <p:cTn id="22"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3"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4" dur="400" tmFilter="0,0; .5, 1; 1, 1"/>
                                        <p:tgtEl>
                                          <p:spTgt spid="77"/>
                                        </p:tgtEl>
                                      </p:cBhvr>
                                    </p:animEffect>
                                  </p:childTnLst>
                                </p:cTn>
                              </p:par>
                            </p:childTnLst>
                          </p:cTn>
                        </p:par>
                        <p:par>
                          <p:cTn id="25" fill="hold">
                            <p:stCondLst>
                              <p:cond delay="298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9"/>
                                        </p:tgtEl>
                                        <p:attrNameLst>
                                          <p:attrName>style.visibility</p:attrName>
                                        </p:attrNameLst>
                                      </p:cBhvr>
                                      <p:to>
                                        <p:strVal val="visible"/>
                                      </p:to>
                                    </p:set>
                                    <p:anim calcmode="lin" valueType="num">
                                      <p:cBhvr>
                                        <p:cTn id="28" dur="3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29" dur="300" fill="hold"/>
                                        <p:tgtEl>
                                          <p:spTgt spid="9"/>
                                        </p:tgtEl>
                                        <p:attrNameLst>
                                          <p:attrName>ppt_y</p:attrName>
                                        </p:attrNameLst>
                                      </p:cBhvr>
                                      <p:tavLst>
                                        <p:tav tm="0">
                                          <p:val>
                                            <p:strVal val="#ppt_y"/>
                                          </p:val>
                                        </p:tav>
                                        <p:tav tm="100000">
                                          <p:val>
                                            <p:strVal val="#ppt_y"/>
                                          </p:val>
                                        </p:tav>
                                      </p:tavLst>
                                    </p:anim>
                                    <p:anim calcmode="lin" valueType="num">
                                      <p:cBhvr>
                                        <p:cTn id="30" dur="3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31" dur="3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32" dur="300" tmFilter="0,0; .5, 1; 1, 1"/>
                                        <p:tgtEl>
                                          <p:spTgt spid="9"/>
                                        </p:tgtEl>
                                      </p:cBhvr>
                                    </p:animEffect>
                                  </p:childTnLst>
                                </p:cTn>
                              </p:par>
                            </p:childTnLst>
                          </p:cTn>
                        </p:par>
                        <p:par>
                          <p:cTn id="33" fill="hold">
                            <p:stCondLst>
                              <p:cond delay="3430"/>
                            </p:stCondLst>
                            <p:childTnLst>
                              <p:par>
                                <p:cTn id="34" presetID="42" presetClass="entr" presetSubtype="0" fill="hold" grpId="0" nodeType="after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anim calcmode="lin" valueType="num">
                                      <p:cBhvr>
                                        <p:cTn id="37" dur="500" fill="hold"/>
                                        <p:tgtEl>
                                          <p:spTgt spid="17"/>
                                        </p:tgtEl>
                                        <p:attrNameLst>
                                          <p:attrName>ppt_x</p:attrName>
                                        </p:attrNameLst>
                                      </p:cBhvr>
                                      <p:tavLst>
                                        <p:tav tm="0">
                                          <p:val>
                                            <p:strVal val="#ppt_x"/>
                                          </p:val>
                                        </p:tav>
                                        <p:tav tm="100000">
                                          <p:val>
                                            <p:strVal val="#ppt_x"/>
                                          </p:val>
                                        </p:tav>
                                      </p:tavLst>
                                    </p:anim>
                                    <p:anim calcmode="lin" valueType="num">
                                      <p:cBhvr>
                                        <p:cTn id="38" dur="500" fill="hold"/>
                                        <p:tgtEl>
                                          <p:spTgt spid="17"/>
                                        </p:tgtEl>
                                        <p:attrNameLst>
                                          <p:attrName>ppt_y</p:attrName>
                                        </p:attrNameLst>
                                      </p:cBhvr>
                                      <p:tavLst>
                                        <p:tav tm="0">
                                          <p:val>
                                            <p:strVal val="#ppt_y+.1"/>
                                          </p:val>
                                        </p:tav>
                                        <p:tav tm="100000">
                                          <p:val>
                                            <p:strVal val="#ppt_y"/>
                                          </p:val>
                                        </p:tav>
                                      </p:tavLst>
                                    </p:anim>
                                  </p:childTnLst>
                                </p:cTn>
                              </p:par>
                            </p:childTnLst>
                          </p:cTn>
                        </p:par>
                        <p:par>
                          <p:cTn id="39" fill="hold">
                            <p:stCondLst>
                              <p:cond delay="3930"/>
                            </p:stCondLst>
                            <p:childTnLst>
                              <p:par>
                                <p:cTn id="40" presetID="41" presetClass="entr" presetSubtype="0" fill="hold" grpId="0" nodeType="afterEffect">
                                  <p:stCondLst>
                                    <p:cond delay="0"/>
                                  </p:stCondLst>
                                  <p:iterate type="lt">
                                    <p:tmPct val="10000"/>
                                  </p:iterate>
                                  <p:childTnLst>
                                    <p:set>
                                      <p:cBhvr>
                                        <p:cTn id="41" dur="1" fill="hold">
                                          <p:stCondLst>
                                            <p:cond delay="0"/>
                                          </p:stCondLst>
                                        </p:cTn>
                                        <p:tgtEl>
                                          <p:spTgt spid="19"/>
                                        </p:tgtEl>
                                        <p:attrNameLst>
                                          <p:attrName>style.visibility</p:attrName>
                                        </p:attrNameLst>
                                      </p:cBhvr>
                                      <p:to>
                                        <p:strVal val="visible"/>
                                      </p:to>
                                    </p:set>
                                    <p:anim calcmode="lin" valueType="num">
                                      <p:cBhvr>
                                        <p:cTn id="42" dur="3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43" dur="300" fill="hold"/>
                                        <p:tgtEl>
                                          <p:spTgt spid="19"/>
                                        </p:tgtEl>
                                        <p:attrNameLst>
                                          <p:attrName>ppt_y</p:attrName>
                                        </p:attrNameLst>
                                      </p:cBhvr>
                                      <p:tavLst>
                                        <p:tav tm="0">
                                          <p:val>
                                            <p:strVal val="#ppt_y"/>
                                          </p:val>
                                        </p:tav>
                                        <p:tav tm="100000">
                                          <p:val>
                                            <p:strVal val="#ppt_y"/>
                                          </p:val>
                                        </p:tav>
                                      </p:tavLst>
                                    </p:anim>
                                    <p:anim calcmode="lin" valueType="num">
                                      <p:cBhvr>
                                        <p:cTn id="44" dur="3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45" dur="3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46" dur="300" tmFilter="0,0; .5, 1; 1, 1"/>
                                        <p:tgtEl>
                                          <p:spTgt spid="19"/>
                                        </p:tgtEl>
                                      </p:cBhvr>
                                    </p:animEffect>
                                  </p:childTnLst>
                                </p:cTn>
                              </p:par>
                            </p:childTnLst>
                          </p:cTn>
                        </p:par>
                        <p:par>
                          <p:cTn id="47" fill="hold">
                            <p:stCondLst>
                              <p:cond delay="4380"/>
                            </p:stCondLst>
                            <p:childTnLst>
                              <p:par>
                                <p:cTn id="48" presetID="42" presetClass="entr" presetSubtype="0" fill="hold" grpId="0" nodeType="after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anim calcmode="lin" valueType="num">
                                      <p:cBhvr>
                                        <p:cTn id="51" dur="500" fill="hold"/>
                                        <p:tgtEl>
                                          <p:spTgt spid="18"/>
                                        </p:tgtEl>
                                        <p:attrNameLst>
                                          <p:attrName>ppt_x</p:attrName>
                                        </p:attrNameLst>
                                      </p:cBhvr>
                                      <p:tavLst>
                                        <p:tav tm="0">
                                          <p:val>
                                            <p:strVal val="#ppt_x"/>
                                          </p:val>
                                        </p:tav>
                                        <p:tav tm="100000">
                                          <p:val>
                                            <p:strVal val="#ppt_x"/>
                                          </p:val>
                                        </p:tav>
                                      </p:tavLst>
                                    </p:anim>
                                    <p:anim calcmode="lin" valueType="num">
                                      <p:cBhvr>
                                        <p:cTn id="52" dur="5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4" grpId="0" animBg="1"/>
      <p:bldP spid="6" grpId="0" animBg="1"/>
      <p:bldP spid="9" grpId="0"/>
      <p:bldP spid="17" grpId="0"/>
      <p:bldP spid="18" grpId="0"/>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bwMode="auto">
          <a:xfrm>
            <a:off x="4010149" y="2399272"/>
            <a:ext cx="6421190" cy="646331"/>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TextBox 6"/>
          <p:cNvSpPr txBox="1"/>
          <p:nvPr/>
        </p:nvSpPr>
        <p:spPr>
          <a:xfrm>
            <a:off x="4187059" y="2399272"/>
            <a:ext cx="5400600" cy="646331"/>
          </a:xfrm>
          <a:prstGeom prst="rect">
            <a:avLst/>
          </a:prstGeom>
          <a:noFill/>
        </p:spPr>
        <p:txBody>
          <a:bodyPr wrap="square" lIns="91428" tIns="45714" rIns="91428" bIns="45714" rtlCol="0">
            <a:spAutoFit/>
          </a:bodyPr>
          <a:lstStyle/>
          <a:p>
            <a:r>
              <a:rPr lang="zh-CN" altLang="en-US" sz="3600" b="1" dirty="0">
                <a:solidFill>
                  <a:srgbClr val="F8F8F8"/>
                </a:solidFill>
                <a:latin typeface="微软雅黑" panose="020B0503020204020204" pitchFamily="34" charset="-122"/>
                <a:ea typeface="微软雅黑" panose="020B0503020204020204" pitchFamily="34" charset="-122"/>
              </a:rPr>
              <a:t>四、当前形势分析</a:t>
            </a:r>
            <a:endParaRPr lang="zh-CN" altLang="en-US" sz="3600" b="1" dirty="0">
              <a:solidFill>
                <a:srgbClr val="F8F8F8"/>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bwMode="auto">
          <a:xfrm flipV="1">
            <a:off x="3754616" y="2276874"/>
            <a:ext cx="0" cy="235247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Freeform 6"/>
          <p:cNvSpPr/>
          <p:nvPr/>
        </p:nvSpPr>
        <p:spPr bwMode="auto">
          <a:xfrm flipH="1">
            <a:off x="8955" y="2165427"/>
            <a:ext cx="1636805" cy="2527151"/>
          </a:xfrm>
          <a:custGeom>
            <a:avLst/>
            <a:gdLst/>
            <a:ahLst/>
            <a:cxnLst/>
            <a:rect l="l" t="t" r="r" b="b"/>
            <a:pathLst>
              <a:path w="1636805" h="2527151">
                <a:moveTo>
                  <a:pt x="1636805" y="0"/>
                </a:moveTo>
                <a:lnTo>
                  <a:pt x="157161" y="0"/>
                </a:lnTo>
                <a:cubicBezTo>
                  <a:pt x="479113" y="297673"/>
                  <a:pt x="680524" y="725002"/>
                  <a:pt x="680524" y="1199898"/>
                </a:cubicBezTo>
                <a:cubicBezTo>
                  <a:pt x="680524" y="1746911"/>
                  <a:pt x="411976" y="2231780"/>
                  <a:pt x="0" y="2527151"/>
                </a:cubicBezTo>
                <a:lnTo>
                  <a:pt x="1636805"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45" name="Freeform 6"/>
          <p:cNvSpPr/>
          <p:nvPr/>
        </p:nvSpPr>
        <p:spPr bwMode="auto">
          <a:xfrm flipH="1">
            <a:off x="11162272" y="2165427"/>
            <a:ext cx="1034493" cy="2527151"/>
          </a:xfrm>
          <a:custGeom>
            <a:avLst/>
            <a:gdLst/>
            <a:ahLst/>
            <a:cxnLst/>
            <a:rect l="l" t="t" r="r" b="b"/>
            <a:pathLst>
              <a:path w="621232" h="2527151">
                <a:moveTo>
                  <a:pt x="621232" y="0"/>
                </a:moveTo>
                <a:lnTo>
                  <a:pt x="0" y="0"/>
                </a:lnTo>
                <a:lnTo>
                  <a:pt x="0" y="2527151"/>
                </a:lnTo>
                <a:lnTo>
                  <a:pt x="621232" y="2527151"/>
                </a:lnTo>
                <a:close/>
              </a:path>
            </a:pathLst>
          </a:custGeom>
          <a:solidFill>
            <a:schemeClr val="accent6">
              <a:lumMod val="75000"/>
            </a:schemeClr>
          </a:solidFill>
          <a:ln>
            <a:noFill/>
          </a:ln>
        </p:spPr>
        <p:txBody>
          <a:bodyPr vert="horz" wrap="square" lIns="91428" tIns="45714" rIns="91428" bIns="45714" numCol="1" anchor="t" anchorCtr="0" compatLnSpc="1"/>
          <a:lstStyle/>
          <a:p>
            <a:endParaRPr lang="zh-CN" altLang="en-US" dirty="0"/>
          </a:p>
        </p:txBody>
      </p:sp>
      <p:grpSp>
        <p:nvGrpSpPr>
          <p:cNvPr id="36" name="组合 35"/>
          <p:cNvGrpSpPr/>
          <p:nvPr/>
        </p:nvGrpSpPr>
        <p:grpSpPr>
          <a:xfrm>
            <a:off x="4124401" y="3431424"/>
            <a:ext cx="2160842" cy="400111"/>
            <a:chOff x="3276600" y="3624263"/>
            <a:chExt cx="1725784" cy="319553"/>
          </a:xfrm>
        </p:grpSpPr>
        <p:grpSp>
          <p:nvGrpSpPr>
            <p:cNvPr id="37" name="Group 10"/>
            <p:cNvGrpSpPr/>
            <p:nvPr/>
          </p:nvGrpSpPr>
          <p:grpSpPr bwMode="auto">
            <a:xfrm>
              <a:off x="3276600" y="3649663"/>
              <a:ext cx="282575" cy="282575"/>
              <a:chOff x="0" y="0"/>
              <a:chExt cx="2494" cy="2494"/>
            </a:xfrm>
          </p:grpSpPr>
          <p:sp>
            <p:nvSpPr>
              <p:cNvPr id="4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41"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38" name="Text Box 13"/>
            <p:cNvSpPr txBox="1">
              <a:spLocks noChangeArrowheads="1"/>
            </p:cNvSpPr>
            <p:nvPr/>
          </p:nvSpPr>
          <p:spPr bwMode="auto">
            <a:xfrm>
              <a:off x="3625850" y="3624263"/>
              <a:ext cx="1376534"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行业发展预测</a:t>
              </a:r>
              <a:endParaRPr lang="zh-CN" altLang="en-US" sz="2000" dirty="0">
                <a:solidFill>
                  <a:srgbClr val="333333"/>
                </a:solidFill>
                <a:ea typeface="微软雅黑" panose="020B0503020204020204" pitchFamily="34" charset="-122"/>
              </a:endParaRPr>
            </a:p>
          </p:txBody>
        </p:sp>
      </p:grpSp>
      <p:grpSp>
        <p:nvGrpSpPr>
          <p:cNvPr id="42" name="组合 41"/>
          <p:cNvGrpSpPr/>
          <p:nvPr/>
        </p:nvGrpSpPr>
        <p:grpSpPr>
          <a:xfrm>
            <a:off x="7220740" y="3463230"/>
            <a:ext cx="2160842" cy="400111"/>
            <a:chOff x="3276600" y="3624263"/>
            <a:chExt cx="1725784" cy="319553"/>
          </a:xfrm>
        </p:grpSpPr>
        <p:grpSp>
          <p:nvGrpSpPr>
            <p:cNvPr id="43" name="Group 10"/>
            <p:cNvGrpSpPr/>
            <p:nvPr/>
          </p:nvGrpSpPr>
          <p:grpSpPr bwMode="auto">
            <a:xfrm>
              <a:off x="3276600" y="3649663"/>
              <a:ext cx="282575" cy="282575"/>
              <a:chOff x="0" y="0"/>
              <a:chExt cx="2494" cy="2494"/>
            </a:xfrm>
          </p:grpSpPr>
          <p:sp>
            <p:nvSpPr>
              <p:cNvPr id="72"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73"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44" name="Text Box 13"/>
            <p:cNvSpPr txBox="1">
              <a:spLocks noChangeArrowheads="1"/>
            </p:cNvSpPr>
            <p:nvPr/>
          </p:nvSpPr>
          <p:spPr bwMode="auto">
            <a:xfrm>
              <a:off x="3625850" y="3624263"/>
              <a:ext cx="1376534"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内部环境分析</a:t>
              </a:r>
              <a:endParaRPr lang="zh-CN" altLang="en-US" sz="2000" dirty="0">
                <a:solidFill>
                  <a:srgbClr val="333333"/>
                </a:solidFill>
                <a:ea typeface="微软雅黑" panose="020B0503020204020204" pitchFamily="34" charset="-122"/>
              </a:endParaRPr>
            </a:p>
          </p:txBody>
        </p:sp>
      </p:grpSp>
      <p:grpSp>
        <p:nvGrpSpPr>
          <p:cNvPr id="74" name="组合 73"/>
          <p:cNvGrpSpPr/>
          <p:nvPr/>
        </p:nvGrpSpPr>
        <p:grpSpPr>
          <a:xfrm>
            <a:off x="7220750" y="4039012"/>
            <a:ext cx="1904361" cy="400111"/>
            <a:chOff x="3276600" y="3624263"/>
            <a:chExt cx="1520943" cy="319553"/>
          </a:xfrm>
        </p:grpSpPr>
        <p:grpSp>
          <p:nvGrpSpPr>
            <p:cNvPr id="75" name="Group 10"/>
            <p:cNvGrpSpPr/>
            <p:nvPr/>
          </p:nvGrpSpPr>
          <p:grpSpPr bwMode="auto">
            <a:xfrm>
              <a:off x="3276600" y="3649663"/>
              <a:ext cx="282575" cy="282575"/>
              <a:chOff x="0" y="0"/>
              <a:chExt cx="2494" cy="2494"/>
            </a:xfrm>
          </p:grpSpPr>
          <p:sp>
            <p:nvSpPr>
              <p:cNvPr id="77"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78"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76" name="Text Box 13"/>
            <p:cNvSpPr txBox="1">
              <a:spLocks noChangeArrowheads="1"/>
            </p:cNvSpPr>
            <p:nvPr/>
          </p:nvSpPr>
          <p:spPr bwMode="auto">
            <a:xfrm>
              <a:off x="3625850" y="3624263"/>
              <a:ext cx="1171693"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000" dirty="0">
                  <a:solidFill>
                    <a:srgbClr val="333333"/>
                  </a:solidFill>
                  <a:ea typeface="微软雅黑" panose="020B0503020204020204" pitchFamily="34" charset="-122"/>
                </a:rPr>
                <a:t>SWOT</a:t>
              </a:r>
              <a:r>
                <a:rPr lang="zh-CN" altLang="en-US" sz="2000" dirty="0">
                  <a:solidFill>
                    <a:srgbClr val="333333"/>
                  </a:solidFill>
                  <a:ea typeface="微软雅黑" panose="020B0503020204020204" pitchFamily="34" charset="-122"/>
                </a:rPr>
                <a:t>分析</a:t>
              </a:r>
              <a:endParaRPr lang="zh-CN" altLang="en-US" sz="2000" dirty="0">
                <a:solidFill>
                  <a:srgbClr val="333333"/>
                </a:solidFill>
                <a:ea typeface="微软雅黑" panose="020B0503020204020204" pitchFamily="34" charset="-122"/>
              </a:endParaRPr>
            </a:p>
          </p:txBody>
        </p:sp>
      </p:grpSp>
      <p:grpSp>
        <p:nvGrpSpPr>
          <p:cNvPr id="79" name="组合 78"/>
          <p:cNvGrpSpPr/>
          <p:nvPr/>
        </p:nvGrpSpPr>
        <p:grpSpPr>
          <a:xfrm>
            <a:off x="4124409" y="4032610"/>
            <a:ext cx="2673804" cy="400111"/>
            <a:chOff x="3276600" y="3624263"/>
            <a:chExt cx="2135466" cy="319553"/>
          </a:xfrm>
        </p:grpSpPr>
        <p:grpSp>
          <p:nvGrpSpPr>
            <p:cNvPr id="80" name="Group 10"/>
            <p:cNvGrpSpPr/>
            <p:nvPr/>
          </p:nvGrpSpPr>
          <p:grpSpPr bwMode="auto">
            <a:xfrm>
              <a:off x="3276600" y="3649663"/>
              <a:ext cx="282575" cy="282575"/>
              <a:chOff x="0" y="0"/>
              <a:chExt cx="2494" cy="2494"/>
            </a:xfrm>
          </p:grpSpPr>
          <p:sp>
            <p:nvSpPr>
              <p:cNvPr id="82"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83"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81" name="Text Box 13"/>
            <p:cNvSpPr txBox="1">
              <a:spLocks noChangeArrowheads="1"/>
            </p:cNvSpPr>
            <p:nvPr/>
          </p:nvSpPr>
          <p:spPr bwMode="auto">
            <a:xfrm>
              <a:off x="3625850" y="3624263"/>
              <a:ext cx="1786216"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竞争对手动向预测</a:t>
              </a:r>
              <a:endParaRPr lang="zh-CN" altLang="en-US" sz="2000" dirty="0">
                <a:solidFill>
                  <a:srgbClr val="333333"/>
                </a:solidFill>
                <a:ea typeface="微软雅黑" panose="020B0503020204020204" pitchFamily="34" charset="-122"/>
              </a:endParaRPr>
            </a:p>
          </p:txBody>
        </p:sp>
      </p:grpSp>
      <p:grpSp>
        <p:nvGrpSpPr>
          <p:cNvPr id="31" name="组合 30"/>
          <p:cNvGrpSpPr>
            <a:grpSpLocks noChangeAspect="1"/>
          </p:cNvGrpSpPr>
          <p:nvPr/>
        </p:nvGrpSpPr>
        <p:grpSpPr>
          <a:xfrm>
            <a:off x="1417861" y="2367000"/>
            <a:ext cx="2095406" cy="2124000"/>
            <a:chOff x="2317849" y="-1212230"/>
            <a:chExt cx="2093913" cy="2122488"/>
          </a:xfrm>
          <a:solidFill>
            <a:schemeClr val="tx1"/>
          </a:solidFill>
        </p:grpSpPr>
        <p:sp>
          <p:nvSpPr>
            <p:cNvPr id="32" name="Freeform 6"/>
            <p:cNvSpPr>
              <a:spLocks noEditPoints="1"/>
            </p:cNvSpPr>
            <p:nvPr/>
          </p:nvSpPr>
          <p:spPr bwMode="auto">
            <a:xfrm>
              <a:off x="2317849" y="-1212230"/>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sp>
          <p:nvSpPr>
            <p:cNvPr id="33" name="Freeform 7"/>
            <p:cNvSpPr>
              <a:spLocks noEditPoints="1"/>
            </p:cNvSpPr>
            <p:nvPr/>
          </p:nvSpPr>
          <p:spPr bwMode="auto">
            <a:xfrm>
              <a:off x="2723116" y="-1037197"/>
              <a:ext cx="1283378" cy="1723206"/>
            </a:xfrm>
            <a:custGeom>
              <a:avLst/>
              <a:gdLst>
                <a:gd name="T0" fmla="*/ 337 w 1669"/>
                <a:gd name="T1" fmla="*/ 844 h 2273"/>
                <a:gd name="T2" fmla="*/ 513 w 1669"/>
                <a:gd name="T3" fmla="*/ 1259 h 2273"/>
                <a:gd name="T4" fmla="*/ 656 w 1669"/>
                <a:gd name="T5" fmla="*/ 1590 h 2273"/>
                <a:gd name="T6" fmla="*/ 978 w 1669"/>
                <a:gd name="T7" fmla="*/ 1600 h 2273"/>
                <a:gd name="T8" fmla="*/ 1049 w 1669"/>
                <a:gd name="T9" fmla="*/ 1467 h 2273"/>
                <a:gd name="T10" fmla="*/ 1229 w 1669"/>
                <a:gd name="T11" fmla="*/ 1135 h 2273"/>
                <a:gd name="T12" fmla="*/ 835 w 1669"/>
                <a:gd name="T13" fmla="*/ 346 h 2273"/>
                <a:gd name="T14" fmla="*/ 691 w 1669"/>
                <a:gd name="T15" fmla="*/ 1704 h 2273"/>
                <a:gd name="T16" fmla="*/ 528 w 1669"/>
                <a:gd name="T17" fmla="*/ 1515 h 2273"/>
                <a:gd name="T18" fmla="*/ 354 w 1669"/>
                <a:gd name="T19" fmla="*/ 1192 h 2273"/>
                <a:gd name="T20" fmla="*/ 835 w 1669"/>
                <a:gd name="T21" fmla="*/ 242 h 2273"/>
                <a:gd name="T22" fmla="*/ 1316 w 1669"/>
                <a:gd name="T23" fmla="*/ 1192 h 2273"/>
                <a:gd name="T24" fmla="*/ 1142 w 1669"/>
                <a:gd name="T25" fmla="*/ 1515 h 2273"/>
                <a:gd name="T26" fmla="*/ 978 w 1669"/>
                <a:gd name="T27" fmla="*/ 1704 h 2273"/>
                <a:gd name="T28" fmla="*/ 597 w 1669"/>
                <a:gd name="T29" fmla="*/ 2037 h 2273"/>
                <a:gd name="T30" fmla="*/ 1002 w 1669"/>
                <a:gd name="T31" fmla="*/ 2115 h 2273"/>
                <a:gd name="T32" fmla="*/ 1002 w 1669"/>
                <a:gd name="T33" fmla="*/ 1960 h 2273"/>
                <a:gd name="T34" fmla="*/ 645 w 1669"/>
                <a:gd name="T35" fmla="*/ 2086 h 2273"/>
                <a:gd name="T36" fmla="*/ 1033 w 1669"/>
                <a:gd name="T37" fmla="*/ 2086 h 2273"/>
                <a:gd name="T38" fmla="*/ 1081 w 1669"/>
                <a:gd name="T39" fmla="*/ 2037 h 2273"/>
                <a:gd name="T40" fmla="*/ 597 w 1669"/>
                <a:gd name="T41" fmla="*/ 1795 h 2273"/>
                <a:gd name="T42" fmla="*/ 1081 w 1669"/>
                <a:gd name="T43" fmla="*/ 2037 h 2273"/>
                <a:gd name="T44" fmla="*/ 1077 w 1669"/>
                <a:gd name="T45" fmla="*/ 949 h 2273"/>
                <a:gd name="T46" fmla="*/ 914 w 1669"/>
                <a:gd name="T47" fmla="*/ 1113 h 2273"/>
                <a:gd name="T48" fmla="*/ 756 w 1669"/>
                <a:gd name="T49" fmla="*/ 1113 h 2273"/>
                <a:gd name="T50" fmla="*/ 592 w 1669"/>
                <a:gd name="T51" fmla="*/ 949 h 2273"/>
                <a:gd name="T52" fmla="*/ 592 w 1669"/>
                <a:gd name="T53" fmla="*/ 791 h 2273"/>
                <a:gd name="T54" fmla="*/ 756 w 1669"/>
                <a:gd name="T55" fmla="*/ 628 h 2273"/>
                <a:gd name="T56" fmla="*/ 914 w 1669"/>
                <a:gd name="T57" fmla="*/ 628 h 2273"/>
                <a:gd name="T58" fmla="*/ 1077 w 1669"/>
                <a:gd name="T59" fmla="*/ 791 h 2273"/>
                <a:gd name="T60" fmla="*/ 1604 w 1669"/>
                <a:gd name="T61" fmla="*/ 768 h 2273"/>
                <a:gd name="T62" fmla="*/ 1518 w 1669"/>
                <a:gd name="T63" fmla="*/ 844 h 2273"/>
                <a:gd name="T64" fmla="*/ 1604 w 1669"/>
                <a:gd name="T65" fmla="*/ 893 h 2273"/>
                <a:gd name="T66" fmla="*/ 1604 w 1669"/>
                <a:gd name="T67" fmla="*/ 768 h 2273"/>
                <a:gd name="T68" fmla="*/ 1421 w 1669"/>
                <a:gd name="T69" fmla="*/ 336 h 2273"/>
                <a:gd name="T70" fmla="*/ 1332 w 1669"/>
                <a:gd name="T71" fmla="*/ 247 h 2273"/>
                <a:gd name="T72" fmla="*/ 1356 w 1669"/>
                <a:gd name="T73" fmla="*/ 400 h 2273"/>
                <a:gd name="T74" fmla="*/ 895 w 1669"/>
                <a:gd name="T75" fmla="*/ 161 h 2273"/>
                <a:gd name="T76" fmla="*/ 833 w 1669"/>
                <a:gd name="T77" fmla="*/ 0 h 2273"/>
                <a:gd name="T78" fmla="*/ 771 w 1669"/>
                <a:gd name="T79" fmla="*/ 161 h 2273"/>
                <a:gd name="T80" fmla="*/ 307 w 1669"/>
                <a:gd name="T81" fmla="*/ 408 h 2273"/>
                <a:gd name="T82" fmla="*/ 334 w 1669"/>
                <a:gd name="T83" fmla="*/ 258 h 2273"/>
                <a:gd name="T84" fmla="*/ 245 w 1669"/>
                <a:gd name="T85" fmla="*/ 346 h 2273"/>
                <a:gd name="T86" fmla="*/ 149 w 1669"/>
                <a:gd name="T87" fmla="*/ 844 h 2273"/>
                <a:gd name="T88" fmla="*/ 65 w 1669"/>
                <a:gd name="T89" fmla="*/ 768 h 2273"/>
                <a:gd name="T90" fmla="*/ 65 w 1669"/>
                <a:gd name="T91" fmla="*/ 893 h 2273"/>
                <a:gd name="T92" fmla="*/ 149 w 1669"/>
                <a:gd name="T93" fmla="*/ 844 h 2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69" h="2273">
                  <a:moveTo>
                    <a:pt x="835" y="346"/>
                  </a:moveTo>
                  <a:cubicBezTo>
                    <a:pt x="560" y="346"/>
                    <a:pt x="337" y="569"/>
                    <a:pt x="337" y="844"/>
                  </a:cubicBezTo>
                  <a:cubicBezTo>
                    <a:pt x="337" y="975"/>
                    <a:pt x="440" y="1133"/>
                    <a:pt x="441" y="1135"/>
                  </a:cubicBezTo>
                  <a:cubicBezTo>
                    <a:pt x="463" y="1168"/>
                    <a:pt x="495" y="1222"/>
                    <a:pt x="513" y="1259"/>
                  </a:cubicBezTo>
                  <a:lnTo>
                    <a:pt x="620" y="1467"/>
                  </a:lnTo>
                  <a:cubicBezTo>
                    <a:pt x="641" y="1507"/>
                    <a:pt x="656" y="1560"/>
                    <a:pt x="656" y="1590"/>
                  </a:cubicBezTo>
                  <a:cubicBezTo>
                    <a:pt x="657" y="1591"/>
                    <a:pt x="669" y="1600"/>
                    <a:pt x="691" y="1600"/>
                  </a:cubicBezTo>
                  <a:lnTo>
                    <a:pt x="978" y="1600"/>
                  </a:lnTo>
                  <a:cubicBezTo>
                    <a:pt x="1000" y="1600"/>
                    <a:pt x="1012" y="1591"/>
                    <a:pt x="1014" y="1588"/>
                  </a:cubicBezTo>
                  <a:cubicBezTo>
                    <a:pt x="1014" y="1560"/>
                    <a:pt x="1029" y="1507"/>
                    <a:pt x="1049" y="1467"/>
                  </a:cubicBezTo>
                  <a:lnTo>
                    <a:pt x="1157" y="1258"/>
                  </a:lnTo>
                  <a:cubicBezTo>
                    <a:pt x="1175" y="1223"/>
                    <a:pt x="1207" y="1168"/>
                    <a:pt x="1229" y="1135"/>
                  </a:cubicBezTo>
                  <a:cubicBezTo>
                    <a:pt x="1264" y="1080"/>
                    <a:pt x="1333" y="948"/>
                    <a:pt x="1333" y="844"/>
                  </a:cubicBezTo>
                  <a:cubicBezTo>
                    <a:pt x="1333" y="569"/>
                    <a:pt x="1109" y="346"/>
                    <a:pt x="835" y="346"/>
                  </a:cubicBezTo>
                  <a:close/>
                  <a:moveTo>
                    <a:pt x="978" y="1704"/>
                  </a:moveTo>
                  <a:lnTo>
                    <a:pt x="691" y="1704"/>
                  </a:lnTo>
                  <a:cubicBezTo>
                    <a:pt x="613" y="1704"/>
                    <a:pt x="552" y="1654"/>
                    <a:pt x="552" y="1590"/>
                  </a:cubicBezTo>
                  <a:cubicBezTo>
                    <a:pt x="552" y="1581"/>
                    <a:pt x="543" y="1546"/>
                    <a:pt x="528" y="1515"/>
                  </a:cubicBezTo>
                  <a:lnTo>
                    <a:pt x="420" y="1306"/>
                  </a:lnTo>
                  <a:cubicBezTo>
                    <a:pt x="404" y="1273"/>
                    <a:pt x="374" y="1222"/>
                    <a:pt x="354" y="1192"/>
                  </a:cubicBezTo>
                  <a:cubicBezTo>
                    <a:pt x="342" y="1173"/>
                    <a:pt x="233" y="1003"/>
                    <a:pt x="233" y="844"/>
                  </a:cubicBezTo>
                  <a:cubicBezTo>
                    <a:pt x="233" y="512"/>
                    <a:pt x="503" y="242"/>
                    <a:pt x="835" y="242"/>
                  </a:cubicBezTo>
                  <a:cubicBezTo>
                    <a:pt x="1167" y="242"/>
                    <a:pt x="1437" y="512"/>
                    <a:pt x="1437" y="844"/>
                  </a:cubicBezTo>
                  <a:cubicBezTo>
                    <a:pt x="1437" y="1003"/>
                    <a:pt x="1328" y="1173"/>
                    <a:pt x="1316" y="1192"/>
                  </a:cubicBezTo>
                  <a:cubicBezTo>
                    <a:pt x="1296" y="1222"/>
                    <a:pt x="1266" y="1274"/>
                    <a:pt x="1249" y="1306"/>
                  </a:cubicBezTo>
                  <a:lnTo>
                    <a:pt x="1142" y="1515"/>
                  </a:lnTo>
                  <a:cubicBezTo>
                    <a:pt x="1126" y="1546"/>
                    <a:pt x="1118" y="1581"/>
                    <a:pt x="1118" y="1590"/>
                  </a:cubicBezTo>
                  <a:cubicBezTo>
                    <a:pt x="1118" y="1654"/>
                    <a:pt x="1056" y="1704"/>
                    <a:pt x="978" y="1704"/>
                  </a:cubicBezTo>
                  <a:close/>
                  <a:moveTo>
                    <a:pt x="676" y="1960"/>
                  </a:moveTo>
                  <a:cubicBezTo>
                    <a:pt x="632" y="1960"/>
                    <a:pt x="597" y="1995"/>
                    <a:pt x="597" y="2037"/>
                  </a:cubicBezTo>
                  <a:cubicBezTo>
                    <a:pt x="597" y="2080"/>
                    <a:pt x="632" y="2115"/>
                    <a:pt x="676" y="2115"/>
                  </a:cubicBezTo>
                  <a:lnTo>
                    <a:pt x="1002" y="2115"/>
                  </a:lnTo>
                  <a:cubicBezTo>
                    <a:pt x="1046" y="2115"/>
                    <a:pt x="1081" y="2080"/>
                    <a:pt x="1081" y="2037"/>
                  </a:cubicBezTo>
                  <a:cubicBezTo>
                    <a:pt x="1081" y="1995"/>
                    <a:pt x="1046" y="1960"/>
                    <a:pt x="1002" y="1960"/>
                  </a:cubicBezTo>
                  <a:lnTo>
                    <a:pt x="676" y="1960"/>
                  </a:lnTo>
                  <a:close/>
                  <a:moveTo>
                    <a:pt x="645" y="2086"/>
                  </a:moveTo>
                  <a:cubicBezTo>
                    <a:pt x="649" y="2190"/>
                    <a:pt x="734" y="2273"/>
                    <a:pt x="839" y="2273"/>
                  </a:cubicBezTo>
                  <a:cubicBezTo>
                    <a:pt x="944" y="2273"/>
                    <a:pt x="1029" y="2190"/>
                    <a:pt x="1033" y="2086"/>
                  </a:cubicBezTo>
                  <a:lnTo>
                    <a:pt x="645" y="2086"/>
                  </a:lnTo>
                  <a:close/>
                  <a:moveTo>
                    <a:pt x="1081" y="2037"/>
                  </a:moveTo>
                  <a:lnTo>
                    <a:pt x="597" y="2037"/>
                  </a:lnTo>
                  <a:lnTo>
                    <a:pt x="597" y="1795"/>
                  </a:lnTo>
                  <a:lnTo>
                    <a:pt x="1081" y="1795"/>
                  </a:lnTo>
                  <a:lnTo>
                    <a:pt x="1081" y="2037"/>
                  </a:lnTo>
                  <a:close/>
                  <a:moveTo>
                    <a:pt x="1157" y="870"/>
                  </a:moveTo>
                  <a:cubicBezTo>
                    <a:pt x="1157" y="914"/>
                    <a:pt x="1121" y="949"/>
                    <a:pt x="1077" y="949"/>
                  </a:cubicBezTo>
                  <a:lnTo>
                    <a:pt x="914" y="949"/>
                  </a:lnTo>
                  <a:lnTo>
                    <a:pt x="914" y="1113"/>
                  </a:lnTo>
                  <a:cubicBezTo>
                    <a:pt x="914" y="1156"/>
                    <a:pt x="878" y="1192"/>
                    <a:pt x="835" y="1192"/>
                  </a:cubicBezTo>
                  <a:cubicBezTo>
                    <a:pt x="791" y="1192"/>
                    <a:pt x="756" y="1156"/>
                    <a:pt x="756" y="1113"/>
                  </a:cubicBezTo>
                  <a:lnTo>
                    <a:pt x="756" y="949"/>
                  </a:lnTo>
                  <a:lnTo>
                    <a:pt x="592" y="949"/>
                  </a:lnTo>
                  <a:cubicBezTo>
                    <a:pt x="549" y="949"/>
                    <a:pt x="513" y="914"/>
                    <a:pt x="513" y="870"/>
                  </a:cubicBezTo>
                  <a:cubicBezTo>
                    <a:pt x="513" y="827"/>
                    <a:pt x="549" y="791"/>
                    <a:pt x="592" y="791"/>
                  </a:cubicBezTo>
                  <a:lnTo>
                    <a:pt x="756" y="791"/>
                  </a:lnTo>
                  <a:lnTo>
                    <a:pt x="756" y="628"/>
                  </a:lnTo>
                  <a:cubicBezTo>
                    <a:pt x="756" y="584"/>
                    <a:pt x="791" y="548"/>
                    <a:pt x="835" y="548"/>
                  </a:cubicBezTo>
                  <a:cubicBezTo>
                    <a:pt x="878" y="548"/>
                    <a:pt x="914" y="584"/>
                    <a:pt x="914" y="628"/>
                  </a:cubicBezTo>
                  <a:lnTo>
                    <a:pt x="914" y="791"/>
                  </a:lnTo>
                  <a:lnTo>
                    <a:pt x="1077" y="791"/>
                  </a:lnTo>
                  <a:cubicBezTo>
                    <a:pt x="1121" y="791"/>
                    <a:pt x="1157" y="827"/>
                    <a:pt x="1157" y="870"/>
                  </a:cubicBezTo>
                  <a:close/>
                  <a:moveTo>
                    <a:pt x="1604" y="768"/>
                  </a:moveTo>
                  <a:lnTo>
                    <a:pt x="1514" y="768"/>
                  </a:lnTo>
                  <a:cubicBezTo>
                    <a:pt x="1517" y="793"/>
                    <a:pt x="1518" y="818"/>
                    <a:pt x="1518" y="844"/>
                  </a:cubicBezTo>
                  <a:cubicBezTo>
                    <a:pt x="1518" y="860"/>
                    <a:pt x="1517" y="877"/>
                    <a:pt x="1515" y="893"/>
                  </a:cubicBezTo>
                  <a:lnTo>
                    <a:pt x="1604" y="893"/>
                  </a:lnTo>
                  <a:cubicBezTo>
                    <a:pt x="1640" y="893"/>
                    <a:pt x="1669" y="865"/>
                    <a:pt x="1669" y="831"/>
                  </a:cubicBezTo>
                  <a:cubicBezTo>
                    <a:pt x="1669" y="796"/>
                    <a:pt x="1640" y="768"/>
                    <a:pt x="1604" y="768"/>
                  </a:cubicBezTo>
                  <a:close/>
                  <a:moveTo>
                    <a:pt x="1356" y="400"/>
                  </a:moveTo>
                  <a:lnTo>
                    <a:pt x="1421" y="336"/>
                  </a:lnTo>
                  <a:cubicBezTo>
                    <a:pt x="1446" y="310"/>
                    <a:pt x="1447" y="270"/>
                    <a:pt x="1423" y="245"/>
                  </a:cubicBezTo>
                  <a:cubicBezTo>
                    <a:pt x="1398" y="221"/>
                    <a:pt x="1358" y="222"/>
                    <a:pt x="1332" y="247"/>
                  </a:cubicBezTo>
                  <a:lnTo>
                    <a:pt x="1267" y="313"/>
                  </a:lnTo>
                  <a:cubicBezTo>
                    <a:pt x="1299" y="339"/>
                    <a:pt x="1329" y="368"/>
                    <a:pt x="1356" y="400"/>
                  </a:cubicBezTo>
                  <a:close/>
                  <a:moveTo>
                    <a:pt x="833" y="158"/>
                  </a:moveTo>
                  <a:cubicBezTo>
                    <a:pt x="854" y="158"/>
                    <a:pt x="875" y="160"/>
                    <a:pt x="895" y="161"/>
                  </a:cubicBezTo>
                  <a:lnTo>
                    <a:pt x="895" y="65"/>
                  </a:lnTo>
                  <a:cubicBezTo>
                    <a:pt x="895" y="29"/>
                    <a:pt x="867" y="0"/>
                    <a:pt x="833" y="0"/>
                  </a:cubicBezTo>
                  <a:cubicBezTo>
                    <a:pt x="799" y="0"/>
                    <a:pt x="771" y="29"/>
                    <a:pt x="771" y="65"/>
                  </a:cubicBezTo>
                  <a:lnTo>
                    <a:pt x="771" y="161"/>
                  </a:lnTo>
                  <a:cubicBezTo>
                    <a:pt x="791" y="160"/>
                    <a:pt x="812" y="158"/>
                    <a:pt x="833" y="158"/>
                  </a:cubicBezTo>
                  <a:close/>
                  <a:moveTo>
                    <a:pt x="307" y="408"/>
                  </a:moveTo>
                  <a:cubicBezTo>
                    <a:pt x="333" y="375"/>
                    <a:pt x="363" y="346"/>
                    <a:pt x="395" y="319"/>
                  </a:cubicBezTo>
                  <a:lnTo>
                    <a:pt x="334" y="258"/>
                  </a:lnTo>
                  <a:cubicBezTo>
                    <a:pt x="308" y="233"/>
                    <a:pt x="268" y="232"/>
                    <a:pt x="244" y="256"/>
                  </a:cubicBezTo>
                  <a:cubicBezTo>
                    <a:pt x="219" y="281"/>
                    <a:pt x="220" y="321"/>
                    <a:pt x="245" y="346"/>
                  </a:cubicBezTo>
                  <a:lnTo>
                    <a:pt x="307" y="408"/>
                  </a:lnTo>
                  <a:close/>
                  <a:moveTo>
                    <a:pt x="149" y="844"/>
                  </a:moveTo>
                  <a:cubicBezTo>
                    <a:pt x="149" y="818"/>
                    <a:pt x="151" y="793"/>
                    <a:pt x="154" y="768"/>
                  </a:cubicBezTo>
                  <a:lnTo>
                    <a:pt x="65" y="768"/>
                  </a:lnTo>
                  <a:cubicBezTo>
                    <a:pt x="29" y="768"/>
                    <a:pt x="0" y="796"/>
                    <a:pt x="0" y="831"/>
                  </a:cubicBezTo>
                  <a:cubicBezTo>
                    <a:pt x="0" y="865"/>
                    <a:pt x="29" y="893"/>
                    <a:pt x="65" y="893"/>
                  </a:cubicBezTo>
                  <a:lnTo>
                    <a:pt x="152" y="893"/>
                  </a:lnTo>
                  <a:cubicBezTo>
                    <a:pt x="151" y="877"/>
                    <a:pt x="149" y="860"/>
                    <a:pt x="149" y="844"/>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grpSp>
    </p:spTree>
  </p:cSld>
  <p:clrMapOvr>
    <a:masterClrMapping/>
  </p:clrMapOvr>
  <p:transition spd="slow" advTm="572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500"/>
                                        <p:tgtEl>
                                          <p:spTgt spid="3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p:cTn id="11" dur="1000" fill="hold"/>
                                        <p:tgtEl>
                                          <p:spTgt spid="31"/>
                                        </p:tgtEl>
                                        <p:attrNameLst>
                                          <p:attrName>ppt_w</p:attrName>
                                        </p:attrNameLst>
                                      </p:cBhvr>
                                      <p:tavLst>
                                        <p:tav tm="0">
                                          <p:val>
                                            <p:fltVal val="0"/>
                                          </p:val>
                                        </p:tav>
                                        <p:tav tm="100000">
                                          <p:val>
                                            <p:strVal val="#ppt_w"/>
                                          </p:val>
                                        </p:tav>
                                      </p:tavLst>
                                    </p:anim>
                                    <p:anim calcmode="lin" valueType="num">
                                      <p:cBhvr>
                                        <p:cTn id="12" dur="1000" fill="hold"/>
                                        <p:tgtEl>
                                          <p:spTgt spid="31"/>
                                        </p:tgtEl>
                                        <p:attrNameLst>
                                          <p:attrName>ppt_h</p:attrName>
                                        </p:attrNameLst>
                                      </p:cBhvr>
                                      <p:tavLst>
                                        <p:tav tm="0">
                                          <p:val>
                                            <p:fltVal val="0"/>
                                          </p:val>
                                        </p:tav>
                                        <p:tav tm="100000">
                                          <p:val>
                                            <p:strVal val="#ppt_h"/>
                                          </p:val>
                                        </p:tav>
                                      </p:tavLst>
                                    </p:anim>
                                    <p:animEffect transition="in" filter="fade">
                                      <p:cBhvr>
                                        <p:cTn id="13" dur="1000"/>
                                        <p:tgtEl>
                                          <p:spTgt spid="31"/>
                                        </p:tgtEl>
                                      </p:cBhvr>
                                    </p:animEffect>
                                  </p:childTnLst>
                                </p:cTn>
                              </p:par>
                            </p:childTnLst>
                          </p:cTn>
                        </p:par>
                        <p:par>
                          <p:cTn id="14" fill="hold">
                            <p:stCondLst>
                              <p:cond delay="1500"/>
                            </p:stCondLst>
                            <p:childTnLst>
                              <p:par>
                                <p:cTn id="15" presetID="16" presetClass="entr" presetSubtype="42"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arn(outHorizontal)">
                                      <p:cBhvr>
                                        <p:cTn id="17" dur="1000"/>
                                        <p:tgtEl>
                                          <p:spTgt spid="11"/>
                                        </p:tgtEl>
                                      </p:cBhvr>
                                    </p:animEffect>
                                  </p:childTnLst>
                                </p:cTn>
                              </p:par>
                            </p:childTnLst>
                          </p:cTn>
                        </p:par>
                        <p:par>
                          <p:cTn id="18" fill="hold">
                            <p:stCondLst>
                              <p:cond delay="2500"/>
                            </p:stCondLst>
                            <p:childTnLst>
                              <p:par>
                                <p:cTn id="19" presetID="22" presetClass="entr" presetSubtype="8" fill="hold" grpId="0" nodeType="afterEffect">
                                  <p:stCondLst>
                                    <p:cond delay="100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par>
                          <p:cTn id="25" fill="hold">
                            <p:stCondLst>
                              <p:cond delay="4000"/>
                            </p:stCondLst>
                            <p:childTnLst>
                              <p:par>
                                <p:cTn id="26" presetID="2" presetClass="entr" presetSubtype="12" fill="hold" nodeType="afterEffect">
                                  <p:stCondLst>
                                    <p:cond delay="0"/>
                                  </p:stCondLst>
                                  <p:childTnLst>
                                    <p:set>
                                      <p:cBhvr>
                                        <p:cTn id="27" dur="1" fill="hold">
                                          <p:stCondLst>
                                            <p:cond delay="0"/>
                                          </p:stCondLst>
                                        </p:cTn>
                                        <p:tgtEl>
                                          <p:spTgt spid="36"/>
                                        </p:tgtEl>
                                        <p:attrNameLst>
                                          <p:attrName>style.visibility</p:attrName>
                                        </p:attrNameLst>
                                      </p:cBhvr>
                                      <p:to>
                                        <p:strVal val="visible"/>
                                      </p:to>
                                    </p:set>
                                    <p:anim calcmode="lin" valueType="num">
                                      <p:cBhvr additive="base">
                                        <p:cTn id="28" dur="500" fill="hold"/>
                                        <p:tgtEl>
                                          <p:spTgt spid="36"/>
                                        </p:tgtEl>
                                        <p:attrNameLst>
                                          <p:attrName>ppt_x</p:attrName>
                                        </p:attrNameLst>
                                      </p:cBhvr>
                                      <p:tavLst>
                                        <p:tav tm="0">
                                          <p:val>
                                            <p:strVal val="0-#ppt_w/2"/>
                                          </p:val>
                                        </p:tav>
                                        <p:tav tm="100000">
                                          <p:val>
                                            <p:strVal val="#ppt_x"/>
                                          </p:val>
                                        </p:tav>
                                      </p:tavLst>
                                    </p:anim>
                                    <p:anim calcmode="lin" valueType="num">
                                      <p:cBhvr additive="base">
                                        <p:cTn id="29" dur="500" fill="hold"/>
                                        <p:tgtEl>
                                          <p:spTgt spid="36"/>
                                        </p:tgtEl>
                                        <p:attrNameLst>
                                          <p:attrName>ppt_y</p:attrName>
                                        </p:attrNameLst>
                                      </p:cBhvr>
                                      <p:tavLst>
                                        <p:tav tm="0">
                                          <p:val>
                                            <p:strVal val="1+#ppt_h/2"/>
                                          </p:val>
                                        </p:tav>
                                        <p:tav tm="100000">
                                          <p:val>
                                            <p:strVal val="#ppt_y"/>
                                          </p:val>
                                        </p:tav>
                                      </p:tavLst>
                                    </p:anim>
                                  </p:childTnLst>
                                </p:cTn>
                              </p:par>
                              <p:par>
                                <p:cTn id="30" presetID="2" presetClass="entr" presetSubtype="12" fill="hold" nodeType="withEffect">
                                  <p:stCondLst>
                                    <p:cond delay="100"/>
                                  </p:stCondLst>
                                  <p:childTnLst>
                                    <p:set>
                                      <p:cBhvr>
                                        <p:cTn id="31" dur="1" fill="hold">
                                          <p:stCondLst>
                                            <p:cond delay="0"/>
                                          </p:stCondLst>
                                        </p:cTn>
                                        <p:tgtEl>
                                          <p:spTgt spid="42"/>
                                        </p:tgtEl>
                                        <p:attrNameLst>
                                          <p:attrName>style.visibility</p:attrName>
                                        </p:attrNameLst>
                                      </p:cBhvr>
                                      <p:to>
                                        <p:strVal val="visible"/>
                                      </p:to>
                                    </p:set>
                                    <p:anim calcmode="lin" valueType="num">
                                      <p:cBhvr additive="base">
                                        <p:cTn id="32" dur="500" fill="hold"/>
                                        <p:tgtEl>
                                          <p:spTgt spid="42"/>
                                        </p:tgtEl>
                                        <p:attrNameLst>
                                          <p:attrName>ppt_x</p:attrName>
                                        </p:attrNameLst>
                                      </p:cBhvr>
                                      <p:tavLst>
                                        <p:tav tm="0">
                                          <p:val>
                                            <p:strVal val="0-#ppt_w/2"/>
                                          </p:val>
                                        </p:tav>
                                        <p:tav tm="100000">
                                          <p:val>
                                            <p:strVal val="#ppt_x"/>
                                          </p:val>
                                        </p:tav>
                                      </p:tavLst>
                                    </p:anim>
                                    <p:anim calcmode="lin" valueType="num">
                                      <p:cBhvr additive="base">
                                        <p:cTn id="33" dur="500" fill="hold"/>
                                        <p:tgtEl>
                                          <p:spTgt spid="42"/>
                                        </p:tgtEl>
                                        <p:attrNameLst>
                                          <p:attrName>ppt_y</p:attrName>
                                        </p:attrNameLst>
                                      </p:cBhvr>
                                      <p:tavLst>
                                        <p:tav tm="0">
                                          <p:val>
                                            <p:strVal val="1+#ppt_h/2"/>
                                          </p:val>
                                        </p:tav>
                                        <p:tav tm="100000">
                                          <p:val>
                                            <p:strVal val="#ppt_y"/>
                                          </p:val>
                                        </p:tav>
                                      </p:tavLst>
                                    </p:anim>
                                  </p:childTnLst>
                                </p:cTn>
                              </p:par>
                              <p:par>
                                <p:cTn id="34" presetID="2" presetClass="entr" presetSubtype="12" fill="hold" nodeType="withEffect">
                                  <p:stCondLst>
                                    <p:cond delay="200"/>
                                  </p:stCondLst>
                                  <p:childTnLst>
                                    <p:set>
                                      <p:cBhvr>
                                        <p:cTn id="35" dur="1" fill="hold">
                                          <p:stCondLst>
                                            <p:cond delay="0"/>
                                          </p:stCondLst>
                                        </p:cTn>
                                        <p:tgtEl>
                                          <p:spTgt spid="74"/>
                                        </p:tgtEl>
                                        <p:attrNameLst>
                                          <p:attrName>style.visibility</p:attrName>
                                        </p:attrNameLst>
                                      </p:cBhvr>
                                      <p:to>
                                        <p:strVal val="visible"/>
                                      </p:to>
                                    </p:set>
                                    <p:anim calcmode="lin" valueType="num">
                                      <p:cBhvr additive="base">
                                        <p:cTn id="36" dur="500" fill="hold"/>
                                        <p:tgtEl>
                                          <p:spTgt spid="74"/>
                                        </p:tgtEl>
                                        <p:attrNameLst>
                                          <p:attrName>ppt_x</p:attrName>
                                        </p:attrNameLst>
                                      </p:cBhvr>
                                      <p:tavLst>
                                        <p:tav tm="0">
                                          <p:val>
                                            <p:strVal val="0-#ppt_w/2"/>
                                          </p:val>
                                        </p:tav>
                                        <p:tav tm="100000">
                                          <p:val>
                                            <p:strVal val="#ppt_x"/>
                                          </p:val>
                                        </p:tav>
                                      </p:tavLst>
                                    </p:anim>
                                    <p:anim calcmode="lin" valueType="num">
                                      <p:cBhvr additive="base">
                                        <p:cTn id="37" dur="500" fill="hold"/>
                                        <p:tgtEl>
                                          <p:spTgt spid="74"/>
                                        </p:tgtEl>
                                        <p:attrNameLst>
                                          <p:attrName>ppt_y</p:attrName>
                                        </p:attrNameLst>
                                      </p:cBhvr>
                                      <p:tavLst>
                                        <p:tav tm="0">
                                          <p:val>
                                            <p:strVal val="1+#ppt_h/2"/>
                                          </p:val>
                                        </p:tav>
                                        <p:tav tm="100000">
                                          <p:val>
                                            <p:strVal val="#ppt_y"/>
                                          </p:val>
                                        </p:tav>
                                      </p:tavLst>
                                    </p:anim>
                                  </p:childTnLst>
                                </p:cTn>
                              </p:par>
                              <p:par>
                                <p:cTn id="38" presetID="2" presetClass="entr" presetSubtype="12" fill="hold" nodeType="withEffect">
                                  <p:stCondLst>
                                    <p:cond delay="300"/>
                                  </p:stCondLst>
                                  <p:childTnLst>
                                    <p:set>
                                      <p:cBhvr>
                                        <p:cTn id="39" dur="1" fill="hold">
                                          <p:stCondLst>
                                            <p:cond delay="0"/>
                                          </p:stCondLst>
                                        </p:cTn>
                                        <p:tgtEl>
                                          <p:spTgt spid="79"/>
                                        </p:tgtEl>
                                        <p:attrNameLst>
                                          <p:attrName>style.visibility</p:attrName>
                                        </p:attrNameLst>
                                      </p:cBhvr>
                                      <p:to>
                                        <p:strVal val="visible"/>
                                      </p:to>
                                    </p:set>
                                    <p:anim calcmode="lin" valueType="num">
                                      <p:cBhvr additive="base">
                                        <p:cTn id="40" dur="500" fill="hold"/>
                                        <p:tgtEl>
                                          <p:spTgt spid="79"/>
                                        </p:tgtEl>
                                        <p:attrNameLst>
                                          <p:attrName>ppt_x</p:attrName>
                                        </p:attrNameLst>
                                      </p:cBhvr>
                                      <p:tavLst>
                                        <p:tav tm="0">
                                          <p:val>
                                            <p:strVal val="0-#ppt_w/2"/>
                                          </p:val>
                                        </p:tav>
                                        <p:tav tm="100000">
                                          <p:val>
                                            <p:strVal val="#ppt_x"/>
                                          </p:val>
                                        </p:tav>
                                      </p:tavLst>
                                    </p:anim>
                                    <p:anim calcmode="lin" valueType="num">
                                      <p:cBhvr additive="base">
                                        <p:cTn id="41" dur="500" fill="hold"/>
                                        <p:tgtEl>
                                          <p:spTgt spid="79"/>
                                        </p:tgtEl>
                                        <p:attrNameLst>
                                          <p:attrName>ppt_y</p:attrName>
                                        </p:attrNameLst>
                                      </p:cBhvr>
                                      <p:tavLst>
                                        <p:tav tm="0">
                                          <p:val>
                                            <p:strVal val="1+#ppt_h/2"/>
                                          </p:val>
                                        </p:tav>
                                        <p:tav tm="100000">
                                          <p:val>
                                            <p:strVal val="#ppt_y"/>
                                          </p:val>
                                        </p:tav>
                                      </p:tavLst>
                                    </p:anim>
                                  </p:childTnLst>
                                </p:cTn>
                              </p:par>
                            </p:childTnLst>
                          </p:cTn>
                        </p:par>
                        <p:par>
                          <p:cTn id="42" fill="hold">
                            <p:stCondLst>
                              <p:cond delay="4500"/>
                            </p:stCondLst>
                            <p:childTnLst>
                              <p:par>
                                <p:cTn id="43" presetID="22" presetClass="entr" presetSubtype="8" fill="hold" grpId="0" nodeType="after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wipe(left)">
                                      <p:cBhvr>
                                        <p:cTn id="45"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p:bldP spid="39" grpId="0" animBg="1"/>
      <p:bldP spid="4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6"/>
          <p:cNvSpPr/>
          <p:nvPr/>
        </p:nvSpPr>
        <p:spPr bwMode="auto">
          <a:xfrm flipH="1">
            <a:off x="11498982" y="2165427"/>
            <a:ext cx="697780" cy="2527151"/>
          </a:xfrm>
          <a:custGeom>
            <a:avLst/>
            <a:gdLst/>
            <a:ahLst/>
            <a:cxnLst/>
            <a:rect l="l" t="t" r="r" b="b"/>
            <a:pathLst>
              <a:path w="621232" h="2527151">
                <a:moveTo>
                  <a:pt x="621232" y="0"/>
                </a:moveTo>
                <a:lnTo>
                  <a:pt x="0" y="0"/>
                </a:lnTo>
                <a:lnTo>
                  <a:pt x="0" y="2527151"/>
                </a:lnTo>
                <a:lnTo>
                  <a:pt x="621232" y="2527151"/>
                </a:lnTo>
                <a:close/>
              </a:path>
            </a:pathLst>
          </a:custGeom>
          <a:solidFill>
            <a:schemeClr val="accent6">
              <a:lumMod val="75000"/>
            </a:schemeClr>
          </a:solidFill>
          <a:ln>
            <a:noFill/>
          </a:ln>
        </p:spPr>
        <p:txBody>
          <a:bodyPr vert="horz" wrap="square" lIns="91428" tIns="45714" rIns="91428" bIns="45714" numCol="1" anchor="t" anchorCtr="0" compatLnSpc="1"/>
          <a:lstStyle/>
          <a:p>
            <a:endParaRPr lang="zh-CN" altLang="en-US" dirty="0"/>
          </a:p>
        </p:txBody>
      </p:sp>
      <p:sp>
        <p:nvSpPr>
          <p:cNvPr id="37" name="Freeform 6"/>
          <p:cNvSpPr/>
          <p:nvPr/>
        </p:nvSpPr>
        <p:spPr bwMode="auto">
          <a:xfrm flipH="1">
            <a:off x="10782151" y="889077"/>
            <a:ext cx="716831" cy="5156051"/>
          </a:xfrm>
          <a:custGeom>
            <a:avLst/>
            <a:gdLst>
              <a:gd name="connsiteX0" fmla="*/ 638192 w 638192"/>
              <a:gd name="connsiteY0" fmla="*/ 0 h 3403451"/>
              <a:gd name="connsiteX1" fmla="*/ 0 w 638192"/>
              <a:gd name="connsiteY1" fmla="*/ 876300 h 3403451"/>
              <a:gd name="connsiteX2" fmla="*/ 0 w 638192"/>
              <a:gd name="connsiteY2" fmla="*/ 3403451 h 3403451"/>
              <a:gd name="connsiteX3" fmla="*/ 621232 w 638192"/>
              <a:gd name="connsiteY3" fmla="*/ 3403451 h 3403451"/>
              <a:gd name="connsiteX4" fmla="*/ 638192 w 638192"/>
              <a:gd name="connsiteY4" fmla="*/ 0 h 3403451"/>
              <a:gd name="connsiteX0-1" fmla="*/ 638192 w 638192"/>
              <a:gd name="connsiteY0-2" fmla="*/ 0 h 4260701"/>
              <a:gd name="connsiteX1-3" fmla="*/ 0 w 638192"/>
              <a:gd name="connsiteY1-4" fmla="*/ 876300 h 4260701"/>
              <a:gd name="connsiteX2-5" fmla="*/ 0 w 638192"/>
              <a:gd name="connsiteY2-6" fmla="*/ 3403451 h 4260701"/>
              <a:gd name="connsiteX3-7" fmla="*/ 638192 w 638192"/>
              <a:gd name="connsiteY3-8" fmla="*/ 4260701 h 4260701"/>
              <a:gd name="connsiteX4-9" fmla="*/ 638192 w 638192"/>
              <a:gd name="connsiteY4-10" fmla="*/ 0 h 4260701"/>
              <a:gd name="connsiteX0-11" fmla="*/ 638192 w 638192"/>
              <a:gd name="connsiteY0-12" fmla="*/ 0 h 4508351"/>
              <a:gd name="connsiteX1-13" fmla="*/ 0 w 638192"/>
              <a:gd name="connsiteY1-14" fmla="*/ 1123950 h 4508351"/>
              <a:gd name="connsiteX2-15" fmla="*/ 0 w 638192"/>
              <a:gd name="connsiteY2-16" fmla="*/ 3651101 h 4508351"/>
              <a:gd name="connsiteX3-17" fmla="*/ 638192 w 638192"/>
              <a:gd name="connsiteY3-18" fmla="*/ 4508351 h 4508351"/>
              <a:gd name="connsiteX4-19" fmla="*/ 638192 w 638192"/>
              <a:gd name="connsiteY4-20" fmla="*/ 0 h 4508351"/>
              <a:gd name="connsiteX0-21" fmla="*/ 638192 w 638192"/>
              <a:gd name="connsiteY0-22" fmla="*/ 0 h 5003651"/>
              <a:gd name="connsiteX1-23" fmla="*/ 0 w 638192"/>
              <a:gd name="connsiteY1-24" fmla="*/ 1123950 h 5003651"/>
              <a:gd name="connsiteX2-25" fmla="*/ 0 w 638192"/>
              <a:gd name="connsiteY2-26" fmla="*/ 3651101 h 5003651"/>
              <a:gd name="connsiteX3-27" fmla="*/ 638192 w 638192"/>
              <a:gd name="connsiteY3-28" fmla="*/ 5003651 h 5003651"/>
              <a:gd name="connsiteX4-29" fmla="*/ 638192 w 638192"/>
              <a:gd name="connsiteY4-30" fmla="*/ 0 h 5003651"/>
              <a:gd name="connsiteX0-31" fmla="*/ 638192 w 638192"/>
              <a:gd name="connsiteY0-32" fmla="*/ 0 h 5156051"/>
              <a:gd name="connsiteX1-33" fmla="*/ 0 w 638192"/>
              <a:gd name="connsiteY1-34" fmla="*/ 1276350 h 5156051"/>
              <a:gd name="connsiteX2-35" fmla="*/ 0 w 638192"/>
              <a:gd name="connsiteY2-36" fmla="*/ 3803501 h 5156051"/>
              <a:gd name="connsiteX3-37" fmla="*/ 638192 w 638192"/>
              <a:gd name="connsiteY3-38" fmla="*/ 5156051 h 5156051"/>
              <a:gd name="connsiteX4-39" fmla="*/ 638192 w 638192"/>
              <a:gd name="connsiteY4-40" fmla="*/ 0 h 51560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8192" h="5156051">
                <a:moveTo>
                  <a:pt x="638192" y="0"/>
                </a:moveTo>
                <a:lnTo>
                  <a:pt x="0" y="1276350"/>
                </a:lnTo>
                <a:lnTo>
                  <a:pt x="0" y="3803501"/>
                </a:lnTo>
                <a:lnTo>
                  <a:pt x="638192" y="5156051"/>
                </a:lnTo>
                <a:lnTo>
                  <a:pt x="638192" y="0"/>
                </a:lnTo>
                <a:close/>
              </a:path>
            </a:pathLst>
          </a:custGeom>
          <a:solidFill>
            <a:schemeClr val="tx2">
              <a:lumMod val="60000"/>
              <a:lumOff val="40000"/>
            </a:schemeClr>
          </a:solidFill>
          <a:ln>
            <a:noFill/>
          </a:ln>
        </p:spPr>
        <p:txBody>
          <a:bodyPr vert="horz" wrap="square" lIns="91428" tIns="45714" rIns="91428" bIns="45714" numCol="1" anchor="t" anchorCtr="0" compatLnSpc="1"/>
          <a:lstStyle/>
          <a:p>
            <a:endParaRPr lang="zh-CN" altLang="en-US" dirty="0"/>
          </a:p>
        </p:txBody>
      </p:sp>
      <p:sp>
        <p:nvSpPr>
          <p:cNvPr id="3" name="矩形 2"/>
          <p:cNvSpPr/>
          <p:nvPr/>
        </p:nvSpPr>
        <p:spPr bwMode="auto">
          <a:xfrm>
            <a:off x="1414461" y="889077"/>
            <a:ext cx="9367688" cy="5156051"/>
          </a:xfrm>
          <a:prstGeom prst="rect">
            <a:avLst/>
          </a:prstGeom>
          <a:solidFill>
            <a:schemeClr val="bg2">
              <a:lumMod val="40000"/>
              <a:lumOff val="60000"/>
            </a:schemeClr>
          </a:solidFill>
          <a:ln w="9525" cap="flat" cmpd="sng" algn="ctr">
            <a:solidFill>
              <a:schemeClr val="bg2">
                <a:lumMod val="75000"/>
              </a:schemeClr>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92" name="燕尾形 91"/>
          <p:cNvSpPr/>
          <p:nvPr/>
        </p:nvSpPr>
        <p:spPr bwMode="auto">
          <a:xfrm rot="16200000">
            <a:off x="2048455" y="4279067"/>
            <a:ext cx="1008112" cy="1224135"/>
          </a:xfrm>
          <a:prstGeom prst="chevron">
            <a:avLst>
              <a:gd name="adj" fmla="val 23860"/>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93" name="燕尾形 92"/>
          <p:cNvSpPr/>
          <p:nvPr/>
        </p:nvSpPr>
        <p:spPr bwMode="auto">
          <a:xfrm rot="16200000">
            <a:off x="2048455" y="2888943"/>
            <a:ext cx="1008112" cy="1224135"/>
          </a:xfrm>
          <a:prstGeom prst="chevron">
            <a:avLst>
              <a:gd name="adj" fmla="val 23860"/>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94" name="燕尾形 93"/>
          <p:cNvSpPr/>
          <p:nvPr/>
        </p:nvSpPr>
        <p:spPr bwMode="auto">
          <a:xfrm rot="16200000">
            <a:off x="2048455" y="1480037"/>
            <a:ext cx="1008112" cy="1224135"/>
          </a:xfrm>
          <a:prstGeom prst="chevron">
            <a:avLst>
              <a:gd name="adj" fmla="val 23860"/>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97" name="燕尾形 96"/>
          <p:cNvSpPr/>
          <p:nvPr/>
        </p:nvSpPr>
        <p:spPr bwMode="auto">
          <a:xfrm rot="5400000" flipV="1">
            <a:off x="6481845" y="3033723"/>
            <a:ext cx="1008112" cy="1224135"/>
          </a:xfrm>
          <a:prstGeom prst="chevron">
            <a:avLst>
              <a:gd name="adj" fmla="val 23860"/>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98" name="燕尾形 97"/>
          <p:cNvSpPr/>
          <p:nvPr/>
        </p:nvSpPr>
        <p:spPr bwMode="auto">
          <a:xfrm rot="5400000" flipV="1">
            <a:off x="6481845" y="1387455"/>
            <a:ext cx="1008112" cy="1224135"/>
          </a:xfrm>
          <a:prstGeom prst="chevron">
            <a:avLst>
              <a:gd name="adj" fmla="val 23860"/>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26" name="TextBox 25"/>
          <p:cNvSpPr txBox="1"/>
          <p:nvPr/>
        </p:nvSpPr>
        <p:spPr>
          <a:xfrm>
            <a:off x="2113941" y="1732065"/>
            <a:ext cx="877139" cy="646319"/>
          </a:xfrm>
          <a:prstGeom prst="rect">
            <a:avLst/>
          </a:prstGeom>
          <a:noFill/>
        </p:spPr>
        <p:txBody>
          <a:bodyPr wrap="none" lIns="91428" tIns="45714" rIns="91428" bIns="45714" rtlCol="0">
            <a:spAutoFit/>
          </a:bodyPr>
          <a:lstStyle/>
          <a:p>
            <a:pPr algn="ctr"/>
            <a:r>
              <a:rPr lang="zh-CN" altLang="en-US" dirty="0" smtClean="0">
                <a:solidFill>
                  <a:srgbClr val="F8F8F8"/>
                </a:solidFill>
                <a:latin typeface="+mn-ea"/>
                <a:ea typeface="+mn-ea"/>
              </a:rPr>
              <a:t>正面</a:t>
            </a:r>
            <a:endParaRPr lang="en-US" altLang="zh-CN" dirty="0" smtClean="0">
              <a:solidFill>
                <a:srgbClr val="F8F8F8"/>
              </a:solidFill>
              <a:latin typeface="+mn-ea"/>
              <a:ea typeface="+mn-ea"/>
            </a:endParaRPr>
          </a:p>
          <a:p>
            <a:pPr algn="ctr"/>
            <a:r>
              <a:rPr lang="zh-CN" altLang="en-US" dirty="0" smtClean="0">
                <a:solidFill>
                  <a:srgbClr val="F8F8F8"/>
                </a:solidFill>
                <a:latin typeface="+mn-ea"/>
                <a:ea typeface="+mn-ea"/>
              </a:rPr>
              <a:t>观点一</a:t>
            </a:r>
            <a:endParaRPr lang="zh-CN" altLang="en-US" dirty="0">
              <a:solidFill>
                <a:srgbClr val="F8F8F8"/>
              </a:solidFill>
              <a:latin typeface="+mn-ea"/>
              <a:ea typeface="+mn-ea"/>
            </a:endParaRPr>
          </a:p>
        </p:txBody>
      </p:sp>
      <p:sp>
        <p:nvSpPr>
          <p:cNvPr id="33" name="TextBox 32"/>
          <p:cNvSpPr txBox="1"/>
          <p:nvPr/>
        </p:nvSpPr>
        <p:spPr>
          <a:xfrm>
            <a:off x="3308595" y="1819287"/>
            <a:ext cx="2652414" cy="830997"/>
          </a:xfrm>
          <a:prstGeom prst="rect">
            <a:avLst/>
          </a:prstGeom>
          <a:noFill/>
        </p:spPr>
        <p:txBody>
          <a:bodyPr wrap="square" lIns="91428" tIns="45714" rIns="91428" bIns="45714" rtlCol="0">
            <a:spAutoFit/>
          </a:bodyPr>
          <a:lstStyle/>
          <a:p>
            <a:r>
              <a:rPr lang="zh-CN" altLang="en-US" sz="1600" dirty="0">
                <a:solidFill>
                  <a:schemeClr val="accent1"/>
                </a:solidFill>
                <a:latin typeface="+mn-ea"/>
                <a:ea typeface="+mn-ea"/>
              </a:rPr>
              <a:t>这里输入段落文本这里输入段落文本这里输入段落文本这里输入段落文本</a:t>
            </a:r>
            <a:endParaRPr lang="zh-CN" altLang="en-US" sz="1600" dirty="0">
              <a:solidFill>
                <a:schemeClr val="accent1"/>
              </a:solidFill>
              <a:latin typeface="+mn-ea"/>
              <a:ea typeface="+mn-ea"/>
            </a:endParaRPr>
          </a:p>
        </p:txBody>
      </p:sp>
      <p:sp>
        <p:nvSpPr>
          <p:cNvPr id="100" name="TextBox 99"/>
          <p:cNvSpPr txBox="1"/>
          <p:nvPr/>
        </p:nvSpPr>
        <p:spPr>
          <a:xfrm>
            <a:off x="2113941" y="3183305"/>
            <a:ext cx="877139" cy="646319"/>
          </a:xfrm>
          <a:prstGeom prst="rect">
            <a:avLst/>
          </a:prstGeom>
          <a:noFill/>
        </p:spPr>
        <p:txBody>
          <a:bodyPr wrap="none" lIns="91428" tIns="45714" rIns="91428" bIns="45714" rtlCol="0">
            <a:spAutoFit/>
          </a:bodyPr>
          <a:lstStyle/>
          <a:p>
            <a:pPr algn="ctr"/>
            <a:r>
              <a:rPr lang="zh-CN" altLang="en-US" dirty="0">
                <a:solidFill>
                  <a:srgbClr val="F8F8F8"/>
                </a:solidFill>
                <a:latin typeface="+mn-ea"/>
                <a:ea typeface="+mn-ea"/>
              </a:rPr>
              <a:t>正面</a:t>
            </a:r>
            <a:endParaRPr lang="en-US" altLang="zh-CN" dirty="0">
              <a:solidFill>
                <a:srgbClr val="F8F8F8"/>
              </a:solidFill>
              <a:latin typeface="+mn-ea"/>
              <a:ea typeface="+mn-ea"/>
            </a:endParaRPr>
          </a:p>
          <a:p>
            <a:pPr algn="ctr"/>
            <a:r>
              <a:rPr lang="zh-CN" altLang="en-US" dirty="0" smtClean="0">
                <a:solidFill>
                  <a:srgbClr val="F8F8F8"/>
                </a:solidFill>
                <a:latin typeface="+mn-ea"/>
                <a:ea typeface="+mn-ea"/>
              </a:rPr>
              <a:t>观点二</a:t>
            </a:r>
            <a:endParaRPr lang="zh-CN" altLang="en-US" dirty="0">
              <a:solidFill>
                <a:srgbClr val="F8F8F8"/>
              </a:solidFill>
              <a:latin typeface="+mn-ea"/>
              <a:ea typeface="+mn-ea"/>
            </a:endParaRPr>
          </a:p>
        </p:txBody>
      </p:sp>
      <p:sp>
        <p:nvSpPr>
          <p:cNvPr id="101" name="TextBox 100"/>
          <p:cNvSpPr txBox="1"/>
          <p:nvPr/>
        </p:nvSpPr>
        <p:spPr>
          <a:xfrm>
            <a:off x="3308595" y="3270527"/>
            <a:ext cx="2652414" cy="830997"/>
          </a:xfrm>
          <a:prstGeom prst="rect">
            <a:avLst/>
          </a:prstGeom>
          <a:noFill/>
        </p:spPr>
        <p:txBody>
          <a:bodyPr wrap="square" lIns="91428" tIns="45714" rIns="91428" bIns="45714" rtlCol="0">
            <a:spAutoFit/>
          </a:bodyPr>
          <a:lstStyle/>
          <a:p>
            <a:r>
              <a:rPr lang="zh-CN" altLang="en-US" sz="1600" dirty="0">
                <a:solidFill>
                  <a:schemeClr val="accent1"/>
                </a:solidFill>
                <a:latin typeface="+mn-ea"/>
                <a:ea typeface="+mn-ea"/>
              </a:rPr>
              <a:t>这里输入段落文本这里输入段落文本这里输入段落文本这里输入段落文本</a:t>
            </a:r>
            <a:endParaRPr lang="zh-CN" altLang="en-US" sz="1600" dirty="0">
              <a:solidFill>
                <a:schemeClr val="accent1"/>
              </a:solidFill>
              <a:latin typeface="+mn-ea"/>
              <a:ea typeface="+mn-ea"/>
            </a:endParaRPr>
          </a:p>
        </p:txBody>
      </p:sp>
      <p:sp>
        <p:nvSpPr>
          <p:cNvPr id="102" name="TextBox 101"/>
          <p:cNvSpPr txBox="1"/>
          <p:nvPr/>
        </p:nvSpPr>
        <p:spPr>
          <a:xfrm>
            <a:off x="2113941" y="4552262"/>
            <a:ext cx="877139" cy="646319"/>
          </a:xfrm>
          <a:prstGeom prst="rect">
            <a:avLst/>
          </a:prstGeom>
          <a:noFill/>
        </p:spPr>
        <p:txBody>
          <a:bodyPr wrap="none" lIns="91428" tIns="45714" rIns="91428" bIns="45714" rtlCol="0">
            <a:spAutoFit/>
          </a:bodyPr>
          <a:lstStyle/>
          <a:p>
            <a:pPr algn="ctr"/>
            <a:r>
              <a:rPr lang="zh-CN" altLang="en-US" dirty="0">
                <a:solidFill>
                  <a:srgbClr val="F8F8F8"/>
                </a:solidFill>
                <a:latin typeface="+mn-ea"/>
                <a:ea typeface="+mn-ea"/>
              </a:rPr>
              <a:t>正面</a:t>
            </a:r>
            <a:endParaRPr lang="en-US" altLang="zh-CN" dirty="0">
              <a:solidFill>
                <a:srgbClr val="F8F8F8"/>
              </a:solidFill>
              <a:latin typeface="+mn-ea"/>
              <a:ea typeface="+mn-ea"/>
            </a:endParaRPr>
          </a:p>
          <a:p>
            <a:pPr algn="ctr"/>
            <a:r>
              <a:rPr lang="zh-CN" altLang="en-US" dirty="0" smtClean="0">
                <a:solidFill>
                  <a:srgbClr val="F8F8F8"/>
                </a:solidFill>
                <a:latin typeface="+mn-ea"/>
                <a:ea typeface="+mn-ea"/>
              </a:rPr>
              <a:t>观点三</a:t>
            </a:r>
            <a:endParaRPr lang="zh-CN" altLang="en-US" dirty="0">
              <a:solidFill>
                <a:srgbClr val="F8F8F8"/>
              </a:solidFill>
              <a:latin typeface="+mn-ea"/>
              <a:ea typeface="+mn-ea"/>
            </a:endParaRPr>
          </a:p>
        </p:txBody>
      </p:sp>
      <p:sp>
        <p:nvSpPr>
          <p:cNvPr id="103" name="TextBox 102"/>
          <p:cNvSpPr txBox="1"/>
          <p:nvPr/>
        </p:nvSpPr>
        <p:spPr>
          <a:xfrm>
            <a:off x="3308595" y="4639484"/>
            <a:ext cx="2652414" cy="830997"/>
          </a:xfrm>
          <a:prstGeom prst="rect">
            <a:avLst/>
          </a:prstGeom>
          <a:noFill/>
        </p:spPr>
        <p:txBody>
          <a:bodyPr wrap="square" lIns="91428" tIns="45714" rIns="91428" bIns="45714" rtlCol="0">
            <a:spAutoFit/>
          </a:bodyPr>
          <a:lstStyle/>
          <a:p>
            <a:r>
              <a:rPr lang="zh-CN" altLang="en-US" sz="1600" dirty="0">
                <a:solidFill>
                  <a:schemeClr val="accent1"/>
                </a:solidFill>
                <a:latin typeface="+mn-ea"/>
                <a:ea typeface="+mn-ea"/>
              </a:rPr>
              <a:t>这里输入段落文本这里输入段落文本这里输入段落文本这里输入段落文本</a:t>
            </a:r>
            <a:endParaRPr lang="zh-CN" altLang="en-US" sz="1600" dirty="0">
              <a:solidFill>
                <a:schemeClr val="accent1"/>
              </a:solidFill>
              <a:latin typeface="+mn-ea"/>
              <a:ea typeface="+mn-ea"/>
            </a:endParaRPr>
          </a:p>
        </p:txBody>
      </p:sp>
      <p:sp>
        <p:nvSpPr>
          <p:cNvPr id="106" name="TextBox 105"/>
          <p:cNvSpPr txBox="1"/>
          <p:nvPr/>
        </p:nvSpPr>
        <p:spPr>
          <a:xfrm>
            <a:off x="6560032" y="1728383"/>
            <a:ext cx="877139" cy="646319"/>
          </a:xfrm>
          <a:prstGeom prst="rect">
            <a:avLst/>
          </a:prstGeom>
          <a:noFill/>
        </p:spPr>
        <p:txBody>
          <a:bodyPr wrap="none" lIns="91428" tIns="45714" rIns="91428" bIns="45714" rtlCol="0">
            <a:spAutoFit/>
          </a:bodyPr>
          <a:lstStyle/>
          <a:p>
            <a:pPr algn="ctr"/>
            <a:r>
              <a:rPr lang="zh-CN" altLang="en-US" dirty="0" smtClean="0">
                <a:solidFill>
                  <a:srgbClr val="F8F8F8"/>
                </a:solidFill>
                <a:latin typeface="+mj-ea"/>
                <a:ea typeface="+mj-ea"/>
              </a:rPr>
              <a:t>负面</a:t>
            </a:r>
            <a:endParaRPr lang="en-US" altLang="zh-CN" dirty="0" smtClean="0">
              <a:solidFill>
                <a:srgbClr val="F8F8F8"/>
              </a:solidFill>
              <a:latin typeface="+mj-ea"/>
              <a:ea typeface="+mj-ea"/>
            </a:endParaRPr>
          </a:p>
          <a:p>
            <a:pPr algn="ctr"/>
            <a:r>
              <a:rPr lang="zh-CN" altLang="en-US" dirty="0" smtClean="0">
                <a:solidFill>
                  <a:srgbClr val="F8F8F8"/>
                </a:solidFill>
                <a:latin typeface="+mj-ea"/>
                <a:ea typeface="+mj-ea"/>
              </a:rPr>
              <a:t>观点一</a:t>
            </a:r>
            <a:endParaRPr lang="zh-CN" altLang="en-US" dirty="0">
              <a:solidFill>
                <a:srgbClr val="F8F8F8"/>
              </a:solidFill>
              <a:latin typeface="+mj-ea"/>
              <a:ea typeface="+mj-ea"/>
            </a:endParaRPr>
          </a:p>
        </p:txBody>
      </p:sp>
      <p:sp>
        <p:nvSpPr>
          <p:cNvPr id="107" name="TextBox 106"/>
          <p:cNvSpPr txBox="1"/>
          <p:nvPr/>
        </p:nvSpPr>
        <p:spPr>
          <a:xfrm>
            <a:off x="6560032" y="3366183"/>
            <a:ext cx="877139" cy="646319"/>
          </a:xfrm>
          <a:prstGeom prst="rect">
            <a:avLst/>
          </a:prstGeom>
          <a:noFill/>
        </p:spPr>
        <p:txBody>
          <a:bodyPr wrap="none" lIns="91428" tIns="45714" rIns="91428" bIns="45714" rtlCol="0">
            <a:spAutoFit/>
          </a:bodyPr>
          <a:lstStyle/>
          <a:p>
            <a:pPr algn="ctr"/>
            <a:r>
              <a:rPr lang="zh-CN" altLang="en-US" dirty="0">
                <a:solidFill>
                  <a:srgbClr val="F8F8F8"/>
                </a:solidFill>
                <a:latin typeface="+mj-ea"/>
                <a:ea typeface="+mj-ea"/>
              </a:rPr>
              <a:t>负面</a:t>
            </a:r>
            <a:endParaRPr lang="en-US" altLang="zh-CN" dirty="0">
              <a:solidFill>
                <a:srgbClr val="F8F8F8"/>
              </a:solidFill>
              <a:latin typeface="+mj-ea"/>
              <a:ea typeface="+mj-ea"/>
            </a:endParaRPr>
          </a:p>
          <a:p>
            <a:pPr algn="ctr"/>
            <a:r>
              <a:rPr lang="zh-CN" altLang="en-US" dirty="0" smtClean="0">
                <a:solidFill>
                  <a:srgbClr val="F8F8F8"/>
                </a:solidFill>
                <a:latin typeface="+mj-ea"/>
                <a:ea typeface="+mj-ea"/>
              </a:rPr>
              <a:t>观点二</a:t>
            </a:r>
            <a:endParaRPr lang="zh-CN" altLang="en-US" dirty="0">
              <a:solidFill>
                <a:srgbClr val="F8F8F8"/>
              </a:solidFill>
              <a:latin typeface="+mj-ea"/>
              <a:ea typeface="+mj-ea"/>
            </a:endParaRPr>
          </a:p>
        </p:txBody>
      </p:sp>
      <p:sp>
        <p:nvSpPr>
          <p:cNvPr id="108" name="TextBox 107"/>
          <p:cNvSpPr txBox="1"/>
          <p:nvPr/>
        </p:nvSpPr>
        <p:spPr>
          <a:xfrm>
            <a:off x="7665788" y="1556792"/>
            <a:ext cx="2837607" cy="830997"/>
          </a:xfrm>
          <a:prstGeom prst="rect">
            <a:avLst/>
          </a:prstGeom>
          <a:noFill/>
        </p:spPr>
        <p:txBody>
          <a:bodyPr wrap="square" lIns="91428" tIns="45714" rIns="91428" bIns="45714" rtlCol="0">
            <a:spAutoFit/>
          </a:bodyPr>
          <a:lstStyle/>
          <a:p>
            <a:r>
              <a:rPr lang="zh-CN" altLang="en-US" sz="1600" dirty="0">
                <a:solidFill>
                  <a:schemeClr val="accent1"/>
                </a:solidFill>
                <a:latin typeface="+mn-ea"/>
                <a:ea typeface="+mn-ea"/>
              </a:rPr>
              <a:t>这里输入段落文本这里输入段落文本这里输入段落文本这里输入段落文本</a:t>
            </a:r>
            <a:endParaRPr lang="zh-CN" altLang="en-US" sz="1600" dirty="0">
              <a:solidFill>
                <a:schemeClr val="accent1"/>
              </a:solidFill>
              <a:latin typeface="+mn-ea"/>
              <a:ea typeface="+mn-ea"/>
            </a:endParaRPr>
          </a:p>
        </p:txBody>
      </p:sp>
      <p:sp>
        <p:nvSpPr>
          <p:cNvPr id="109" name="TextBox 108"/>
          <p:cNvSpPr txBox="1"/>
          <p:nvPr/>
        </p:nvSpPr>
        <p:spPr>
          <a:xfrm>
            <a:off x="7665788" y="3177040"/>
            <a:ext cx="2837607" cy="830997"/>
          </a:xfrm>
          <a:prstGeom prst="rect">
            <a:avLst/>
          </a:prstGeom>
          <a:noFill/>
        </p:spPr>
        <p:txBody>
          <a:bodyPr wrap="square" lIns="91428" tIns="45714" rIns="91428" bIns="45714" rtlCol="0">
            <a:spAutoFit/>
          </a:bodyPr>
          <a:lstStyle/>
          <a:p>
            <a:r>
              <a:rPr lang="zh-CN" altLang="en-US" sz="1600" dirty="0">
                <a:solidFill>
                  <a:schemeClr val="accent1"/>
                </a:solidFill>
                <a:latin typeface="+mn-ea"/>
                <a:ea typeface="+mn-ea"/>
              </a:rPr>
              <a:t>这里输入段落文本这里输入段落文本这里输入段落文本这里输入段落文本</a:t>
            </a:r>
            <a:endParaRPr lang="zh-CN" altLang="en-US" sz="1600" dirty="0">
              <a:solidFill>
                <a:schemeClr val="accent1"/>
              </a:solidFill>
              <a:latin typeface="+mn-ea"/>
              <a:ea typeface="+mn-ea"/>
            </a:endParaRPr>
          </a:p>
        </p:txBody>
      </p:sp>
      <p:sp>
        <p:nvSpPr>
          <p:cNvPr id="113" name="燕尾形 112"/>
          <p:cNvSpPr/>
          <p:nvPr/>
        </p:nvSpPr>
        <p:spPr bwMode="auto">
          <a:xfrm rot="5400000" flipV="1">
            <a:off x="6481845" y="4669367"/>
            <a:ext cx="1008112" cy="1224135"/>
          </a:xfrm>
          <a:prstGeom prst="chevron">
            <a:avLst>
              <a:gd name="adj" fmla="val 23860"/>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114" name="TextBox 113"/>
          <p:cNvSpPr txBox="1"/>
          <p:nvPr/>
        </p:nvSpPr>
        <p:spPr>
          <a:xfrm>
            <a:off x="6560032" y="5001827"/>
            <a:ext cx="877139" cy="646319"/>
          </a:xfrm>
          <a:prstGeom prst="rect">
            <a:avLst/>
          </a:prstGeom>
          <a:noFill/>
        </p:spPr>
        <p:txBody>
          <a:bodyPr wrap="none" lIns="91428" tIns="45714" rIns="91428" bIns="45714" rtlCol="0">
            <a:spAutoFit/>
          </a:bodyPr>
          <a:lstStyle/>
          <a:p>
            <a:pPr algn="ctr"/>
            <a:r>
              <a:rPr lang="zh-CN" altLang="en-US" dirty="0">
                <a:solidFill>
                  <a:srgbClr val="F8F8F8"/>
                </a:solidFill>
                <a:latin typeface="+mj-ea"/>
                <a:ea typeface="+mj-ea"/>
              </a:rPr>
              <a:t>负面</a:t>
            </a:r>
            <a:endParaRPr lang="en-US" altLang="zh-CN" dirty="0">
              <a:solidFill>
                <a:srgbClr val="F8F8F8"/>
              </a:solidFill>
              <a:latin typeface="+mj-ea"/>
              <a:ea typeface="+mj-ea"/>
            </a:endParaRPr>
          </a:p>
          <a:p>
            <a:pPr algn="ctr"/>
            <a:r>
              <a:rPr lang="zh-CN" altLang="en-US" dirty="0" smtClean="0">
                <a:solidFill>
                  <a:srgbClr val="F8F8F8"/>
                </a:solidFill>
                <a:latin typeface="+mj-ea"/>
                <a:ea typeface="+mj-ea"/>
              </a:rPr>
              <a:t>观点二</a:t>
            </a:r>
            <a:endParaRPr lang="zh-CN" altLang="en-US" dirty="0">
              <a:solidFill>
                <a:srgbClr val="F8F8F8"/>
              </a:solidFill>
              <a:latin typeface="+mj-ea"/>
              <a:ea typeface="+mj-ea"/>
            </a:endParaRPr>
          </a:p>
        </p:txBody>
      </p:sp>
      <p:sp>
        <p:nvSpPr>
          <p:cNvPr id="115" name="TextBox 114"/>
          <p:cNvSpPr txBox="1"/>
          <p:nvPr/>
        </p:nvSpPr>
        <p:spPr>
          <a:xfrm>
            <a:off x="7665788" y="4812684"/>
            <a:ext cx="2837607" cy="830997"/>
          </a:xfrm>
          <a:prstGeom prst="rect">
            <a:avLst/>
          </a:prstGeom>
          <a:noFill/>
        </p:spPr>
        <p:txBody>
          <a:bodyPr wrap="square" lIns="91428" tIns="45714" rIns="91428" bIns="45714" rtlCol="0">
            <a:spAutoFit/>
          </a:bodyPr>
          <a:lstStyle/>
          <a:p>
            <a:r>
              <a:rPr lang="zh-CN" altLang="en-US" sz="1600" dirty="0">
                <a:solidFill>
                  <a:schemeClr val="accent1"/>
                </a:solidFill>
                <a:latin typeface="+mn-ea"/>
                <a:ea typeface="+mn-ea"/>
              </a:rPr>
              <a:t>这里输入段落文本这里输入段落文本这里输入段落文本这里输入段落文本</a:t>
            </a:r>
            <a:endParaRPr lang="zh-CN" altLang="en-US" sz="1600" dirty="0">
              <a:solidFill>
                <a:schemeClr val="accent1"/>
              </a:solidFill>
              <a:latin typeface="+mn-ea"/>
              <a:ea typeface="+mn-ea"/>
            </a:endParaRPr>
          </a:p>
        </p:txBody>
      </p:sp>
      <p:sp>
        <p:nvSpPr>
          <p:cNvPr id="38" name="Freeform 6"/>
          <p:cNvSpPr/>
          <p:nvPr/>
        </p:nvSpPr>
        <p:spPr bwMode="auto">
          <a:xfrm>
            <a:off x="-150" y="2165427"/>
            <a:ext cx="697780" cy="2527151"/>
          </a:xfrm>
          <a:custGeom>
            <a:avLst/>
            <a:gdLst/>
            <a:ahLst/>
            <a:cxnLst/>
            <a:rect l="l" t="t" r="r" b="b"/>
            <a:pathLst>
              <a:path w="621232" h="2527151">
                <a:moveTo>
                  <a:pt x="621232" y="0"/>
                </a:moveTo>
                <a:lnTo>
                  <a:pt x="0" y="0"/>
                </a:lnTo>
                <a:lnTo>
                  <a:pt x="0" y="2527151"/>
                </a:lnTo>
                <a:lnTo>
                  <a:pt x="621232" y="2527151"/>
                </a:lnTo>
                <a:close/>
              </a:path>
            </a:pathLst>
          </a:custGeom>
          <a:solidFill>
            <a:schemeClr val="accent6">
              <a:lumMod val="75000"/>
            </a:schemeClr>
          </a:solidFill>
          <a:ln>
            <a:noFill/>
          </a:ln>
        </p:spPr>
        <p:txBody>
          <a:bodyPr vert="horz" wrap="square" lIns="91428" tIns="45714" rIns="91428" bIns="45714" numCol="1" anchor="t" anchorCtr="0" compatLnSpc="1"/>
          <a:lstStyle/>
          <a:p>
            <a:endParaRPr lang="zh-CN" altLang="en-US" dirty="0"/>
          </a:p>
        </p:txBody>
      </p:sp>
      <p:sp>
        <p:nvSpPr>
          <p:cNvPr id="39" name="Freeform 6"/>
          <p:cNvSpPr/>
          <p:nvPr/>
        </p:nvSpPr>
        <p:spPr bwMode="auto">
          <a:xfrm>
            <a:off x="697633" y="889077"/>
            <a:ext cx="716831" cy="5156051"/>
          </a:xfrm>
          <a:custGeom>
            <a:avLst/>
            <a:gdLst>
              <a:gd name="connsiteX0" fmla="*/ 638192 w 638192"/>
              <a:gd name="connsiteY0" fmla="*/ 0 h 3403451"/>
              <a:gd name="connsiteX1" fmla="*/ 0 w 638192"/>
              <a:gd name="connsiteY1" fmla="*/ 876300 h 3403451"/>
              <a:gd name="connsiteX2" fmla="*/ 0 w 638192"/>
              <a:gd name="connsiteY2" fmla="*/ 3403451 h 3403451"/>
              <a:gd name="connsiteX3" fmla="*/ 621232 w 638192"/>
              <a:gd name="connsiteY3" fmla="*/ 3403451 h 3403451"/>
              <a:gd name="connsiteX4" fmla="*/ 638192 w 638192"/>
              <a:gd name="connsiteY4" fmla="*/ 0 h 3403451"/>
              <a:gd name="connsiteX0-1" fmla="*/ 638192 w 638192"/>
              <a:gd name="connsiteY0-2" fmla="*/ 0 h 4260701"/>
              <a:gd name="connsiteX1-3" fmla="*/ 0 w 638192"/>
              <a:gd name="connsiteY1-4" fmla="*/ 876300 h 4260701"/>
              <a:gd name="connsiteX2-5" fmla="*/ 0 w 638192"/>
              <a:gd name="connsiteY2-6" fmla="*/ 3403451 h 4260701"/>
              <a:gd name="connsiteX3-7" fmla="*/ 638192 w 638192"/>
              <a:gd name="connsiteY3-8" fmla="*/ 4260701 h 4260701"/>
              <a:gd name="connsiteX4-9" fmla="*/ 638192 w 638192"/>
              <a:gd name="connsiteY4-10" fmla="*/ 0 h 4260701"/>
              <a:gd name="connsiteX0-11" fmla="*/ 638192 w 638192"/>
              <a:gd name="connsiteY0-12" fmla="*/ 0 h 4508351"/>
              <a:gd name="connsiteX1-13" fmla="*/ 0 w 638192"/>
              <a:gd name="connsiteY1-14" fmla="*/ 1123950 h 4508351"/>
              <a:gd name="connsiteX2-15" fmla="*/ 0 w 638192"/>
              <a:gd name="connsiteY2-16" fmla="*/ 3651101 h 4508351"/>
              <a:gd name="connsiteX3-17" fmla="*/ 638192 w 638192"/>
              <a:gd name="connsiteY3-18" fmla="*/ 4508351 h 4508351"/>
              <a:gd name="connsiteX4-19" fmla="*/ 638192 w 638192"/>
              <a:gd name="connsiteY4-20" fmla="*/ 0 h 4508351"/>
              <a:gd name="connsiteX0-21" fmla="*/ 638192 w 638192"/>
              <a:gd name="connsiteY0-22" fmla="*/ 0 h 5003651"/>
              <a:gd name="connsiteX1-23" fmla="*/ 0 w 638192"/>
              <a:gd name="connsiteY1-24" fmla="*/ 1123950 h 5003651"/>
              <a:gd name="connsiteX2-25" fmla="*/ 0 w 638192"/>
              <a:gd name="connsiteY2-26" fmla="*/ 3651101 h 5003651"/>
              <a:gd name="connsiteX3-27" fmla="*/ 638192 w 638192"/>
              <a:gd name="connsiteY3-28" fmla="*/ 5003651 h 5003651"/>
              <a:gd name="connsiteX4-29" fmla="*/ 638192 w 638192"/>
              <a:gd name="connsiteY4-30" fmla="*/ 0 h 5003651"/>
              <a:gd name="connsiteX0-31" fmla="*/ 638192 w 638192"/>
              <a:gd name="connsiteY0-32" fmla="*/ 0 h 5156051"/>
              <a:gd name="connsiteX1-33" fmla="*/ 0 w 638192"/>
              <a:gd name="connsiteY1-34" fmla="*/ 1276350 h 5156051"/>
              <a:gd name="connsiteX2-35" fmla="*/ 0 w 638192"/>
              <a:gd name="connsiteY2-36" fmla="*/ 3803501 h 5156051"/>
              <a:gd name="connsiteX3-37" fmla="*/ 638192 w 638192"/>
              <a:gd name="connsiteY3-38" fmla="*/ 5156051 h 5156051"/>
              <a:gd name="connsiteX4-39" fmla="*/ 638192 w 638192"/>
              <a:gd name="connsiteY4-40" fmla="*/ 0 h 51560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8192" h="5156051">
                <a:moveTo>
                  <a:pt x="638192" y="0"/>
                </a:moveTo>
                <a:lnTo>
                  <a:pt x="0" y="1276350"/>
                </a:lnTo>
                <a:lnTo>
                  <a:pt x="0" y="3803501"/>
                </a:lnTo>
                <a:lnTo>
                  <a:pt x="638192" y="5156051"/>
                </a:lnTo>
                <a:lnTo>
                  <a:pt x="638192" y="0"/>
                </a:lnTo>
                <a:close/>
              </a:path>
            </a:pathLst>
          </a:custGeom>
          <a:solidFill>
            <a:schemeClr val="tx2">
              <a:lumMod val="60000"/>
              <a:lumOff val="40000"/>
            </a:schemeClr>
          </a:solidFill>
          <a:ln>
            <a:noFill/>
          </a:ln>
        </p:spPr>
        <p:txBody>
          <a:bodyPr vert="horz" wrap="square" lIns="91428" tIns="45714" rIns="91428" bIns="45714" numCol="1" anchor="t" anchorCtr="0" compatLnSpc="1"/>
          <a:lstStyle/>
          <a:p>
            <a:endParaRPr lang="zh-CN" altLang="en-US" dirty="0"/>
          </a:p>
        </p:txBody>
      </p:sp>
      <p:sp>
        <p:nvSpPr>
          <p:cNvPr id="27" name="TextBox 26"/>
          <p:cNvSpPr txBox="1"/>
          <p:nvPr/>
        </p:nvSpPr>
        <p:spPr>
          <a:xfrm>
            <a:off x="477742" y="159025"/>
            <a:ext cx="1569636" cy="369320"/>
          </a:xfrm>
          <a:prstGeom prst="rect">
            <a:avLst/>
          </a:prstGeom>
          <a:noFill/>
        </p:spPr>
        <p:txBody>
          <a:bodyPr wrap="none" lIns="91428" tIns="45714" rIns="91428" bIns="45714" rtlCol="0">
            <a:spAutoFit/>
          </a:bodyPr>
          <a:lstStyle/>
          <a:p>
            <a:r>
              <a:rPr lang="zh-CN" altLang="en-US" dirty="0">
                <a:solidFill>
                  <a:srgbClr val="4D4D4D"/>
                </a:solidFill>
                <a:latin typeface="微软雅黑" panose="020B0503020204020204" pitchFamily="34" charset="-122"/>
                <a:ea typeface="微软雅黑" panose="020B0503020204020204" pitchFamily="34" charset="-122"/>
              </a:rPr>
              <a:t>行业发展预测</a:t>
            </a:r>
            <a:endParaRPr lang="zh-CN" altLang="en-US" dirty="0">
              <a:solidFill>
                <a:srgbClr val="4D4D4D"/>
              </a:solidFill>
              <a:latin typeface="微软雅黑" panose="020B0503020204020204" pitchFamily="34" charset="-122"/>
              <a:ea typeface="微软雅黑" panose="020B0503020204020204" pitchFamily="34" charset="-122"/>
            </a:endParaRPr>
          </a:p>
        </p:txBody>
      </p:sp>
      <p:sp>
        <p:nvSpPr>
          <p:cNvPr id="28" name="矩形 27"/>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Tree>
  </p:cSld>
  <p:clrMapOvr>
    <a:masterClrMapping/>
  </p:clrMapOvr>
  <p:transition spd="slow" advTm="686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400"/>
                                        <p:tgtEl>
                                          <p:spTgt spid="3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left)">
                                      <p:cBhvr>
                                        <p:cTn id="15" dur="400"/>
                                        <p:tgtEl>
                                          <p:spTgt spid="3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wipe(left)">
                                      <p:cBhvr>
                                        <p:cTn id="19" dur="400"/>
                                        <p:tgtEl>
                                          <p:spTgt spid="22"/>
                                        </p:tgtEl>
                                      </p:cBhvr>
                                    </p:animEffect>
                                  </p:childTnLst>
                                </p:cTn>
                              </p:par>
                            </p:childTnLst>
                          </p:cTn>
                        </p:par>
                        <p:par>
                          <p:cTn id="20" fill="hold">
                            <p:stCondLst>
                              <p:cond delay="2000"/>
                            </p:stCondLst>
                            <p:childTnLst>
                              <p:par>
                                <p:cTn id="21" presetID="2" presetClass="entr" presetSubtype="8"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300" fill="hold"/>
                                        <p:tgtEl>
                                          <p:spTgt spid="28"/>
                                        </p:tgtEl>
                                        <p:attrNameLst>
                                          <p:attrName>ppt_x</p:attrName>
                                        </p:attrNameLst>
                                      </p:cBhvr>
                                      <p:tavLst>
                                        <p:tav tm="0">
                                          <p:val>
                                            <p:strVal val="0-#ppt_w/2"/>
                                          </p:val>
                                        </p:tav>
                                        <p:tav tm="100000">
                                          <p:val>
                                            <p:strVal val="#ppt_x"/>
                                          </p:val>
                                        </p:tav>
                                      </p:tavLst>
                                    </p:anim>
                                    <p:anim calcmode="lin" valueType="num">
                                      <p:cBhvr additive="base">
                                        <p:cTn id="24" dur="300" fill="hold"/>
                                        <p:tgtEl>
                                          <p:spTgt spid="28"/>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27"/>
                                        </p:tgtEl>
                                        <p:attrNameLst>
                                          <p:attrName>style.visibility</p:attrName>
                                        </p:attrNameLst>
                                      </p:cBhvr>
                                      <p:to>
                                        <p:strVal val="visible"/>
                                      </p:to>
                                    </p:set>
                                    <p:anim calcmode="lin" valueType="num">
                                      <p:cBhvr>
                                        <p:cTn id="28" dur="4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29" dur="400" fill="hold"/>
                                        <p:tgtEl>
                                          <p:spTgt spid="27"/>
                                        </p:tgtEl>
                                        <p:attrNameLst>
                                          <p:attrName>ppt_y</p:attrName>
                                        </p:attrNameLst>
                                      </p:cBhvr>
                                      <p:tavLst>
                                        <p:tav tm="0">
                                          <p:val>
                                            <p:strVal val="#ppt_y"/>
                                          </p:val>
                                        </p:tav>
                                        <p:tav tm="100000">
                                          <p:val>
                                            <p:strVal val="#ppt_y"/>
                                          </p:val>
                                        </p:tav>
                                      </p:tavLst>
                                    </p:anim>
                                    <p:anim calcmode="lin" valueType="num">
                                      <p:cBhvr>
                                        <p:cTn id="30" dur="4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31" dur="4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32" dur="400" tmFilter="0,0; .5, 1; 1, 1"/>
                                        <p:tgtEl>
                                          <p:spTgt spid="27"/>
                                        </p:tgtEl>
                                      </p:cBhvr>
                                    </p:animEffect>
                                  </p:childTnLst>
                                </p:cTn>
                              </p:par>
                            </p:childTnLst>
                          </p:cTn>
                        </p:par>
                        <p:par>
                          <p:cTn id="33" fill="hold">
                            <p:stCondLst>
                              <p:cond delay="2600"/>
                            </p:stCondLst>
                            <p:childTnLst>
                              <p:par>
                                <p:cTn id="34" presetID="42" presetClass="entr" presetSubtype="0" fill="hold" grpId="0" nodeType="afterEffect">
                                  <p:stCondLst>
                                    <p:cond delay="0"/>
                                  </p:stCondLst>
                                  <p:childTnLst>
                                    <p:set>
                                      <p:cBhvr>
                                        <p:cTn id="35" dur="1" fill="hold">
                                          <p:stCondLst>
                                            <p:cond delay="0"/>
                                          </p:stCondLst>
                                        </p:cTn>
                                        <p:tgtEl>
                                          <p:spTgt spid="94"/>
                                        </p:tgtEl>
                                        <p:attrNameLst>
                                          <p:attrName>style.visibility</p:attrName>
                                        </p:attrNameLst>
                                      </p:cBhvr>
                                      <p:to>
                                        <p:strVal val="visible"/>
                                      </p:to>
                                    </p:set>
                                    <p:animEffect transition="in" filter="fade">
                                      <p:cBhvr>
                                        <p:cTn id="36" dur="500"/>
                                        <p:tgtEl>
                                          <p:spTgt spid="94"/>
                                        </p:tgtEl>
                                      </p:cBhvr>
                                    </p:animEffect>
                                    <p:anim calcmode="lin" valueType="num">
                                      <p:cBhvr>
                                        <p:cTn id="37" dur="500" fill="hold"/>
                                        <p:tgtEl>
                                          <p:spTgt spid="94"/>
                                        </p:tgtEl>
                                        <p:attrNameLst>
                                          <p:attrName>ppt_x</p:attrName>
                                        </p:attrNameLst>
                                      </p:cBhvr>
                                      <p:tavLst>
                                        <p:tav tm="0">
                                          <p:val>
                                            <p:strVal val="#ppt_x"/>
                                          </p:val>
                                        </p:tav>
                                        <p:tav tm="100000">
                                          <p:val>
                                            <p:strVal val="#ppt_x"/>
                                          </p:val>
                                        </p:tav>
                                      </p:tavLst>
                                    </p:anim>
                                    <p:anim calcmode="lin" valueType="num">
                                      <p:cBhvr>
                                        <p:cTn id="38" dur="500" fill="hold"/>
                                        <p:tgtEl>
                                          <p:spTgt spid="94"/>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500"/>
                                        <p:tgtEl>
                                          <p:spTgt spid="26"/>
                                        </p:tgtEl>
                                      </p:cBhvr>
                                    </p:animEffect>
                                    <p:anim calcmode="lin" valueType="num">
                                      <p:cBhvr>
                                        <p:cTn id="42" dur="500" fill="hold"/>
                                        <p:tgtEl>
                                          <p:spTgt spid="26"/>
                                        </p:tgtEl>
                                        <p:attrNameLst>
                                          <p:attrName>ppt_x</p:attrName>
                                        </p:attrNameLst>
                                      </p:cBhvr>
                                      <p:tavLst>
                                        <p:tav tm="0">
                                          <p:val>
                                            <p:strVal val="#ppt_x"/>
                                          </p:val>
                                        </p:tav>
                                        <p:tav tm="100000">
                                          <p:val>
                                            <p:strVal val="#ppt_x"/>
                                          </p:val>
                                        </p:tav>
                                      </p:tavLst>
                                    </p:anim>
                                    <p:anim calcmode="lin" valueType="num">
                                      <p:cBhvr>
                                        <p:cTn id="43" dur="500" fill="hold"/>
                                        <p:tgtEl>
                                          <p:spTgt spid="26"/>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200"/>
                                  </p:stCondLst>
                                  <p:childTnLst>
                                    <p:set>
                                      <p:cBhvr>
                                        <p:cTn id="45" dur="1" fill="hold">
                                          <p:stCondLst>
                                            <p:cond delay="0"/>
                                          </p:stCondLst>
                                        </p:cTn>
                                        <p:tgtEl>
                                          <p:spTgt spid="93"/>
                                        </p:tgtEl>
                                        <p:attrNameLst>
                                          <p:attrName>style.visibility</p:attrName>
                                        </p:attrNameLst>
                                      </p:cBhvr>
                                      <p:to>
                                        <p:strVal val="visible"/>
                                      </p:to>
                                    </p:set>
                                    <p:animEffect transition="in" filter="fade">
                                      <p:cBhvr>
                                        <p:cTn id="46" dur="500"/>
                                        <p:tgtEl>
                                          <p:spTgt spid="93"/>
                                        </p:tgtEl>
                                      </p:cBhvr>
                                    </p:animEffect>
                                    <p:anim calcmode="lin" valueType="num">
                                      <p:cBhvr>
                                        <p:cTn id="47" dur="500" fill="hold"/>
                                        <p:tgtEl>
                                          <p:spTgt spid="93"/>
                                        </p:tgtEl>
                                        <p:attrNameLst>
                                          <p:attrName>ppt_x</p:attrName>
                                        </p:attrNameLst>
                                      </p:cBhvr>
                                      <p:tavLst>
                                        <p:tav tm="0">
                                          <p:val>
                                            <p:strVal val="#ppt_x"/>
                                          </p:val>
                                        </p:tav>
                                        <p:tav tm="100000">
                                          <p:val>
                                            <p:strVal val="#ppt_x"/>
                                          </p:val>
                                        </p:tav>
                                      </p:tavLst>
                                    </p:anim>
                                    <p:anim calcmode="lin" valueType="num">
                                      <p:cBhvr>
                                        <p:cTn id="48" dur="500" fill="hold"/>
                                        <p:tgtEl>
                                          <p:spTgt spid="93"/>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200"/>
                                  </p:stCondLst>
                                  <p:childTnLst>
                                    <p:set>
                                      <p:cBhvr>
                                        <p:cTn id="50" dur="1" fill="hold">
                                          <p:stCondLst>
                                            <p:cond delay="0"/>
                                          </p:stCondLst>
                                        </p:cTn>
                                        <p:tgtEl>
                                          <p:spTgt spid="100"/>
                                        </p:tgtEl>
                                        <p:attrNameLst>
                                          <p:attrName>style.visibility</p:attrName>
                                        </p:attrNameLst>
                                      </p:cBhvr>
                                      <p:to>
                                        <p:strVal val="visible"/>
                                      </p:to>
                                    </p:set>
                                    <p:animEffect transition="in" filter="fade">
                                      <p:cBhvr>
                                        <p:cTn id="51" dur="500"/>
                                        <p:tgtEl>
                                          <p:spTgt spid="100"/>
                                        </p:tgtEl>
                                      </p:cBhvr>
                                    </p:animEffect>
                                    <p:anim calcmode="lin" valueType="num">
                                      <p:cBhvr>
                                        <p:cTn id="52" dur="500" fill="hold"/>
                                        <p:tgtEl>
                                          <p:spTgt spid="100"/>
                                        </p:tgtEl>
                                        <p:attrNameLst>
                                          <p:attrName>ppt_x</p:attrName>
                                        </p:attrNameLst>
                                      </p:cBhvr>
                                      <p:tavLst>
                                        <p:tav tm="0">
                                          <p:val>
                                            <p:strVal val="#ppt_x"/>
                                          </p:val>
                                        </p:tav>
                                        <p:tav tm="100000">
                                          <p:val>
                                            <p:strVal val="#ppt_x"/>
                                          </p:val>
                                        </p:tav>
                                      </p:tavLst>
                                    </p:anim>
                                    <p:anim calcmode="lin" valueType="num">
                                      <p:cBhvr>
                                        <p:cTn id="53" dur="500" fill="hold"/>
                                        <p:tgtEl>
                                          <p:spTgt spid="100"/>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200"/>
                                  </p:stCondLst>
                                  <p:childTnLst>
                                    <p:set>
                                      <p:cBhvr>
                                        <p:cTn id="55" dur="1" fill="hold">
                                          <p:stCondLst>
                                            <p:cond delay="0"/>
                                          </p:stCondLst>
                                        </p:cTn>
                                        <p:tgtEl>
                                          <p:spTgt spid="92"/>
                                        </p:tgtEl>
                                        <p:attrNameLst>
                                          <p:attrName>style.visibility</p:attrName>
                                        </p:attrNameLst>
                                      </p:cBhvr>
                                      <p:to>
                                        <p:strVal val="visible"/>
                                      </p:to>
                                    </p:set>
                                    <p:animEffect transition="in" filter="fade">
                                      <p:cBhvr>
                                        <p:cTn id="56" dur="500"/>
                                        <p:tgtEl>
                                          <p:spTgt spid="92"/>
                                        </p:tgtEl>
                                      </p:cBhvr>
                                    </p:animEffect>
                                    <p:anim calcmode="lin" valueType="num">
                                      <p:cBhvr>
                                        <p:cTn id="57" dur="500" fill="hold"/>
                                        <p:tgtEl>
                                          <p:spTgt spid="92"/>
                                        </p:tgtEl>
                                        <p:attrNameLst>
                                          <p:attrName>ppt_x</p:attrName>
                                        </p:attrNameLst>
                                      </p:cBhvr>
                                      <p:tavLst>
                                        <p:tav tm="0">
                                          <p:val>
                                            <p:strVal val="#ppt_x"/>
                                          </p:val>
                                        </p:tav>
                                        <p:tav tm="100000">
                                          <p:val>
                                            <p:strVal val="#ppt_x"/>
                                          </p:val>
                                        </p:tav>
                                      </p:tavLst>
                                    </p:anim>
                                    <p:anim calcmode="lin" valueType="num">
                                      <p:cBhvr>
                                        <p:cTn id="58" dur="500" fill="hold"/>
                                        <p:tgtEl>
                                          <p:spTgt spid="92"/>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200"/>
                                  </p:stCondLst>
                                  <p:childTnLst>
                                    <p:set>
                                      <p:cBhvr>
                                        <p:cTn id="60" dur="1" fill="hold">
                                          <p:stCondLst>
                                            <p:cond delay="0"/>
                                          </p:stCondLst>
                                        </p:cTn>
                                        <p:tgtEl>
                                          <p:spTgt spid="102"/>
                                        </p:tgtEl>
                                        <p:attrNameLst>
                                          <p:attrName>style.visibility</p:attrName>
                                        </p:attrNameLst>
                                      </p:cBhvr>
                                      <p:to>
                                        <p:strVal val="visible"/>
                                      </p:to>
                                    </p:set>
                                    <p:animEffect transition="in" filter="fade">
                                      <p:cBhvr>
                                        <p:cTn id="61" dur="500"/>
                                        <p:tgtEl>
                                          <p:spTgt spid="102"/>
                                        </p:tgtEl>
                                      </p:cBhvr>
                                    </p:animEffect>
                                    <p:anim calcmode="lin" valueType="num">
                                      <p:cBhvr>
                                        <p:cTn id="62" dur="500" fill="hold"/>
                                        <p:tgtEl>
                                          <p:spTgt spid="102"/>
                                        </p:tgtEl>
                                        <p:attrNameLst>
                                          <p:attrName>ppt_x</p:attrName>
                                        </p:attrNameLst>
                                      </p:cBhvr>
                                      <p:tavLst>
                                        <p:tav tm="0">
                                          <p:val>
                                            <p:strVal val="#ppt_x"/>
                                          </p:val>
                                        </p:tav>
                                        <p:tav tm="100000">
                                          <p:val>
                                            <p:strVal val="#ppt_x"/>
                                          </p:val>
                                        </p:tav>
                                      </p:tavLst>
                                    </p:anim>
                                    <p:anim calcmode="lin" valueType="num">
                                      <p:cBhvr>
                                        <p:cTn id="63" dur="500" fill="hold"/>
                                        <p:tgtEl>
                                          <p:spTgt spid="102"/>
                                        </p:tgtEl>
                                        <p:attrNameLst>
                                          <p:attrName>ppt_y</p:attrName>
                                        </p:attrNameLst>
                                      </p:cBhvr>
                                      <p:tavLst>
                                        <p:tav tm="0">
                                          <p:val>
                                            <p:strVal val="#ppt_y+.1"/>
                                          </p:val>
                                        </p:tav>
                                        <p:tav tm="100000">
                                          <p:val>
                                            <p:strVal val="#ppt_y"/>
                                          </p:val>
                                        </p:tav>
                                      </p:tavLst>
                                    </p:anim>
                                  </p:childTnLst>
                                </p:cTn>
                              </p:par>
                            </p:childTnLst>
                          </p:cTn>
                        </p:par>
                        <p:par>
                          <p:cTn id="64" fill="hold">
                            <p:stCondLst>
                              <p:cond delay="3100"/>
                            </p:stCondLst>
                            <p:childTnLst>
                              <p:par>
                                <p:cTn id="65" presetID="22" presetClass="entr" presetSubtype="8" fill="hold" grpId="0" nodeType="after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wipe(left)">
                                      <p:cBhvr>
                                        <p:cTn id="67" dur="500"/>
                                        <p:tgtEl>
                                          <p:spTgt spid="33"/>
                                        </p:tgtEl>
                                      </p:cBhvr>
                                    </p:animEffect>
                                  </p:childTnLst>
                                </p:cTn>
                              </p:par>
                              <p:par>
                                <p:cTn id="68" presetID="22" presetClass="entr" presetSubtype="8" fill="hold" grpId="0" nodeType="withEffect">
                                  <p:stCondLst>
                                    <p:cond delay="200"/>
                                  </p:stCondLst>
                                  <p:childTnLst>
                                    <p:set>
                                      <p:cBhvr>
                                        <p:cTn id="69" dur="1" fill="hold">
                                          <p:stCondLst>
                                            <p:cond delay="0"/>
                                          </p:stCondLst>
                                        </p:cTn>
                                        <p:tgtEl>
                                          <p:spTgt spid="101"/>
                                        </p:tgtEl>
                                        <p:attrNameLst>
                                          <p:attrName>style.visibility</p:attrName>
                                        </p:attrNameLst>
                                      </p:cBhvr>
                                      <p:to>
                                        <p:strVal val="visible"/>
                                      </p:to>
                                    </p:set>
                                    <p:animEffect transition="in" filter="wipe(left)">
                                      <p:cBhvr>
                                        <p:cTn id="70" dur="500"/>
                                        <p:tgtEl>
                                          <p:spTgt spid="101"/>
                                        </p:tgtEl>
                                      </p:cBhvr>
                                    </p:animEffect>
                                  </p:childTnLst>
                                </p:cTn>
                              </p:par>
                              <p:par>
                                <p:cTn id="71" presetID="22" presetClass="entr" presetSubtype="8" fill="hold" grpId="0" nodeType="withEffect">
                                  <p:stCondLst>
                                    <p:cond delay="400"/>
                                  </p:stCondLst>
                                  <p:childTnLst>
                                    <p:set>
                                      <p:cBhvr>
                                        <p:cTn id="72" dur="1" fill="hold">
                                          <p:stCondLst>
                                            <p:cond delay="0"/>
                                          </p:stCondLst>
                                        </p:cTn>
                                        <p:tgtEl>
                                          <p:spTgt spid="103"/>
                                        </p:tgtEl>
                                        <p:attrNameLst>
                                          <p:attrName>style.visibility</p:attrName>
                                        </p:attrNameLst>
                                      </p:cBhvr>
                                      <p:to>
                                        <p:strVal val="visible"/>
                                      </p:to>
                                    </p:set>
                                    <p:animEffect transition="in" filter="wipe(left)">
                                      <p:cBhvr>
                                        <p:cTn id="73" dur="500"/>
                                        <p:tgtEl>
                                          <p:spTgt spid="103"/>
                                        </p:tgtEl>
                                      </p:cBhvr>
                                    </p:animEffect>
                                  </p:childTnLst>
                                </p:cTn>
                              </p:par>
                            </p:childTnLst>
                          </p:cTn>
                        </p:par>
                        <p:par>
                          <p:cTn id="74" fill="hold">
                            <p:stCondLst>
                              <p:cond delay="3600"/>
                            </p:stCondLst>
                            <p:childTnLst>
                              <p:par>
                                <p:cTn id="75" presetID="47" presetClass="entr" presetSubtype="0" fill="hold" grpId="0" nodeType="afterEffect">
                                  <p:stCondLst>
                                    <p:cond delay="0"/>
                                  </p:stCondLst>
                                  <p:childTnLst>
                                    <p:set>
                                      <p:cBhvr>
                                        <p:cTn id="76" dur="1" fill="hold">
                                          <p:stCondLst>
                                            <p:cond delay="0"/>
                                          </p:stCondLst>
                                        </p:cTn>
                                        <p:tgtEl>
                                          <p:spTgt spid="98"/>
                                        </p:tgtEl>
                                        <p:attrNameLst>
                                          <p:attrName>style.visibility</p:attrName>
                                        </p:attrNameLst>
                                      </p:cBhvr>
                                      <p:to>
                                        <p:strVal val="visible"/>
                                      </p:to>
                                    </p:set>
                                    <p:animEffect transition="in" filter="fade">
                                      <p:cBhvr>
                                        <p:cTn id="77" dur="500"/>
                                        <p:tgtEl>
                                          <p:spTgt spid="98"/>
                                        </p:tgtEl>
                                      </p:cBhvr>
                                    </p:animEffect>
                                    <p:anim calcmode="lin" valueType="num">
                                      <p:cBhvr>
                                        <p:cTn id="78" dur="500" fill="hold"/>
                                        <p:tgtEl>
                                          <p:spTgt spid="98"/>
                                        </p:tgtEl>
                                        <p:attrNameLst>
                                          <p:attrName>ppt_x</p:attrName>
                                        </p:attrNameLst>
                                      </p:cBhvr>
                                      <p:tavLst>
                                        <p:tav tm="0">
                                          <p:val>
                                            <p:strVal val="#ppt_x"/>
                                          </p:val>
                                        </p:tav>
                                        <p:tav tm="100000">
                                          <p:val>
                                            <p:strVal val="#ppt_x"/>
                                          </p:val>
                                        </p:tav>
                                      </p:tavLst>
                                    </p:anim>
                                    <p:anim calcmode="lin" valueType="num">
                                      <p:cBhvr>
                                        <p:cTn id="79" dur="500" fill="hold"/>
                                        <p:tgtEl>
                                          <p:spTgt spid="98"/>
                                        </p:tgtEl>
                                        <p:attrNameLst>
                                          <p:attrName>ppt_y</p:attrName>
                                        </p:attrNameLst>
                                      </p:cBhvr>
                                      <p:tavLst>
                                        <p:tav tm="0">
                                          <p:val>
                                            <p:strVal val="#ppt_y-.1"/>
                                          </p:val>
                                        </p:tav>
                                        <p:tav tm="100000">
                                          <p:val>
                                            <p:strVal val="#ppt_y"/>
                                          </p:val>
                                        </p:tav>
                                      </p:tavLst>
                                    </p:anim>
                                  </p:childTnLst>
                                </p:cTn>
                              </p:par>
                              <p:par>
                                <p:cTn id="80" presetID="47" presetClass="entr" presetSubtype="0" fill="hold" grpId="0" nodeType="withEffect">
                                  <p:stCondLst>
                                    <p:cond delay="0"/>
                                  </p:stCondLst>
                                  <p:childTnLst>
                                    <p:set>
                                      <p:cBhvr>
                                        <p:cTn id="81" dur="1" fill="hold">
                                          <p:stCondLst>
                                            <p:cond delay="0"/>
                                          </p:stCondLst>
                                        </p:cTn>
                                        <p:tgtEl>
                                          <p:spTgt spid="106"/>
                                        </p:tgtEl>
                                        <p:attrNameLst>
                                          <p:attrName>style.visibility</p:attrName>
                                        </p:attrNameLst>
                                      </p:cBhvr>
                                      <p:to>
                                        <p:strVal val="visible"/>
                                      </p:to>
                                    </p:set>
                                    <p:animEffect transition="in" filter="fade">
                                      <p:cBhvr>
                                        <p:cTn id="82" dur="500"/>
                                        <p:tgtEl>
                                          <p:spTgt spid="106"/>
                                        </p:tgtEl>
                                      </p:cBhvr>
                                    </p:animEffect>
                                    <p:anim calcmode="lin" valueType="num">
                                      <p:cBhvr>
                                        <p:cTn id="83" dur="500" fill="hold"/>
                                        <p:tgtEl>
                                          <p:spTgt spid="106"/>
                                        </p:tgtEl>
                                        <p:attrNameLst>
                                          <p:attrName>ppt_x</p:attrName>
                                        </p:attrNameLst>
                                      </p:cBhvr>
                                      <p:tavLst>
                                        <p:tav tm="0">
                                          <p:val>
                                            <p:strVal val="#ppt_x"/>
                                          </p:val>
                                        </p:tav>
                                        <p:tav tm="100000">
                                          <p:val>
                                            <p:strVal val="#ppt_x"/>
                                          </p:val>
                                        </p:tav>
                                      </p:tavLst>
                                    </p:anim>
                                    <p:anim calcmode="lin" valueType="num">
                                      <p:cBhvr>
                                        <p:cTn id="84" dur="500" fill="hold"/>
                                        <p:tgtEl>
                                          <p:spTgt spid="106"/>
                                        </p:tgtEl>
                                        <p:attrNameLst>
                                          <p:attrName>ppt_y</p:attrName>
                                        </p:attrNameLst>
                                      </p:cBhvr>
                                      <p:tavLst>
                                        <p:tav tm="0">
                                          <p:val>
                                            <p:strVal val="#ppt_y-.1"/>
                                          </p:val>
                                        </p:tav>
                                        <p:tav tm="100000">
                                          <p:val>
                                            <p:strVal val="#ppt_y"/>
                                          </p:val>
                                        </p:tav>
                                      </p:tavLst>
                                    </p:anim>
                                  </p:childTnLst>
                                </p:cTn>
                              </p:par>
                              <p:par>
                                <p:cTn id="85" presetID="47" presetClass="entr" presetSubtype="0" fill="hold" grpId="0" nodeType="withEffect">
                                  <p:stCondLst>
                                    <p:cond delay="200"/>
                                  </p:stCondLst>
                                  <p:childTnLst>
                                    <p:set>
                                      <p:cBhvr>
                                        <p:cTn id="86" dur="1" fill="hold">
                                          <p:stCondLst>
                                            <p:cond delay="0"/>
                                          </p:stCondLst>
                                        </p:cTn>
                                        <p:tgtEl>
                                          <p:spTgt spid="107"/>
                                        </p:tgtEl>
                                        <p:attrNameLst>
                                          <p:attrName>style.visibility</p:attrName>
                                        </p:attrNameLst>
                                      </p:cBhvr>
                                      <p:to>
                                        <p:strVal val="visible"/>
                                      </p:to>
                                    </p:set>
                                    <p:animEffect transition="in" filter="fade">
                                      <p:cBhvr>
                                        <p:cTn id="87" dur="500"/>
                                        <p:tgtEl>
                                          <p:spTgt spid="107"/>
                                        </p:tgtEl>
                                      </p:cBhvr>
                                    </p:animEffect>
                                    <p:anim calcmode="lin" valueType="num">
                                      <p:cBhvr>
                                        <p:cTn id="88" dur="500" fill="hold"/>
                                        <p:tgtEl>
                                          <p:spTgt spid="107"/>
                                        </p:tgtEl>
                                        <p:attrNameLst>
                                          <p:attrName>ppt_x</p:attrName>
                                        </p:attrNameLst>
                                      </p:cBhvr>
                                      <p:tavLst>
                                        <p:tav tm="0">
                                          <p:val>
                                            <p:strVal val="#ppt_x"/>
                                          </p:val>
                                        </p:tav>
                                        <p:tav tm="100000">
                                          <p:val>
                                            <p:strVal val="#ppt_x"/>
                                          </p:val>
                                        </p:tav>
                                      </p:tavLst>
                                    </p:anim>
                                    <p:anim calcmode="lin" valueType="num">
                                      <p:cBhvr>
                                        <p:cTn id="89" dur="500" fill="hold"/>
                                        <p:tgtEl>
                                          <p:spTgt spid="107"/>
                                        </p:tgtEl>
                                        <p:attrNameLst>
                                          <p:attrName>ppt_y</p:attrName>
                                        </p:attrNameLst>
                                      </p:cBhvr>
                                      <p:tavLst>
                                        <p:tav tm="0">
                                          <p:val>
                                            <p:strVal val="#ppt_y-.1"/>
                                          </p:val>
                                        </p:tav>
                                        <p:tav tm="100000">
                                          <p:val>
                                            <p:strVal val="#ppt_y"/>
                                          </p:val>
                                        </p:tav>
                                      </p:tavLst>
                                    </p:anim>
                                  </p:childTnLst>
                                </p:cTn>
                              </p:par>
                              <p:par>
                                <p:cTn id="90" presetID="47" presetClass="entr" presetSubtype="0" fill="hold" grpId="0" nodeType="withEffect">
                                  <p:stCondLst>
                                    <p:cond delay="200"/>
                                  </p:stCondLst>
                                  <p:childTnLst>
                                    <p:set>
                                      <p:cBhvr>
                                        <p:cTn id="91" dur="1" fill="hold">
                                          <p:stCondLst>
                                            <p:cond delay="0"/>
                                          </p:stCondLst>
                                        </p:cTn>
                                        <p:tgtEl>
                                          <p:spTgt spid="97"/>
                                        </p:tgtEl>
                                        <p:attrNameLst>
                                          <p:attrName>style.visibility</p:attrName>
                                        </p:attrNameLst>
                                      </p:cBhvr>
                                      <p:to>
                                        <p:strVal val="visible"/>
                                      </p:to>
                                    </p:set>
                                    <p:animEffect transition="in" filter="fade">
                                      <p:cBhvr>
                                        <p:cTn id="92" dur="500"/>
                                        <p:tgtEl>
                                          <p:spTgt spid="97"/>
                                        </p:tgtEl>
                                      </p:cBhvr>
                                    </p:animEffect>
                                    <p:anim calcmode="lin" valueType="num">
                                      <p:cBhvr>
                                        <p:cTn id="93" dur="500" fill="hold"/>
                                        <p:tgtEl>
                                          <p:spTgt spid="97"/>
                                        </p:tgtEl>
                                        <p:attrNameLst>
                                          <p:attrName>ppt_x</p:attrName>
                                        </p:attrNameLst>
                                      </p:cBhvr>
                                      <p:tavLst>
                                        <p:tav tm="0">
                                          <p:val>
                                            <p:strVal val="#ppt_x"/>
                                          </p:val>
                                        </p:tav>
                                        <p:tav tm="100000">
                                          <p:val>
                                            <p:strVal val="#ppt_x"/>
                                          </p:val>
                                        </p:tav>
                                      </p:tavLst>
                                    </p:anim>
                                    <p:anim calcmode="lin" valueType="num">
                                      <p:cBhvr>
                                        <p:cTn id="94" dur="500" fill="hold"/>
                                        <p:tgtEl>
                                          <p:spTgt spid="97"/>
                                        </p:tgtEl>
                                        <p:attrNameLst>
                                          <p:attrName>ppt_y</p:attrName>
                                        </p:attrNameLst>
                                      </p:cBhvr>
                                      <p:tavLst>
                                        <p:tav tm="0">
                                          <p:val>
                                            <p:strVal val="#ppt_y-.1"/>
                                          </p:val>
                                        </p:tav>
                                        <p:tav tm="100000">
                                          <p:val>
                                            <p:strVal val="#ppt_y"/>
                                          </p:val>
                                        </p:tav>
                                      </p:tavLst>
                                    </p:anim>
                                  </p:childTnLst>
                                </p:cTn>
                              </p:par>
                              <p:par>
                                <p:cTn id="95" presetID="47" presetClass="entr" presetSubtype="0" fill="hold" grpId="0" nodeType="withEffect">
                                  <p:stCondLst>
                                    <p:cond delay="400"/>
                                  </p:stCondLst>
                                  <p:childTnLst>
                                    <p:set>
                                      <p:cBhvr>
                                        <p:cTn id="96" dur="1" fill="hold">
                                          <p:stCondLst>
                                            <p:cond delay="0"/>
                                          </p:stCondLst>
                                        </p:cTn>
                                        <p:tgtEl>
                                          <p:spTgt spid="114"/>
                                        </p:tgtEl>
                                        <p:attrNameLst>
                                          <p:attrName>style.visibility</p:attrName>
                                        </p:attrNameLst>
                                      </p:cBhvr>
                                      <p:to>
                                        <p:strVal val="visible"/>
                                      </p:to>
                                    </p:set>
                                    <p:animEffect transition="in" filter="fade">
                                      <p:cBhvr>
                                        <p:cTn id="97" dur="500"/>
                                        <p:tgtEl>
                                          <p:spTgt spid="114"/>
                                        </p:tgtEl>
                                      </p:cBhvr>
                                    </p:animEffect>
                                    <p:anim calcmode="lin" valueType="num">
                                      <p:cBhvr>
                                        <p:cTn id="98" dur="500" fill="hold"/>
                                        <p:tgtEl>
                                          <p:spTgt spid="114"/>
                                        </p:tgtEl>
                                        <p:attrNameLst>
                                          <p:attrName>ppt_x</p:attrName>
                                        </p:attrNameLst>
                                      </p:cBhvr>
                                      <p:tavLst>
                                        <p:tav tm="0">
                                          <p:val>
                                            <p:strVal val="#ppt_x"/>
                                          </p:val>
                                        </p:tav>
                                        <p:tav tm="100000">
                                          <p:val>
                                            <p:strVal val="#ppt_x"/>
                                          </p:val>
                                        </p:tav>
                                      </p:tavLst>
                                    </p:anim>
                                    <p:anim calcmode="lin" valueType="num">
                                      <p:cBhvr>
                                        <p:cTn id="99" dur="500" fill="hold"/>
                                        <p:tgtEl>
                                          <p:spTgt spid="114"/>
                                        </p:tgtEl>
                                        <p:attrNameLst>
                                          <p:attrName>ppt_y</p:attrName>
                                        </p:attrNameLst>
                                      </p:cBhvr>
                                      <p:tavLst>
                                        <p:tav tm="0">
                                          <p:val>
                                            <p:strVal val="#ppt_y-.1"/>
                                          </p:val>
                                        </p:tav>
                                        <p:tav tm="100000">
                                          <p:val>
                                            <p:strVal val="#ppt_y"/>
                                          </p:val>
                                        </p:tav>
                                      </p:tavLst>
                                    </p:anim>
                                  </p:childTnLst>
                                </p:cTn>
                              </p:par>
                              <p:par>
                                <p:cTn id="100" presetID="47" presetClass="entr" presetSubtype="0" fill="hold" grpId="0" nodeType="withEffect">
                                  <p:stCondLst>
                                    <p:cond delay="400"/>
                                  </p:stCondLst>
                                  <p:childTnLst>
                                    <p:set>
                                      <p:cBhvr>
                                        <p:cTn id="101" dur="1" fill="hold">
                                          <p:stCondLst>
                                            <p:cond delay="0"/>
                                          </p:stCondLst>
                                        </p:cTn>
                                        <p:tgtEl>
                                          <p:spTgt spid="113"/>
                                        </p:tgtEl>
                                        <p:attrNameLst>
                                          <p:attrName>style.visibility</p:attrName>
                                        </p:attrNameLst>
                                      </p:cBhvr>
                                      <p:to>
                                        <p:strVal val="visible"/>
                                      </p:to>
                                    </p:set>
                                    <p:animEffect transition="in" filter="fade">
                                      <p:cBhvr>
                                        <p:cTn id="102" dur="500"/>
                                        <p:tgtEl>
                                          <p:spTgt spid="113"/>
                                        </p:tgtEl>
                                      </p:cBhvr>
                                    </p:animEffect>
                                    <p:anim calcmode="lin" valueType="num">
                                      <p:cBhvr>
                                        <p:cTn id="103" dur="500" fill="hold"/>
                                        <p:tgtEl>
                                          <p:spTgt spid="113"/>
                                        </p:tgtEl>
                                        <p:attrNameLst>
                                          <p:attrName>ppt_x</p:attrName>
                                        </p:attrNameLst>
                                      </p:cBhvr>
                                      <p:tavLst>
                                        <p:tav tm="0">
                                          <p:val>
                                            <p:strVal val="#ppt_x"/>
                                          </p:val>
                                        </p:tav>
                                        <p:tav tm="100000">
                                          <p:val>
                                            <p:strVal val="#ppt_x"/>
                                          </p:val>
                                        </p:tav>
                                      </p:tavLst>
                                    </p:anim>
                                    <p:anim calcmode="lin" valueType="num">
                                      <p:cBhvr>
                                        <p:cTn id="104" dur="500" fill="hold"/>
                                        <p:tgtEl>
                                          <p:spTgt spid="113"/>
                                        </p:tgtEl>
                                        <p:attrNameLst>
                                          <p:attrName>ppt_y</p:attrName>
                                        </p:attrNameLst>
                                      </p:cBhvr>
                                      <p:tavLst>
                                        <p:tav tm="0">
                                          <p:val>
                                            <p:strVal val="#ppt_y-.1"/>
                                          </p:val>
                                        </p:tav>
                                        <p:tav tm="100000">
                                          <p:val>
                                            <p:strVal val="#ppt_y"/>
                                          </p:val>
                                        </p:tav>
                                      </p:tavLst>
                                    </p:anim>
                                  </p:childTnLst>
                                </p:cTn>
                              </p:par>
                            </p:childTnLst>
                          </p:cTn>
                        </p:par>
                        <p:par>
                          <p:cTn id="105" fill="hold">
                            <p:stCondLst>
                              <p:cond delay="4100"/>
                            </p:stCondLst>
                            <p:childTnLst>
                              <p:par>
                                <p:cTn id="106" presetID="22" presetClass="entr" presetSubtype="8" fill="hold" grpId="0" nodeType="afterEffect">
                                  <p:stCondLst>
                                    <p:cond delay="0"/>
                                  </p:stCondLst>
                                  <p:childTnLst>
                                    <p:set>
                                      <p:cBhvr>
                                        <p:cTn id="107" dur="1" fill="hold">
                                          <p:stCondLst>
                                            <p:cond delay="0"/>
                                          </p:stCondLst>
                                        </p:cTn>
                                        <p:tgtEl>
                                          <p:spTgt spid="108"/>
                                        </p:tgtEl>
                                        <p:attrNameLst>
                                          <p:attrName>style.visibility</p:attrName>
                                        </p:attrNameLst>
                                      </p:cBhvr>
                                      <p:to>
                                        <p:strVal val="visible"/>
                                      </p:to>
                                    </p:set>
                                    <p:animEffect transition="in" filter="wipe(left)">
                                      <p:cBhvr>
                                        <p:cTn id="108" dur="500"/>
                                        <p:tgtEl>
                                          <p:spTgt spid="108"/>
                                        </p:tgtEl>
                                      </p:cBhvr>
                                    </p:animEffect>
                                  </p:childTnLst>
                                </p:cTn>
                              </p:par>
                              <p:par>
                                <p:cTn id="109" presetID="22" presetClass="entr" presetSubtype="8" fill="hold" grpId="0" nodeType="withEffect">
                                  <p:stCondLst>
                                    <p:cond delay="200"/>
                                  </p:stCondLst>
                                  <p:childTnLst>
                                    <p:set>
                                      <p:cBhvr>
                                        <p:cTn id="110" dur="1" fill="hold">
                                          <p:stCondLst>
                                            <p:cond delay="0"/>
                                          </p:stCondLst>
                                        </p:cTn>
                                        <p:tgtEl>
                                          <p:spTgt spid="109"/>
                                        </p:tgtEl>
                                        <p:attrNameLst>
                                          <p:attrName>style.visibility</p:attrName>
                                        </p:attrNameLst>
                                      </p:cBhvr>
                                      <p:to>
                                        <p:strVal val="visible"/>
                                      </p:to>
                                    </p:set>
                                    <p:animEffect transition="in" filter="wipe(left)">
                                      <p:cBhvr>
                                        <p:cTn id="111" dur="500"/>
                                        <p:tgtEl>
                                          <p:spTgt spid="109"/>
                                        </p:tgtEl>
                                      </p:cBhvr>
                                    </p:animEffect>
                                  </p:childTnLst>
                                </p:cTn>
                              </p:par>
                              <p:par>
                                <p:cTn id="112" presetID="22" presetClass="entr" presetSubtype="8" fill="hold" grpId="0" nodeType="withEffect">
                                  <p:stCondLst>
                                    <p:cond delay="400"/>
                                  </p:stCondLst>
                                  <p:childTnLst>
                                    <p:set>
                                      <p:cBhvr>
                                        <p:cTn id="113" dur="1" fill="hold">
                                          <p:stCondLst>
                                            <p:cond delay="0"/>
                                          </p:stCondLst>
                                        </p:cTn>
                                        <p:tgtEl>
                                          <p:spTgt spid="115"/>
                                        </p:tgtEl>
                                        <p:attrNameLst>
                                          <p:attrName>style.visibility</p:attrName>
                                        </p:attrNameLst>
                                      </p:cBhvr>
                                      <p:to>
                                        <p:strVal val="visible"/>
                                      </p:to>
                                    </p:set>
                                    <p:animEffect transition="in" filter="wipe(left)">
                                      <p:cBhvr>
                                        <p:cTn id="114" dur="50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7" grpId="0" animBg="1"/>
      <p:bldP spid="3" grpId="0" animBg="1"/>
      <p:bldP spid="92" grpId="0" animBg="1"/>
      <p:bldP spid="93" grpId="0" animBg="1"/>
      <p:bldP spid="94" grpId="0" animBg="1"/>
      <p:bldP spid="97" grpId="0" animBg="1"/>
      <p:bldP spid="98" grpId="0" animBg="1"/>
      <p:bldP spid="26" grpId="0"/>
      <p:bldP spid="33" grpId="0"/>
      <p:bldP spid="100" grpId="0"/>
      <p:bldP spid="101" grpId="0"/>
      <p:bldP spid="102" grpId="0"/>
      <p:bldP spid="103" grpId="0"/>
      <p:bldP spid="106" grpId="0"/>
      <p:bldP spid="107" grpId="0"/>
      <p:bldP spid="108" grpId="0"/>
      <p:bldP spid="109" grpId="0"/>
      <p:bldP spid="113" grpId="0" animBg="1"/>
      <p:bldP spid="114" grpId="0"/>
      <p:bldP spid="115" grpId="0"/>
      <p:bldP spid="39" grpId="0" animBg="1"/>
      <p:bldP spid="27" grpId="0"/>
      <p:bldP spid="2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ChangeArrowheads="1"/>
          </p:cNvSpPr>
          <p:nvPr/>
        </p:nvSpPr>
        <p:spPr bwMode="auto">
          <a:xfrm>
            <a:off x="362608" y="2173249"/>
            <a:ext cx="11493062" cy="2584451"/>
          </a:xfrm>
          <a:prstGeom prst="rect">
            <a:avLst/>
          </a:prstGeom>
          <a:solidFill>
            <a:schemeClr val="bg1"/>
          </a:solidFill>
          <a:ln>
            <a:noFill/>
          </a:ln>
        </p:spPr>
        <p:txBody>
          <a:bodyPr vert="horz" wrap="square" lIns="91428" tIns="45714" rIns="91428" bIns="45714" numCol="1" anchor="t" anchorCtr="0" compatLnSpc="1"/>
          <a:lstStyle/>
          <a:p>
            <a:endParaRPr lang="zh-CN" altLang="en-US"/>
          </a:p>
        </p:txBody>
      </p:sp>
      <p:sp>
        <p:nvSpPr>
          <p:cNvPr id="12" name="Rectangle 8"/>
          <p:cNvSpPr>
            <a:spLocks noChangeArrowheads="1"/>
          </p:cNvSpPr>
          <p:nvPr/>
        </p:nvSpPr>
        <p:spPr bwMode="auto">
          <a:xfrm>
            <a:off x="0" y="2173249"/>
            <a:ext cx="252248" cy="2584451"/>
          </a:xfrm>
          <a:prstGeom prst="rect">
            <a:avLst/>
          </a:prstGeom>
          <a:solidFill>
            <a:schemeClr val="accent6">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4" rIns="91428" bIns="45714" numCol="1" anchor="t" anchorCtr="0" compatLnSpc="1"/>
          <a:lstStyle/>
          <a:p>
            <a:endParaRPr lang="zh-CN" altLang="en-US"/>
          </a:p>
        </p:txBody>
      </p:sp>
      <p:pic>
        <p:nvPicPr>
          <p:cNvPr id="54"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a:off x="697782" y="6453338"/>
            <a:ext cx="4118640" cy="202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圆角矩形 7"/>
          <p:cNvSpPr/>
          <p:nvPr/>
        </p:nvSpPr>
        <p:spPr bwMode="auto">
          <a:xfrm>
            <a:off x="1126906" y="2420888"/>
            <a:ext cx="3096344" cy="4032448"/>
          </a:xfrm>
          <a:prstGeom prst="roundRect">
            <a:avLst>
              <a:gd name="adj" fmla="val 4325"/>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27" name="TextBox 26"/>
          <p:cNvSpPr txBox="1"/>
          <p:nvPr/>
        </p:nvSpPr>
        <p:spPr>
          <a:xfrm>
            <a:off x="1377657" y="3356994"/>
            <a:ext cx="2592288" cy="2800767"/>
          </a:xfrm>
          <a:prstGeom prst="rect">
            <a:avLst/>
          </a:prstGeom>
          <a:noFill/>
        </p:spPr>
        <p:txBody>
          <a:bodyPr wrap="square" lIns="91428" tIns="45714" rIns="91428" bIns="45714" rtlCol="0">
            <a:spAutoFit/>
          </a:bodyPr>
          <a:lstStyle/>
          <a:p>
            <a:pPr algn="just"/>
            <a:r>
              <a:rPr lang="zh-CN" altLang="en-US" sz="1600" dirty="0">
                <a:solidFill>
                  <a:schemeClr val="accent1"/>
                </a:solidFill>
                <a:latin typeface="+mn-ea"/>
                <a:ea typeface="+mn-ea"/>
              </a:rPr>
              <a:t>这里输入段落文本这里输入段落文本这里输入段落文本这里输入段落文本这里输入段落文本这里输入段落文本这里输入段落文本这里输入段落文本这里输入段落文本这里输入段落文本这里输入段落文本这里输入段落文本这里输入段落文本这里输入段落文本</a:t>
            </a:r>
            <a:endParaRPr lang="zh-CN" altLang="en-US" sz="1600" dirty="0">
              <a:solidFill>
                <a:schemeClr val="accent1"/>
              </a:solidFill>
              <a:latin typeface="+mn-ea"/>
              <a:ea typeface="+mn-ea"/>
            </a:endParaRPr>
          </a:p>
        </p:txBody>
      </p:sp>
      <p:sp>
        <p:nvSpPr>
          <p:cNvPr id="31" name="TextBox 30"/>
          <p:cNvSpPr txBox="1"/>
          <p:nvPr/>
        </p:nvSpPr>
        <p:spPr>
          <a:xfrm>
            <a:off x="477743" y="159025"/>
            <a:ext cx="2031301" cy="369320"/>
          </a:xfrm>
          <a:prstGeom prst="rect">
            <a:avLst/>
          </a:prstGeom>
          <a:noFill/>
        </p:spPr>
        <p:txBody>
          <a:bodyPr wrap="none" lIns="91428" tIns="45714" rIns="91428" bIns="45714" rtlCol="0">
            <a:spAutoFit/>
          </a:bodyPr>
          <a:lstStyle/>
          <a:p>
            <a:r>
              <a:rPr lang="zh-CN" altLang="en-US" dirty="0">
                <a:solidFill>
                  <a:srgbClr val="4D4D4D"/>
                </a:solidFill>
                <a:latin typeface="微软雅黑" panose="020B0503020204020204" pitchFamily="34" charset="-122"/>
                <a:ea typeface="微软雅黑" panose="020B0503020204020204" pitchFamily="34" charset="-122"/>
              </a:rPr>
              <a:t>竞争对手动向预测</a:t>
            </a:r>
            <a:endParaRPr lang="zh-CN" altLang="en-US" dirty="0">
              <a:solidFill>
                <a:srgbClr val="4D4D4D"/>
              </a:solidFill>
              <a:latin typeface="微软雅黑" panose="020B0503020204020204" pitchFamily="34" charset="-122"/>
              <a:ea typeface="微软雅黑" panose="020B0503020204020204" pitchFamily="34" charset="-122"/>
            </a:endParaRPr>
          </a:p>
        </p:txBody>
      </p:sp>
      <p:sp>
        <p:nvSpPr>
          <p:cNvPr id="33" name="矩形 32"/>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42" name="圆角矩形 41"/>
          <p:cNvSpPr/>
          <p:nvPr/>
        </p:nvSpPr>
        <p:spPr bwMode="auto">
          <a:xfrm>
            <a:off x="4538845" y="2420888"/>
            <a:ext cx="3096344" cy="4032448"/>
          </a:xfrm>
          <a:prstGeom prst="roundRect">
            <a:avLst>
              <a:gd name="adj" fmla="val 4325"/>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7" name="TextBox 46"/>
          <p:cNvSpPr txBox="1"/>
          <p:nvPr/>
        </p:nvSpPr>
        <p:spPr>
          <a:xfrm>
            <a:off x="4789599" y="3356994"/>
            <a:ext cx="2592288" cy="2800767"/>
          </a:xfrm>
          <a:prstGeom prst="rect">
            <a:avLst/>
          </a:prstGeom>
          <a:noFill/>
        </p:spPr>
        <p:txBody>
          <a:bodyPr wrap="square" lIns="91428" tIns="45714" rIns="91428" bIns="45714" rtlCol="0">
            <a:spAutoFit/>
          </a:bodyPr>
          <a:lstStyle/>
          <a:p>
            <a:pPr algn="just"/>
            <a:r>
              <a:rPr lang="zh-CN" altLang="en-US" sz="1600" dirty="0">
                <a:solidFill>
                  <a:schemeClr val="accent1"/>
                </a:solidFill>
                <a:latin typeface="+mn-ea"/>
                <a:ea typeface="+mn-ea"/>
              </a:rPr>
              <a:t>这里输入段落文本这里输入段落文本这里输入段落文本这里输入段落文本这里输入段落文本这里输入段落文本这里输入段落文本这里输入段落文本这里输入段落文本这里输入段落文本这里输入段落文本这里输入段落文本这里输入段落文本这里输入段落文本</a:t>
            </a:r>
            <a:endParaRPr lang="zh-CN" altLang="en-US" sz="1600" dirty="0">
              <a:solidFill>
                <a:schemeClr val="accent1"/>
              </a:solidFill>
              <a:latin typeface="+mn-ea"/>
              <a:ea typeface="+mn-ea"/>
            </a:endParaRPr>
          </a:p>
        </p:txBody>
      </p:sp>
      <p:sp>
        <p:nvSpPr>
          <p:cNvPr id="48" name="圆角矩形 47"/>
          <p:cNvSpPr/>
          <p:nvPr/>
        </p:nvSpPr>
        <p:spPr bwMode="auto">
          <a:xfrm>
            <a:off x="7950784" y="2420888"/>
            <a:ext cx="3096344" cy="4032448"/>
          </a:xfrm>
          <a:prstGeom prst="roundRect">
            <a:avLst>
              <a:gd name="adj" fmla="val 4325"/>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53" name="TextBox 52"/>
          <p:cNvSpPr txBox="1"/>
          <p:nvPr/>
        </p:nvSpPr>
        <p:spPr>
          <a:xfrm>
            <a:off x="8201538" y="3356994"/>
            <a:ext cx="2592288" cy="2800767"/>
          </a:xfrm>
          <a:prstGeom prst="rect">
            <a:avLst/>
          </a:prstGeom>
          <a:noFill/>
        </p:spPr>
        <p:txBody>
          <a:bodyPr wrap="square" lIns="91428" tIns="45714" rIns="91428" bIns="45714" rtlCol="0">
            <a:spAutoFit/>
          </a:bodyPr>
          <a:lstStyle/>
          <a:p>
            <a:pPr algn="just"/>
            <a:r>
              <a:rPr lang="zh-CN" altLang="en-US" sz="1600" dirty="0">
                <a:solidFill>
                  <a:schemeClr val="accent1"/>
                </a:solidFill>
                <a:latin typeface="+mn-ea"/>
                <a:ea typeface="+mn-ea"/>
              </a:rPr>
              <a:t>这里输入段落文本这里输入段落文本这里输入段落文本这里输入段落文本这里输入段落文本这里输入段落文本这里输入段落文本这里输入段落文本这里输入段落文本这里输入段落文本这里输入段落文本这里输入段落文本这里输入段落文本这里输入段落文本</a:t>
            </a:r>
            <a:endParaRPr lang="zh-CN" altLang="en-US" sz="1600" dirty="0">
              <a:solidFill>
                <a:schemeClr val="accent1"/>
              </a:solidFill>
              <a:latin typeface="+mn-ea"/>
              <a:ea typeface="+mn-ea"/>
            </a:endParaRPr>
          </a:p>
        </p:txBody>
      </p:sp>
      <p:pic>
        <p:nvPicPr>
          <p:cNvPr id="56"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a:off x="3991692" y="6453338"/>
            <a:ext cx="4118640" cy="202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a:off x="7439636" y="6453338"/>
            <a:ext cx="4118640" cy="202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Rectangle 8"/>
          <p:cNvSpPr>
            <a:spLocks noChangeArrowheads="1"/>
          </p:cNvSpPr>
          <p:nvPr/>
        </p:nvSpPr>
        <p:spPr bwMode="auto">
          <a:xfrm>
            <a:off x="11944515" y="2173249"/>
            <a:ext cx="252248" cy="2584451"/>
          </a:xfrm>
          <a:prstGeom prst="rect">
            <a:avLst/>
          </a:prstGeom>
          <a:solidFill>
            <a:schemeClr val="accent6">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4" rIns="91428" bIns="45714" numCol="1" anchor="t" anchorCtr="0" compatLnSpc="1"/>
          <a:lstStyle/>
          <a:p>
            <a:endParaRPr lang="zh-CN" altLang="en-US"/>
          </a:p>
        </p:txBody>
      </p:sp>
      <p:sp>
        <p:nvSpPr>
          <p:cNvPr id="4" name="椭圆 3"/>
          <p:cNvSpPr/>
          <p:nvPr/>
        </p:nvSpPr>
        <p:spPr bwMode="auto">
          <a:xfrm>
            <a:off x="1811987" y="1434882"/>
            <a:ext cx="1723628" cy="1723628"/>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19" name="TextBox 18"/>
          <p:cNvSpPr txBox="1"/>
          <p:nvPr/>
        </p:nvSpPr>
        <p:spPr>
          <a:xfrm>
            <a:off x="2085077" y="2065864"/>
            <a:ext cx="877139" cy="369320"/>
          </a:xfrm>
          <a:prstGeom prst="rect">
            <a:avLst/>
          </a:prstGeom>
          <a:noFill/>
        </p:spPr>
        <p:txBody>
          <a:bodyPr wrap="none" lIns="91428" tIns="45714" rIns="91428" bIns="45714" rtlCol="0">
            <a:spAutoFit/>
          </a:bodyPr>
          <a:lstStyle/>
          <a:p>
            <a:r>
              <a:rPr lang="zh-CN" altLang="en-US" dirty="0">
                <a:solidFill>
                  <a:srgbClr val="F8F8F8"/>
                </a:solidFill>
                <a:latin typeface="+mn-ea"/>
                <a:ea typeface="+mn-ea"/>
              </a:rPr>
              <a:t>渠道战</a:t>
            </a:r>
            <a:endParaRPr lang="zh-CN" altLang="en-US" dirty="0">
              <a:solidFill>
                <a:srgbClr val="F8F8F8"/>
              </a:solidFill>
              <a:latin typeface="+mn-ea"/>
              <a:ea typeface="+mn-ea"/>
            </a:endParaRPr>
          </a:p>
        </p:txBody>
      </p:sp>
      <p:sp>
        <p:nvSpPr>
          <p:cNvPr id="43" name="椭圆 42"/>
          <p:cNvSpPr/>
          <p:nvPr/>
        </p:nvSpPr>
        <p:spPr bwMode="auto">
          <a:xfrm>
            <a:off x="5223927" y="1434882"/>
            <a:ext cx="1723628" cy="1723628"/>
          </a:xfrm>
          <a:prstGeom prst="ellipse">
            <a:avLst/>
          </a:prstGeom>
          <a:solidFill>
            <a:schemeClr val="tx1"/>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a:p>
        </p:txBody>
      </p:sp>
      <p:sp>
        <p:nvSpPr>
          <p:cNvPr id="46" name="TextBox 45"/>
          <p:cNvSpPr txBox="1"/>
          <p:nvPr/>
        </p:nvSpPr>
        <p:spPr>
          <a:xfrm>
            <a:off x="5497016" y="2065864"/>
            <a:ext cx="877139" cy="369320"/>
          </a:xfrm>
          <a:prstGeom prst="rect">
            <a:avLst/>
          </a:prstGeom>
          <a:noFill/>
        </p:spPr>
        <p:txBody>
          <a:bodyPr wrap="none" lIns="91428" tIns="45714" rIns="91428" bIns="45714" rtlCol="0">
            <a:spAutoFit/>
          </a:bodyPr>
          <a:lstStyle/>
          <a:p>
            <a:r>
              <a:rPr lang="zh-CN" altLang="en-US" dirty="0">
                <a:solidFill>
                  <a:srgbClr val="F8F8F8"/>
                </a:solidFill>
                <a:latin typeface="+mn-ea"/>
                <a:ea typeface="+mn-ea"/>
              </a:rPr>
              <a:t>促销战</a:t>
            </a:r>
            <a:endParaRPr lang="zh-CN" altLang="en-US" dirty="0">
              <a:solidFill>
                <a:srgbClr val="F8F8F8"/>
              </a:solidFill>
              <a:latin typeface="+mn-ea"/>
              <a:ea typeface="+mn-ea"/>
            </a:endParaRPr>
          </a:p>
        </p:txBody>
      </p:sp>
      <p:sp>
        <p:nvSpPr>
          <p:cNvPr id="49" name="椭圆 48"/>
          <p:cNvSpPr/>
          <p:nvPr/>
        </p:nvSpPr>
        <p:spPr bwMode="auto">
          <a:xfrm>
            <a:off x="8635867" y="1434882"/>
            <a:ext cx="1723628" cy="1723628"/>
          </a:xfrm>
          <a:prstGeom prst="ellipse">
            <a:avLst/>
          </a:prstGeom>
          <a:solidFill>
            <a:schemeClr val="tx1"/>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a:p>
        </p:txBody>
      </p:sp>
      <p:sp>
        <p:nvSpPr>
          <p:cNvPr id="52" name="TextBox 51"/>
          <p:cNvSpPr txBox="1"/>
          <p:nvPr/>
        </p:nvSpPr>
        <p:spPr>
          <a:xfrm>
            <a:off x="8908955" y="2065864"/>
            <a:ext cx="877139" cy="369320"/>
          </a:xfrm>
          <a:prstGeom prst="rect">
            <a:avLst/>
          </a:prstGeom>
          <a:noFill/>
        </p:spPr>
        <p:txBody>
          <a:bodyPr wrap="none" lIns="91428" tIns="45714" rIns="91428" bIns="45714" rtlCol="0">
            <a:spAutoFit/>
          </a:bodyPr>
          <a:lstStyle/>
          <a:p>
            <a:r>
              <a:rPr lang="zh-CN" altLang="en-US" dirty="0">
                <a:solidFill>
                  <a:srgbClr val="F8F8F8"/>
                </a:solidFill>
                <a:latin typeface="+mn-ea"/>
                <a:ea typeface="+mn-ea"/>
              </a:rPr>
              <a:t>新产品</a:t>
            </a:r>
            <a:endParaRPr lang="zh-CN" altLang="en-US" dirty="0">
              <a:solidFill>
                <a:srgbClr val="F8F8F8"/>
              </a:solidFill>
              <a:latin typeface="+mn-ea"/>
              <a:ea typeface="+mn-ea"/>
            </a:endParaRPr>
          </a:p>
        </p:txBody>
      </p:sp>
      <p:grpSp>
        <p:nvGrpSpPr>
          <p:cNvPr id="15" name="组合 14"/>
          <p:cNvGrpSpPr/>
          <p:nvPr/>
        </p:nvGrpSpPr>
        <p:grpSpPr>
          <a:xfrm>
            <a:off x="1807484" y="1521067"/>
            <a:ext cx="517089" cy="517089"/>
            <a:chOff x="1807482" y="1521065"/>
            <a:chExt cx="517088" cy="517088"/>
          </a:xfrm>
        </p:grpSpPr>
        <p:sp>
          <p:nvSpPr>
            <p:cNvPr id="6" name="椭圆 5"/>
            <p:cNvSpPr/>
            <p:nvPr/>
          </p:nvSpPr>
          <p:spPr bwMode="auto">
            <a:xfrm>
              <a:off x="1807482" y="1521065"/>
              <a:ext cx="517088" cy="517088"/>
            </a:xfrm>
            <a:prstGeom prst="ellipse">
              <a:avLst/>
            </a:prstGeom>
            <a:solidFill>
              <a:schemeClr val="bg2"/>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dirty="0"/>
            </a:p>
          </p:txBody>
        </p:sp>
        <p:sp>
          <p:nvSpPr>
            <p:cNvPr id="9" name="TextBox 8"/>
            <p:cNvSpPr txBox="1"/>
            <p:nvPr/>
          </p:nvSpPr>
          <p:spPr>
            <a:xfrm>
              <a:off x="1883123" y="1548776"/>
              <a:ext cx="319317" cy="369331"/>
            </a:xfrm>
            <a:prstGeom prst="rect">
              <a:avLst/>
            </a:prstGeom>
            <a:noFill/>
          </p:spPr>
          <p:txBody>
            <a:bodyPr wrap="none" rtlCol="0">
              <a:spAutoFit/>
            </a:bodyPr>
            <a:lstStyle/>
            <a:p>
              <a:r>
                <a:rPr lang="en-US" altLang="zh-CN" dirty="0">
                  <a:solidFill>
                    <a:schemeClr val="tx2"/>
                  </a:solidFill>
                  <a:latin typeface="+mn-ea"/>
                  <a:ea typeface="+mn-ea"/>
                </a:rPr>
                <a:t>1</a:t>
              </a:r>
              <a:endParaRPr lang="zh-CN" altLang="en-US" dirty="0">
                <a:solidFill>
                  <a:schemeClr val="tx2"/>
                </a:solidFill>
                <a:latin typeface="+mn-ea"/>
                <a:ea typeface="+mn-ea"/>
              </a:endParaRPr>
            </a:p>
          </p:txBody>
        </p:sp>
      </p:grpSp>
      <p:grpSp>
        <p:nvGrpSpPr>
          <p:cNvPr id="41" name="组合 40"/>
          <p:cNvGrpSpPr/>
          <p:nvPr/>
        </p:nvGrpSpPr>
        <p:grpSpPr>
          <a:xfrm>
            <a:off x="5197070" y="1521067"/>
            <a:ext cx="517089" cy="517089"/>
            <a:chOff x="1807482" y="1521065"/>
            <a:chExt cx="517088" cy="517088"/>
          </a:xfrm>
        </p:grpSpPr>
        <p:sp>
          <p:nvSpPr>
            <p:cNvPr id="55" name="椭圆 54"/>
            <p:cNvSpPr/>
            <p:nvPr/>
          </p:nvSpPr>
          <p:spPr bwMode="auto">
            <a:xfrm>
              <a:off x="1807482" y="1521065"/>
              <a:ext cx="517088" cy="517088"/>
            </a:xfrm>
            <a:prstGeom prst="ellipse">
              <a:avLst/>
            </a:prstGeom>
            <a:solidFill>
              <a:schemeClr val="bg2"/>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dirty="0"/>
            </a:p>
          </p:txBody>
        </p:sp>
        <p:sp>
          <p:nvSpPr>
            <p:cNvPr id="58" name="TextBox 57"/>
            <p:cNvSpPr txBox="1"/>
            <p:nvPr/>
          </p:nvSpPr>
          <p:spPr>
            <a:xfrm>
              <a:off x="1883123" y="1548776"/>
              <a:ext cx="319317" cy="369331"/>
            </a:xfrm>
            <a:prstGeom prst="rect">
              <a:avLst/>
            </a:prstGeom>
            <a:noFill/>
          </p:spPr>
          <p:txBody>
            <a:bodyPr wrap="none" rtlCol="0">
              <a:spAutoFit/>
            </a:bodyPr>
            <a:lstStyle/>
            <a:p>
              <a:r>
                <a:rPr lang="en-US" altLang="zh-CN" dirty="0">
                  <a:solidFill>
                    <a:schemeClr val="tx2"/>
                  </a:solidFill>
                  <a:latin typeface="+mn-ea"/>
                  <a:ea typeface="+mn-ea"/>
                </a:rPr>
                <a:t>2</a:t>
              </a:r>
              <a:endParaRPr lang="zh-CN" altLang="en-US" dirty="0">
                <a:solidFill>
                  <a:schemeClr val="tx2"/>
                </a:solidFill>
                <a:latin typeface="+mn-ea"/>
                <a:ea typeface="+mn-ea"/>
              </a:endParaRPr>
            </a:p>
          </p:txBody>
        </p:sp>
      </p:grpSp>
      <p:grpSp>
        <p:nvGrpSpPr>
          <p:cNvPr id="59" name="组合 58"/>
          <p:cNvGrpSpPr/>
          <p:nvPr/>
        </p:nvGrpSpPr>
        <p:grpSpPr>
          <a:xfrm>
            <a:off x="8602421" y="1521067"/>
            <a:ext cx="517089" cy="517089"/>
            <a:chOff x="1807482" y="1521065"/>
            <a:chExt cx="517088" cy="517088"/>
          </a:xfrm>
        </p:grpSpPr>
        <p:sp>
          <p:nvSpPr>
            <p:cNvPr id="60" name="椭圆 59"/>
            <p:cNvSpPr/>
            <p:nvPr/>
          </p:nvSpPr>
          <p:spPr bwMode="auto">
            <a:xfrm>
              <a:off x="1807482" y="1521065"/>
              <a:ext cx="517088" cy="517088"/>
            </a:xfrm>
            <a:prstGeom prst="ellipse">
              <a:avLst/>
            </a:prstGeom>
            <a:solidFill>
              <a:schemeClr val="bg2"/>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dirty="0"/>
            </a:p>
          </p:txBody>
        </p:sp>
        <p:sp>
          <p:nvSpPr>
            <p:cNvPr id="61" name="TextBox 60"/>
            <p:cNvSpPr txBox="1"/>
            <p:nvPr/>
          </p:nvSpPr>
          <p:spPr>
            <a:xfrm>
              <a:off x="1883123" y="1548776"/>
              <a:ext cx="319317" cy="369331"/>
            </a:xfrm>
            <a:prstGeom prst="rect">
              <a:avLst/>
            </a:prstGeom>
            <a:noFill/>
          </p:spPr>
          <p:txBody>
            <a:bodyPr wrap="none" rtlCol="0">
              <a:spAutoFit/>
            </a:bodyPr>
            <a:lstStyle/>
            <a:p>
              <a:r>
                <a:rPr lang="en-US" altLang="zh-CN" dirty="0">
                  <a:solidFill>
                    <a:schemeClr val="tx2"/>
                  </a:solidFill>
                  <a:latin typeface="+mn-ea"/>
                  <a:ea typeface="+mn-ea"/>
                </a:rPr>
                <a:t>3</a:t>
              </a:r>
              <a:endParaRPr lang="zh-CN" altLang="en-US" dirty="0">
                <a:solidFill>
                  <a:schemeClr val="tx2"/>
                </a:solidFill>
                <a:latin typeface="+mn-ea"/>
                <a:ea typeface="+mn-ea"/>
              </a:endParaRPr>
            </a:p>
          </p:txBody>
        </p:sp>
      </p:grpSp>
    </p:spTree>
  </p:cSld>
  <p:clrMapOvr>
    <a:masterClrMapping/>
  </p:clrMapOvr>
  <p:transition spd="slow" advTm="3155"/>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left)">
                                          <p:cBhvr>
                                            <p:cTn id="11" dur="500"/>
                                            <p:tgtEl>
                                              <p:spTgt spid="37"/>
                                            </p:tgtEl>
                                          </p:cBhvr>
                                        </p:animEffect>
                                      </p:childTnLst>
                                    </p:cTn>
                                  </p:par>
                                </p:childTnLst>
                              </p:cTn>
                            </p:par>
                            <p:par>
                              <p:cTn id="12" fill="hold">
                                <p:stCondLst>
                                  <p:cond delay="1000"/>
                                </p:stCondLst>
                                <p:childTnLst>
                                  <p:par>
                                    <p:cTn id="13" presetID="2" presetClass="entr" presetSubtype="8"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300" fill="hold"/>
                                            <p:tgtEl>
                                              <p:spTgt spid="33"/>
                                            </p:tgtEl>
                                            <p:attrNameLst>
                                              <p:attrName>ppt_x</p:attrName>
                                            </p:attrNameLst>
                                          </p:cBhvr>
                                          <p:tavLst>
                                            <p:tav tm="0">
                                              <p:val>
                                                <p:strVal val="0-#ppt_w/2"/>
                                              </p:val>
                                            </p:tav>
                                            <p:tav tm="100000">
                                              <p:val>
                                                <p:strVal val="#ppt_x"/>
                                              </p:val>
                                            </p:tav>
                                          </p:tavLst>
                                        </p:anim>
                                        <p:anim calcmode="lin" valueType="num">
                                          <p:cBhvr additive="base">
                                            <p:cTn id="16" dur="300" fill="hold"/>
                                            <p:tgtEl>
                                              <p:spTgt spid="33"/>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31"/>
                                            </p:tgtEl>
                                            <p:attrNameLst>
                                              <p:attrName>style.visibility</p:attrName>
                                            </p:attrNameLst>
                                          </p:cBhvr>
                                          <p:to>
                                            <p:strVal val="visible"/>
                                          </p:to>
                                        </p:set>
                                        <p:anim calcmode="lin" valueType="num">
                                          <p:cBhvr>
                                            <p:cTn id="20" dur="4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21" dur="400" fill="hold"/>
                                            <p:tgtEl>
                                              <p:spTgt spid="31"/>
                                            </p:tgtEl>
                                            <p:attrNameLst>
                                              <p:attrName>ppt_y</p:attrName>
                                            </p:attrNameLst>
                                          </p:cBhvr>
                                          <p:tavLst>
                                            <p:tav tm="0">
                                              <p:val>
                                                <p:strVal val="#ppt_y"/>
                                              </p:val>
                                            </p:tav>
                                            <p:tav tm="100000">
                                              <p:val>
                                                <p:strVal val="#ppt_y"/>
                                              </p:val>
                                            </p:tav>
                                          </p:tavLst>
                                        </p:anim>
                                        <p:anim calcmode="lin" valueType="num">
                                          <p:cBhvr>
                                            <p:cTn id="22" dur="4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23" dur="4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24" dur="400" tmFilter="0,0; .5, 1; 1, 1"/>
                                            <p:tgtEl>
                                              <p:spTgt spid="31"/>
                                            </p:tgtEl>
                                          </p:cBhvr>
                                        </p:animEffect>
                                      </p:childTnLst>
                                    </p:cTn>
                                  </p:par>
                                </p:childTnLst>
                              </p:cTn>
                            </p:par>
                            <p:par>
                              <p:cTn id="25" fill="hold">
                                <p:stCondLst>
                                  <p:cond delay="1980"/>
                                </p:stCondLst>
                                <p:childTnLst>
                                  <p:par>
                                    <p:cTn id="26" presetID="2" presetClass="entr" presetSubtype="4"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additive="base">
                                            <p:cTn id="28" dur="500" fill="hold"/>
                                            <p:tgtEl>
                                              <p:spTgt spid="27"/>
                                            </p:tgtEl>
                                            <p:attrNameLst>
                                              <p:attrName>ppt_x</p:attrName>
                                            </p:attrNameLst>
                                          </p:cBhvr>
                                          <p:tavLst>
                                            <p:tav tm="0">
                                              <p:val>
                                                <p:strVal val="#ppt_x"/>
                                              </p:val>
                                            </p:tav>
                                            <p:tav tm="100000">
                                              <p:val>
                                                <p:strVal val="#ppt_x"/>
                                              </p:val>
                                            </p:tav>
                                          </p:tavLst>
                                        </p:anim>
                                        <p:anim calcmode="lin" valueType="num">
                                          <p:cBhvr additive="base">
                                            <p:cTn id="29" dur="500" fill="hold"/>
                                            <p:tgtEl>
                                              <p:spTgt spid="27"/>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ppt_x"/>
                                              </p:val>
                                            </p:tav>
                                            <p:tav tm="100000">
                                              <p:val>
                                                <p:strVal val="#ppt_x"/>
                                              </p:val>
                                            </p:tav>
                                          </p:tavLst>
                                        </p:anim>
                                        <p:anim calcmode="lin" valueType="num">
                                          <p:cBhvr additive="base">
                                            <p:cTn id="33" dur="500" fill="hold"/>
                                            <p:tgtEl>
                                              <p:spTgt spid="8"/>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54"/>
                                            </p:tgtEl>
                                            <p:attrNameLst>
                                              <p:attrName>style.visibility</p:attrName>
                                            </p:attrNameLst>
                                          </p:cBhvr>
                                          <p:to>
                                            <p:strVal val="visible"/>
                                          </p:to>
                                        </p:set>
                                        <p:anim calcmode="lin" valueType="num">
                                          <p:cBhvr additive="base">
                                            <p:cTn id="36" dur="500" fill="hold"/>
                                            <p:tgtEl>
                                              <p:spTgt spid="54"/>
                                            </p:tgtEl>
                                            <p:attrNameLst>
                                              <p:attrName>ppt_x</p:attrName>
                                            </p:attrNameLst>
                                          </p:cBhvr>
                                          <p:tavLst>
                                            <p:tav tm="0">
                                              <p:val>
                                                <p:strVal val="#ppt_x"/>
                                              </p:val>
                                            </p:tav>
                                            <p:tav tm="100000">
                                              <p:val>
                                                <p:strVal val="#ppt_x"/>
                                              </p:val>
                                            </p:tav>
                                          </p:tavLst>
                                        </p:anim>
                                        <p:anim calcmode="lin" valueType="num">
                                          <p:cBhvr additive="base">
                                            <p:cTn id="37" dur="500" fill="hold"/>
                                            <p:tgtEl>
                                              <p:spTgt spid="54"/>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57"/>
                                            </p:tgtEl>
                                            <p:attrNameLst>
                                              <p:attrName>style.visibility</p:attrName>
                                            </p:attrNameLst>
                                          </p:cBhvr>
                                          <p:to>
                                            <p:strVal val="visible"/>
                                          </p:to>
                                        </p:set>
                                        <p:anim calcmode="lin" valueType="num">
                                          <p:cBhvr additive="base">
                                            <p:cTn id="40" dur="500" fill="hold"/>
                                            <p:tgtEl>
                                              <p:spTgt spid="57"/>
                                            </p:tgtEl>
                                            <p:attrNameLst>
                                              <p:attrName>ppt_x</p:attrName>
                                            </p:attrNameLst>
                                          </p:cBhvr>
                                          <p:tavLst>
                                            <p:tav tm="0">
                                              <p:val>
                                                <p:strVal val="#ppt_x"/>
                                              </p:val>
                                            </p:tav>
                                            <p:tav tm="100000">
                                              <p:val>
                                                <p:strVal val="#ppt_x"/>
                                              </p:val>
                                            </p:tav>
                                          </p:tavLst>
                                        </p:anim>
                                        <p:anim calcmode="lin" valueType="num">
                                          <p:cBhvr additive="base">
                                            <p:cTn id="41" dur="500" fill="hold"/>
                                            <p:tgtEl>
                                              <p:spTgt spid="57"/>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53"/>
                                            </p:tgtEl>
                                            <p:attrNameLst>
                                              <p:attrName>style.visibility</p:attrName>
                                            </p:attrNameLst>
                                          </p:cBhvr>
                                          <p:to>
                                            <p:strVal val="visible"/>
                                          </p:to>
                                        </p:set>
                                        <p:anim calcmode="lin" valueType="num">
                                          <p:cBhvr additive="base">
                                            <p:cTn id="44" dur="500" fill="hold"/>
                                            <p:tgtEl>
                                              <p:spTgt spid="53"/>
                                            </p:tgtEl>
                                            <p:attrNameLst>
                                              <p:attrName>ppt_x</p:attrName>
                                            </p:attrNameLst>
                                          </p:cBhvr>
                                          <p:tavLst>
                                            <p:tav tm="0">
                                              <p:val>
                                                <p:strVal val="#ppt_x"/>
                                              </p:val>
                                            </p:tav>
                                            <p:tav tm="100000">
                                              <p:val>
                                                <p:strVal val="#ppt_x"/>
                                              </p:val>
                                            </p:tav>
                                          </p:tavLst>
                                        </p:anim>
                                        <p:anim calcmode="lin" valueType="num">
                                          <p:cBhvr additive="base">
                                            <p:cTn id="45" dur="500" fill="hold"/>
                                            <p:tgtEl>
                                              <p:spTgt spid="53"/>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48"/>
                                            </p:tgtEl>
                                            <p:attrNameLst>
                                              <p:attrName>style.visibility</p:attrName>
                                            </p:attrNameLst>
                                          </p:cBhvr>
                                          <p:to>
                                            <p:strVal val="visible"/>
                                          </p:to>
                                        </p:set>
                                        <p:anim calcmode="lin" valueType="num">
                                          <p:cBhvr additive="base">
                                            <p:cTn id="48" dur="500" fill="hold"/>
                                            <p:tgtEl>
                                              <p:spTgt spid="48"/>
                                            </p:tgtEl>
                                            <p:attrNameLst>
                                              <p:attrName>ppt_x</p:attrName>
                                            </p:attrNameLst>
                                          </p:cBhvr>
                                          <p:tavLst>
                                            <p:tav tm="0">
                                              <p:val>
                                                <p:strVal val="#ppt_x"/>
                                              </p:val>
                                            </p:tav>
                                            <p:tav tm="100000">
                                              <p:val>
                                                <p:strVal val="#ppt_x"/>
                                              </p:val>
                                            </p:tav>
                                          </p:tavLst>
                                        </p:anim>
                                        <p:anim calcmode="lin" valueType="num">
                                          <p:cBhvr additive="base">
                                            <p:cTn id="49" dur="500" fill="hold"/>
                                            <p:tgtEl>
                                              <p:spTgt spid="48"/>
                                            </p:tgtEl>
                                            <p:attrNameLst>
                                              <p:attrName>ppt_y</p:attrName>
                                            </p:attrNameLst>
                                          </p:cBhvr>
                                          <p:tavLst>
                                            <p:tav tm="0">
                                              <p:val>
                                                <p:strVal val="1+#ppt_h/2"/>
                                              </p:val>
                                            </p:tav>
                                            <p:tav tm="100000">
                                              <p:val>
                                                <p:strVal val="#ppt_y"/>
                                              </p:val>
                                            </p:tav>
                                          </p:tavLst>
                                        </p:anim>
                                      </p:childTnLst>
                                    </p:cTn>
                                  </p:par>
                                  <p:par>
                                    <p:cTn id="50" presetID="2" presetClass="entr" presetSubtype="1" fill="hold" grpId="0" nodeType="withEffect">
                                      <p:stCondLst>
                                        <p:cond delay="0"/>
                                      </p:stCondLst>
                                      <p:childTnLst>
                                        <p:set>
                                          <p:cBhvr>
                                            <p:cTn id="51" dur="1" fill="hold">
                                              <p:stCondLst>
                                                <p:cond delay="0"/>
                                              </p:stCondLst>
                                            </p:cTn>
                                            <p:tgtEl>
                                              <p:spTgt spid="42"/>
                                            </p:tgtEl>
                                            <p:attrNameLst>
                                              <p:attrName>style.visibility</p:attrName>
                                            </p:attrNameLst>
                                          </p:cBhvr>
                                          <p:to>
                                            <p:strVal val="visible"/>
                                          </p:to>
                                        </p:set>
                                        <p:anim calcmode="lin" valueType="num">
                                          <p:cBhvr additive="base">
                                            <p:cTn id="52" dur="500" fill="hold"/>
                                            <p:tgtEl>
                                              <p:spTgt spid="42"/>
                                            </p:tgtEl>
                                            <p:attrNameLst>
                                              <p:attrName>ppt_x</p:attrName>
                                            </p:attrNameLst>
                                          </p:cBhvr>
                                          <p:tavLst>
                                            <p:tav tm="0">
                                              <p:val>
                                                <p:strVal val="#ppt_x"/>
                                              </p:val>
                                            </p:tav>
                                            <p:tav tm="100000">
                                              <p:val>
                                                <p:strVal val="#ppt_x"/>
                                              </p:val>
                                            </p:tav>
                                          </p:tavLst>
                                        </p:anim>
                                        <p:anim calcmode="lin" valueType="num">
                                          <p:cBhvr additive="base">
                                            <p:cTn id="53" dur="500" fill="hold"/>
                                            <p:tgtEl>
                                              <p:spTgt spid="42"/>
                                            </p:tgtEl>
                                            <p:attrNameLst>
                                              <p:attrName>ppt_y</p:attrName>
                                            </p:attrNameLst>
                                          </p:cBhvr>
                                          <p:tavLst>
                                            <p:tav tm="0">
                                              <p:val>
                                                <p:strVal val="0-#ppt_h/2"/>
                                              </p:val>
                                            </p:tav>
                                            <p:tav tm="100000">
                                              <p:val>
                                                <p:strVal val="#ppt_y"/>
                                              </p:val>
                                            </p:tav>
                                          </p:tavLst>
                                        </p:anim>
                                      </p:childTnLst>
                                    </p:cTn>
                                  </p:par>
                                  <p:par>
                                    <p:cTn id="54" presetID="2" presetClass="entr" presetSubtype="1" fill="hold" grpId="0" nodeType="withEffect">
                                      <p:stCondLst>
                                        <p:cond delay="0"/>
                                      </p:stCondLst>
                                      <p:childTnLst>
                                        <p:set>
                                          <p:cBhvr>
                                            <p:cTn id="55" dur="1" fill="hold">
                                              <p:stCondLst>
                                                <p:cond delay="0"/>
                                              </p:stCondLst>
                                            </p:cTn>
                                            <p:tgtEl>
                                              <p:spTgt spid="47"/>
                                            </p:tgtEl>
                                            <p:attrNameLst>
                                              <p:attrName>style.visibility</p:attrName>
                                            </p:attrNameLst>
                                          </p:cBhvr>
                                          <p:to>
                                            <p:strVal val="visible"/>
                                          </p:to>
                                        </p:set>
                                        <p:anim calcmode="lin" valueType="num">
                                          <p:cBhvr additive="base">
                                            <p:cTn id="56" dur="500" fill="hold"/>
                                            <p:tgtEl>
                                              <p:spTgt spid="47"/>
                                            </p:tgtEl>
                                            <p:attrNameLst>
                                              <p:attrName>ppt_x</p:attrName>
                                            </p:attrNameLst>
                                          </p:cBhvr>
                                          <p:tavLst>
                                            <p:tav tm="0">
                                              <p:val>
                                                <p:strVal val="#ppt_x"/>
                                              </p:val>
                                            </p:tav>
                                            <p:tav tm="100000">
                                              <p:val>
                                                <p:strVal val="#ppt_x"/>
                                              </p:val>
                                            </p:tav>
                                          </p:tavLst>
                                        </p:anim>
                                        <p:anim calcmode="lin" valueType="num">
                                          <p:cBhvr additive="base">
                                            <p:cTn id="57" dur="500" fill="hold"/>
                                            <p:tgtEl>
                                              <p:spTgt spid="47"/>
                                            </p:tgtEl>
                                            <p:attrNameLst>
                                              <p:attrName>ppt_y</p:attrName>
                                            </p:attrNameLst>
                                          </p:cBhvr>
                                          <p:tavLst>
                                            <p:tav tm="0">
                                              <p:val>
                                                <p:strVal val="0-#ppt_h/2"/>
                                              </p:val>
                                            </p:tav>
                                            <p:tav tm="100000">
                                              <p:val>
                                                <p:strVal val="#ppt_y"/>
                                              </p:val>
                                            </p:tav>
                                          </p:tavLst>
                                        </p:anim>
                                      </p:childTnLst>
                                    </p:cTn>
                                  </p:par>
                                  <p:par>
                                    <p:cTn id="58" presetID="2" presetClass="entr" presetSubtype="1" fill="hold" nodeType="withEffect">
                                      <p:stCondLst>
                                        <p:cond delay="0"/>
                                      </p:stCondLst>
                                      <p:childTnLst>
                                        <p:set>
                                          <p:cBhvr>
                                            <p:cTn id="59" dur="1" fill="hold">
                                              <p:stCondLst>
                                                <p:cond delay="0"/>
                                              </p:stCondLst>
                                            </p:cTn>
                                            <p:tgtEl>
                                              <p:spTgt spid="56"/>
                                            </p:tgtEl>
                                            <p:attrNameLst>
                                              <p:attrName>style.visibility</p:attrName>
                                            </p:attrNameLst>
                                          </p:cBhvr>
                                          <p:to>
                                            <p:strVal val="visible"/>
                                          </p:to>
                                        </p:set>
                                        <p:anim calcmode="lin" valueType="num">
                                          <p:cBhvr additive="base">
                                            <p:cTn id="60" dur="500" fill="hold"/>
                                            <p:tgtEl>
                                              <p:spTgt spid="56"/>
                                            </p:tgtEl>
                                            <p:attrNameLst>
                                              <p:attrName>ppt_x</p:attrName>
                                            </p:attrNameLst>
                                          </p:cBhvr>
                                          <p:tavLst>
                                            <p:tav tm="0">
                                              <p:val>
                                                <p:strVal val="#ppt_x"/>
                                              </p:val>
                                            </p:tav>
                                            <p:tav tm="100000">
                                              <p:val>
                                                <p:strVal val="#ppt_x"/>
                                              </p:val>
                                            </p:tav>
                                          </p:tavLst>
                                        </p:anim>
                                        <p:anim calcmode="lin" valueType="num">
                                          <p:cBhvr additive="base">
                                            <p:cTn id="61" dur="500" fill="hold"/>
                                            <p:tgtEl>
                                              <p:spTgt spid="56"/>
                                            </p:tgtEl>
                                            <p:attrNameLst>
                                              <p:attrName>ppt_y</p:attrName>
                                            </p:attrNameLst>
                                          </p:cBhvr>
                                          <p:tavLst>
                                            <p:tav tm="0">
                                              <p:val>
                                                <p:strVal val="0-#ppt_h/2"/>
                                              </p:val>
                                            </p:tav>
                                            <p:tav tm="100000">
                                              <p:val>
                                                <p:strVal val="#ppt_y"/>
                                              </p:val>
                                            </p:tav>
                                          </p:tavLst>
                                        </p:anim>
                                      </p:childTnLst>
                                    </p:cTn>
                                  </p:par>
                                </p:childTnLst>
                              </p:cTn>
                            </p:par>
                            <p:par>
                              <p:cTn id="62" fill="hold">
                                <p:stCondLst>
                                  <p:cond delay="2480"/>
                                </p:stCondLst>
                                <p:childTnLst>
                                  <p:par>
                                    <p:cTn id="63" presetID="52" presetClass="entr" presetSubtype="0" fill="hold" grpId="0" nodeType="afterEffect">
                                      <p:stCondLst>
                                        <p:cond delay="0"/>
                                      </p:stCondLst>
                                      <p:childTnLst>
                                        <p:set>
                                          <p:cBhvr>
                                            <p:cTn id="64" dur="1" fill="hold">
                                              <p:stCondLst>
                                                <p:cond delay="0"/>
                                              </p:stCondLst>
                                            </p:cTn>
                                            <p:tgtEl>
                                              <p:spTgt spid="19"/>
                                            </p:tgtEl>
                                            <p:attrNameLst>
                                              <p:attrName>style.visibility</p:attrName>
                                            </p:attrNameLst>
                                          </p:cBhvr>
                                          <p:to>
                                            <p:strVal val="visible"/>
                                          </p:to>
                                        </p:set>
                                        <p:animScale>
                                          <p:cBhvr>
                                            <p:cTn id="65" dur="1000" decel="50000" fill="hold">
                                              <p:stCondLst>
                                                <p:cond delay="0"/>
                                              </p:stCondLst>
                                            </p:cTn>
                                            <p:tgtEl>
                                              <p:spTgt spid="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6" dur="1000" decel="50000" fill="hold">
                                              <p:stCondLst>
                                                <p:cond delay="0"/>
                                              </p:stCondLst>
                                            </p:cTn>
                                            <p:tgtEl>
                                              <p:spTgt spid="19"/>
                                            </p:tgtEl>
                                            <p:attrNameLst>
                                              <p:attrName>ppt_x</p:attrName>
                                              <p:attrName>ppt_y</p:attrName>
                                            </p:attrNameLst>
                                          </p:cBhvr>
                                        </p:animMotion>
                                        <p:animEffect transition="in" filter="fade">
                                          <p:cBhvr>
                                            <p:cTn id="67" dur="1000"/>
                                            <p:tgtEl>
                                              <p:spTgt spid="19"/>
                                            </p:tgtEl>
                                          </p:cBhvr>
                                        </p:animEffect>
                                      </p:childTnLst>
                                    </p:cTn>
                                  </p:par>
                                  <p:par>
                                    <p:cTn id="68" presetID="52" presetClass="entr" presetSubtype="0" fill="hold" grpId="0" nodeType="withEffect">
                                      <p:stCondLst>
                                        <p:cond delay="0"/>
                                      </p:stCondLst>
                                      <p:childTnLst>
                                        <p:set>
                                          <p:cBhvr>
                                            <p:cTn id="69" dur="1" fill="hold">
                                              <p:stCondLst>
                                                <p:cond delay="0"/>
                                              </p:stCondLst>
                                            </p:cTn>
                                            <p:tgtEl>
                                              <p:spTgt spid="4"/>
                                            </p:tgtEl>
                                            <p:attrNameLst>
                                              <p:attrName>style.visibility</p:attrName>
                                            </p:attrNameLst>
                                          </p:cBhvr>
                                          <p:to>
                                            <p:strVal val="visible"/>
                                          </p:to>
                                        </p:set>
                                        <p:animScale>
                                          <p:cBhvr>
                                            <p:cTn id="70"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1" dur="1000" decel="50000" fill="hold">
                                              <p:stCondLst>
                                                <p:cond delay="0"/>
                                              </p:stCondLst>
                                            </p:cTn>
                                            <p:tgtEl>
                                              <p:spTgt spid="4"/>
                                            </p:tgtEl>
                                            <p:attrNameLst>
                                              <p:attrName>ppt_x</p:attrName>
                                              <p:attrName>ppt_y</p:attrName>
                                            </p:attrNameLst>
                                          </p:cBhvr>
                                        </p:animMotion>
                                        <p:animEffect transition="in" filter="fade">
                                          <p:cBhvr>
                                            <p:cTn id="72" dur="1000"/>
                                            <p:tgtEl>
                                              <p:spTgt spid="4"/>
                                            </p:tgtEl>
                                          </p:cBhvr>
                                        </p:animEffect>
                                      </p:childTnLst>
                                    </p:cTn>
                                  </p:par>
                                  <p:par>
                                    <p:cTn id="73" presetID="52" presetClass="entr" presetSubtype="0" fill="hold" grpId="0" nodeType="withEffect">
                                      <p:stCondLst>
                                        <p:cond delay="300"/>
                                      </p:stCondLst>
                                      <p:childTnLst>
                                        <p:set>
                                          <p:cBhvr>
                                            <p:cTn id="74" dur="1" fill="hold">
                                              <p:stCondLst>
                                                <p:cond delay="0"/>
                                              </p:stCondLst>
                                            </p:cTn>
                                            <p:tgtEl>
                                              <p:spTgt spid="46"/>
                                            </p:tgtEl>
                                            <p:attrNameLst>
                                              <p:attrName>style.visibility</p:attrName>
                                            </p:attrNameLst>
                                          </p:cBhvr>
                                          <p:to>
                                            <p:strVal val="visible"/>
                                          </p:to>
                                        </p:set>
                                        <p:animScale>
                                          <p:cBhvr>
                                            <p:cTn id="75" dur="1000" decel="50000" fill="hold">
                                              <p:stCondLst>
                                                <p:cond delay="0"/>
                                              </p:stCondLst>
                                            </p:cTn>
                                            <p:tgtEl>
                                              <p:spTgt spid="4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6" dur="1000" decel="50000" fill="hold">
                                              <p:stCondLst>
                                                <p:cond delay="0"/>
                                              </p:stCondLst>
                                            </p:cTn>
                                            <p:tgtEl>
                                              <p:spTgt spid="46"/>
                                            </p:tgtEl>
                                            <p:attrNameLst>
                                              <p:attrName>ppt_x</p:attrName>
                                              <p:attrName>ppt_y</p:attrName>
                                            </p:attrNameLst>
                                          </p:cBhvr>
                                        </p:animMotion>
                                        <p:animEffect transition="in" filter="fade">
                                          <p:cBhvr>
                                            <p:cTn id="77" dur="1000"/>
                                            <p:tgtEl>
                                              <p:spTgt spid="46"/>
                                            </p:tgtEl>
                                          </p:cBhvr>
                                        </p:animEffect>
                                      </p:childTnLst>
                                    </p:cTn>
                                  </p:par>
                                  <p:par>
                                    <p:cTn id="78" presetID="52" presetClass="entr" presetSubtype="0" fill="hold" grpId="0" nodeType="withEffect">
                                      <p:stCondLst>
                                        <p:cond delay="300"/>
                                      </p:stCondLst>
                                      <p:childTnLst>
                                        <p:set>
                                          <p:cBhvr>
                                            <p:cTn id="79" dur="1" fill="hold">
                                              <p:stCondLst>
                                                <p:cond delay="0"/>
                                              </p:stCondLst>
                                            </p:cTn>
                                            <p:tgtEl>
                                              <p:spTgt spid="43"/>
                                            </p:tgtEl>
                                            <p:attrNameLst>
                                              <p:attrName>style.visibility</p:attrName>
                                            </p:attrNameLst>
                                          </p:cBhvr>
                                          <p:to>
                                            <p:strVal val="visible"/>
                                          </p:to>
                                        </p:set>
                                        <p:animScale>
                                          <p:cBhvr>
                                            <p:cTn id="80" dur="1000" decel="50000" fill="hold">
                                              <p:stCondLst>
                                                <p:cond delay="0"/>
                                              </p:stCondLst>
                                            </p:cTn>
                                            <p:tgtEl>
                                              <p:spTgt spid="4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1" dur="1000" decel="50000" fill="hold">
                                              <p:stCondLst>
                                                <p:cond delay="0"/>
                                              </p:stCondLst>
                                            </p:cTn>
                                            <p:tgtEl>
                                              <p:spTgt spid="43"/>
                                            </p:tgtEl>
                                            <p:attrNameLst>
                                              <p:attrName>ppt_x</p:attrName>
                                              <p:attrName>ppt_y</p:attrName>
                                            </p:attrNameLst>
                                          </p:cBhvr>
                                        </p:animMotion>
                                        <p:animEffect transition="in" filter="fade">
                                          <p:cBhvr>
                                            <p:cTn id="82" dur="1000"/>
                                            <p:tgtEl>
                                              <p:spTgt spid="43"/>
                                            </p:tgtEl>
                                          </p:cBhvr>
                                        </p:animEffect>
                                      </p:childTnLst>
                                    </p:cTn>
                                  </p:par>
                                  <p:par>
                                    <p:cTn id="83" presetID="52" presetClass="entr" presetSubtype="0" fill="hold" grpId="0" nodeType="withEffect">
                                      <p:stCondLst>
                                        <p:cond delay="600"/>
                                      </p:stCondLst>
                                      <p:childTnLst>
                                        <p:set>
                                          <p:cBhvr>
                                            <p:cTn id="84" dur="1" fill="hold">
                                              <p:stCondLst>
                                                <p:cond delay="0"/>
                                              </p:stCondLst>
                                            </p:cTn>
                                            <p:tgtEl>
                                              <p:spTgt spid="52"/>
                                            </p:tgtEl>
                                            <p:attrNameLst>
                                              <p:attrName>style.visibility</p:attrName>
                                            </p:attrNameLst>
                                          </p:cBhvr>
                                          <p:to>
                                            <p:strVal val="visible"/>
                                          </p:to>
                                        </p:set>
                                        <p:animScale>
                                          <p:cBhvr>
                                            <p:cTn id="85" dur="1000" decel="50000" fill="hold">
                                              <p:stCondLst>
                                                <p:cond delay="0"/>
                                              </p:stCondLst>
                                            </p:cTn>
                                            <p:tgtEl>
                                              <p:spTgt spid="5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6" dur="1000" decel="50000" fill="hold">
                                              <p:stCondLst>
                                                <p:cond delay="0"/>
                                              </p:stCondLst>
                                            </p:cTn>
                                            <p:tgtEl>
                                              <p:spTgt spid="52"/>
                                            </p:tgtEl>
                                            <p:attrNameLst>
                                              <p:attrName>ppt_x</p:attrName>
                                              <p:attrName>ppt_y</p:attrName>
                                            </p:attrNameLst>
                                          </p:cBhvr>
                                        </p:animMotion>
                                        <p:animEffect transition="in" filter="fade">
                                          <p:cBhvr>
                                            <p:cTn id="87" dur="1000"/>
                                            <p:tgtEl>
                                              <p:spTgt spid="52"/>
                                            </p:tgtEl>
                                          </p:cBhvr>
                                        </p:animEffect>
                                      </p:childTnLst>
                                    </p:cTn>
                                  </p:par>
                                  <p:par>
                                    <p:cTn id="88" presetID="52" presetClass="entr" presetSubtype="0" fill="hold" grpId="0" nodeType="withEffect">
                                      <p:stCondLst>
                                        <p:cond delay="600"/>
                                      </p:stCondLst>
                                      <p:childTnLst>
                                        <p:set>
                                          <p:cBhvr>
                                            <p:cTn id="89" dur="1" fill="hold">
                                              <p:stCondLst>
                                                <p:cond delay="0"/>
                                              </p:stCondLst>
                                            </p:cTn>
                                            <p:tgtEl>
                                              <p:spTgt spid="49"/>
                                            </p:tgtEl>
                                            <p:attrNameLst>
                                              <p:attrName>style.visibility</p:attrName>
                                            </p:attrNameLst>
                                          </p:cBhvr>
                                          <p:to>
                                            <p:strVal val="visible"/>
                                          </p:to>
                                        </p:set>
                                        <p:animScale>
                                          <p:cBhvr>
                                            <p:cTn id="90" dur="1000" decel="50000" fill="hold">
                                              <p:stCondLst>
                                                <p:cond delay="0"/>
                                              </p:stCondLst>
                                            </p:cTn>
                                            <p:tgtEl>
                                              <p:spTgt spid="4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91" dur="1000" decel="50000" fill="hold">
                                              <p:stCondLst>
                                                <p:cond delay="0"/>
                                              </p:stCondLst>
                                            </p:cTn>
                                            <p:tgtEl>
                                              <p:spTgt spid="49"/>
                                            </p:tgtEl>
                                            <p:attrNameLst>
                                              <p:attrName>ppt_x</p:attrName>
                                              <p:attrName>ppt_y</p:attrName>
                                            </p:attrNameLst>
                                          </p:cBhvr>
                                        </p:animMotion>
                                        <p:animEffect transition="in" filter="fade">
                                          <p:cBhvr>
                                            <p:cTn id="92" dur="1000"/>
                                            <p:tgtEl>
                                              <p:spTgt spid="49"/>
                                            </p:tgtEl>
                                          </p:cBhvr>
                                        </p:animEffect>
                                      </p:childTnLst>
                                    </p:cTn>
                                  </p:par>
                                </p:childTnLst>
                              </p:cTn>
                            </p:par>
                            <p:par>
                              <p:cTn id="93" fill="hold">
                                <p:stCondLst>
                                  <p:cond delay="3480"/>
                                </p:stCondLst>
                                <p:childTnLst>
                                  <p:par>
                                    <p:cTn id="94" presetID="10" presetClass="entr" presetSubtype="0" fill="hold" nodeType="afterEffect">
                                      <p:stCondLst>
                                        <p:cond delay="0"/>
                                      </p:stCondLst>
                                      <p:childTnLst>
                                        <p:set>
                                          <p:cBhvr>
                                            <p:cTn id="95" dur="1" fill="hold">
                                              <p:stCondLst>
                                                <p:cond delay="0"/>
                                              </p:stCondLst>
                                            </p:cTn>
                                            <p:tgtEl>
                                              <p:spTgt spid="15"/>
                                            </p:tgtEl>
                                            <p:attrNameLst>
                                              <p:attrName>style.visibility</p:attrName>
                                            </p:attrNameLst>
                                          </p:cBhvr>
                                          <p:to>
                                            <p:strVal val="visible"/>
                                          </p:to>
                                        </p:set>
                                        <p:animEffect transition="in" filter="fade">
                                          <p:cBhvr>
                                            <p:cTn id="96" dur="600"/>
                                            <p:tgtEl>
                                              <p:spTgt spid="15"/>
                                            </p:tgtEl>
                                          </p:cBhvr>
                                        </p:animEffect>
                                      </p:childTnLst>
                                    </p:cTn>
                                  </p:par>
                                  <p:par>
                                    <p:cTn id="97" presetID="1" presetClass="path" presetSubtype="0" accel="50000" fill="hold" nodeType="withEffect" p14:presetBounceEnd="10000">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14:bounceEnd="10000">
                                          <p:cBhvr>
                                            <p:cTn id="98" dur="1000" fill="hold"/>
                                            <p:tgtEl>
                                              <p:spTgt spid="15"/>
                                            </p:tgtEl>
                                            <p:attrNameLst>
                                              <p:attrName>ppt_x</p:attrName>
                                              <p:attrName>ppt_y</p:attrName>
                                            </p:attrNameLst>
                                          </p:cBhvr>
                                          <p:rCtr x="4956" y="8889"/>
                                        </p:animMotion>
                                      </p:childTnLst>
                                    </p:cTn>
                                  </p:par>
                                </p:childTnLst>
                              </p:cTn>
                            </p:par>
                            <p:par>
                              <p:cTn id="99" fill="hold">
                                <p:stCondLst>
                                  <p:cond delay="4480"/>
                                </p:stCondLst>
                                <p:childTnLst>
                                  <p:par>
                                    <p:cTn id="100" presetID="1" presetClass="entr" presetSubtype="0" fill="hold" nodeType="afterEffect">
                                      <p:stCondLst>
                                        <p:cond delay="0"/>
                                      </p:stCondLst>
                                      <p:childTnLst>
                                        <p:set>
                                          <p:cBhvr>
                                            <p:cTn id="101" dur="1" fill="hold">
                                              <p:stCondLst>
                                                <p:cond delay="0"/>
                                              </p:stCondLst>
                                            </p:cTn>
                                            <p:tgtEl>
                                              <p:spTgt spid="41"/>
                                            </p:tgtEl>
                                            <p:attrNameLst>
                                              <p:attrName>style.visibility</p:attrName>
                                            </p:attrNameLst>
                                          </p:cBhvr>
                                          <p:to>
                                            <p:strVal val="visible"/>
                                          </p:to>
                                        </p:set>
                                      </p:childTnLst>
                                    </p:cTn>
                                  </p:par>
                                  <p:par>
                                    <p:cTn id="102" presetID="1" presetClass="path" presetSubtype="0" accel="50000" fill="hold" nodeType="withEffect" p14:presetBounceEnd="10000">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14:bounceEnd="10000">
                                          <p:cBhvr>
                                            <p:cTn id="103" dur="1000" fill="hold"/>
                                            <p:tgtEl>
                                              <p:spTgt spid="41"/>
                                            </p:tgtEl>
                                            <p:attrNameLst>
                                              <p:attrName>ppt_x</p:attrName>
                                              <p:attrName>ppt_y</p:attrName>
                                            </p:attrNameLst>
                                          </p:cBhvr>
                                          <p:rCtr x="4956" y="8889"/>
                                        </p:animMotion>
                                      </p:childTnLst>
                                    </p:cTn>
                                  </p:par>
                                </p:childTnLst>
                              </p:cTn>
                            </p:par>
                            <p:par>
                              <p:cTn id="104" fill="hold">
                                <p:stCondLst>
                                  <p:cond delay="4480"/>
                                </p:stCondLst>
                                <p:childTnLst>
                                  <p:par>
                                    <p:cTn id="105" presetID="1" presetClass="entr" presetSubtype="0" fill="hold" nodeType="afterEffect">
                                      <p:stCondLst>
                                        <p:cond delay="0"/>
                                      </p:stCondLst>
                                      <p:childTnLst>
                                        <p:set>
                                          <p:cBhvr>
                                            <p:cTn id="106" dur="1" fill="hold">
                                              <p:stCondLst>
                                                <p:cond delay="0"/>
                                              </p:stCondLst>
                                            </p:cTn>
                                            <p:tgtEl>
                                              <p:spTgt spid="59"/>
                                            </p:tgtEl>
                                            <p:attrNameLst>
                                              <p:attrName>style.visibility</p:attrName>
                                            </p:attrNameLst>
                                          </p:cBhvr>
                                          <p:to>
                                            <p:strVal val="visible"/>
                                          </p:to>
                                        </p:set>
                                      </p:childTnLst>
                                    </p:cTn>
                                  </p:par>
                                  <p:par>
                                    <p:cTn id="107" presetID="1" presetClass="path" presetSubtype="0" accel="50000" fill="hold" nodeType="withEffect" p14:presetBounceEnd="10000">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14:bounceEnd="10000">
                                          <p:cBhvr>
                                            <p:cTn id="108" dur="1000" fill="hold"/>
                                            <p:tgtEl>
                                              <p:spTgt spid="59"/>
                                            </p:tgtEl>
                                            <p:attrNameLst>
                                              <p:attrName>ppt_x</p:attrName>
                                              <p:attrName>ppt_y</p:attrName>
                                            </p:attrNameLst>
                                          </p:cBhvr>
                                          <p:rCtr x="4956" y="88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27" grpId="0"/>
          <p:bldP spid="31" grpId="0"/>
          <p:bldP spid="33" grpId="0" animBg="1"/>
          <p:bldP spid="42" grpId="0" animBg="1"/>
          <p:bldP spid="47" grpId="0"/>
          <p:bldP spid="48" grpId="0" animBg="1"/>
          <p:bldP spid="53" grpId="0"/>
          <p:bldP spid="37" grpId="0" animBg="1"/>
          <p:bldP spid="4" grpId="0" animBg="1"/>
          <p:bldP spid="19" grpId="0"/>
          <p:bldP spid="43" grpId="0" animBg="1"/>
          <p:bldP spid="46" grpId="0"/>
          <p:bldP spid="49" grpId="0" animBg="1"/>
          <p:bldP spid="5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left)">
                                          <p:cBhvr>
                                            <p:cTn id="11" dur="500"/>
                                            <p:tgtEl>
                                              <p:spTgt spid="37"/>
                                            </p:tgtEl>
                                          </p:cBhvr>
                                        </p:animEffect>
                                      </p:childTnLst>
                                    </p:cTn>
                                  </p:par>
                                </p:childTnLst>
                              </p:cTn>
                            </p:par>
                            <p:par>
                              <p:cTn id="12" fill="hold">
                                <p:stCondLst>
                                  <p:cond delay="1000"/>
                                </p:stCondLst>
                                <p:childTnLst>
                                  <p:par>
                                    <p:cTn id="13" presetID="2" presetClass="entr" presetSubtype="8"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300" fill="hold"/>
                                            <p:tgtEl>
                                              <p:spTgt spid="33"/>
                                            </p:tgtEl>
                                            <p:attrNameLst>
                                              <p:attrName>ppt_x</p:attrName>
                                            </p:attrNameLst>
                                          </p:cBhvr>
                                          <p:tavLst>
                                            <p:tav tm="0">
                                              <p:val>
                                                <p:strVal val="0-#ppt_w/2"/>
                                              </p:val>
                                            </p:tav>
                                            <p:tav tm="100000">
                                              <p:val>
                                                <p:strVal val="#ppt_x"/>
                                              </p:val>
                                            </p:tav>
                                          </p:tavLst>
                                        </p:anim>
                                        <p:anim calcmode="lin" valueType="num">
                                          <p:cBhvr additive="base">
                                            <p:cTn id="16" dur="300" fill="hold"/>
                                            <p:tgtEl>
                                              <p:spTgt spid="33"/>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31"/>
                                            </p:tgtEl>
                                            <p:attrNameLst>
                                              <p:attrName>style.visibility</p:attrName>
                                            </p:attrNameLst>
                                          </p:cBhvr>
                                          <p:to>
                                            <p:strVal val="visible"/>
                                          </p:to>
                                        </p:set>
                                        <p:anim calcmode="lin" valueType="num">
                                          <p:cBhvr>
                                            <p:cTn id="20" dur="4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21" dur="400" fill="hold"/>
                                            <p:tgtEl>
                                              <p:spTgt spid="31"/>
                                            </p:tgtEl>
                                            <p:attrNameLst>
                                              <p:attrName>ppt_y</p:attrName>
                                            </p:attrNameLst>
                                          </p:cBhvr>
                                          <p:tavLst>
                                            <p:tav tm="0">
                                              <p:val>
                                                <p:strVal val="#ppt_y"/>
                                              </p:val>
                                            </p:tav>
                                            <p:tav tm="100000">
                                              <p:val>
                                                <p:strVal val="#ppt_y"/>
                                              </p:val>
                                            </p:tav>
                                          </p:tavLst>
                                        </p:anim>
                                        <p:anim calcmode="lin" valueType="num">
                                          <p:cBhvr>
                                            <p:cTn id="22" dur="4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23" dur="4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24" dur="400" tmFilter="0,0; .5, 1; 1, 1"/>
                                            <p:tgtEl>
                                              <p:spTgt spid="31"/>
                                            </p:tgtEl>
                                          </p:cBhvr>
                                        </p:animEffect>
                                      </p:childTnLst>
                                    </p:cTn>
                                  </p:par>
                                </p:childTnLst>
                              </p:cTn>
                            </p:par>
                            <p:par>
                              <p:cTn id="25" fill="hold">
                                <p:stCondLst>
                                  <p:cond delay="1980"/>
                                </p:stCondLst>
                                <p:childTnLst>
                                  <p:par>
                                    <p:cTn id="26" presetID="2" presetClass="entr" presetSubtype="4"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additive="base">
                                            <p:cTn id="28" dur="500" fill="hold"/>
                                            <p:tgtEl>
                                              <p:spTgt spid="27"/>
                                            </p:tgtEl>
                                            <p:attrNameLst>
                                              <p:attrName>ppt_x</p:attrName>
                                            </p:attrNameLst>
                                          </p:cBhvr>
                                          <p:tavLst>
                                            <p:tav tm="0">
                                              <p:val>
                                                <p:strVal val="#ppt_x"/>
                                              </p:val>
                                            </p:tav>
                                            <p:tav tm="100000">
                                              <p:val>
                                                <p:strVal val="#ppt_x"/>
                                              </p:val>
                                            </p:tav>
                                          </p:tavLst>
                                        </p:anim>
                                        <p:anim calcmode="lin" valueType="num">
                                          <p:cBhvr additive="base">
                                            <p:cTn id="29" dur="500" fill="hold"/>
                                            <p:tgtEl>
                                              <p:spTgt spid="27"/>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ppt_x"/>
                                              </p:val>
                                            </p:tav>
                                            <p:tav tm="100000">
                                              <p:val>
                                                <p:strVal val="#ppt_x"/>
                                              </p:val>
                                            </p:tav>
                                          </p:tavLst>
                                        </p:anim>
                                        <p:anim calcmode="lin" valueType="num">
                                          <p:cBhvr additive="base">
                                            <p:cTn id="33" dur="500" fill="hold"/>
                                            <p:tgtEl>
                                              <p:spTgt spid="8"/>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54"/>
                                            </p:tgtEl>
                                            <p:attrNameLst>
                                              <p:attrName>style.visibility</p:attrName>
                                            </p:attrNameLst>
                                          </p:cBhvr>
                                          <p:to>
                                            <p:strVal val="visible"/>
                                          </p:to>
                                        </p:set>
                                        <p:anim calcmode="lin" valueType="num">
                                          <p:cBhvr additive="base">
                                            <p:cTn id="36" dur="500" fill="hold"/>
                                            <p:tgtEl>
                                              <p:spTgt spid="54"/>
                                            </p:tgtEl>
                                            <p:attrNameLst>
                                              <p:attrName>ppt_x</p:attrName>
                                            </p:attrNameLst>
                                          </p:cBhvr>
                                          <p:tavLst>
                                            <p:tav tm="0">
                                              <p:val>
                                                <p:strVal val="#ppt_x"/>
                                              </p:val>
                                            </p:tav>
                                            <p:tav tm="100000">
                                              <p:val>
                                                <p:strVal val="#ppt_x"/>
                                              </p:val>
                                            </p:tav>
                                          </p:tavLst>
                                        </p:anim>
                                        <p:anim calcmode="lin" valueType="num">
                                          <p:cBhvr additive="base">
                                            <p:cTn id="37" dur="500" fill="hold"/>
                                            <p:tgtEl>
                                              <p:spTgt spid="54"/>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57"/>
                                            </p:tgtEl>
                                            <p:attrNameLst>
                                              <p:attrName>style.visibility</p:attrName>
                                            </p:attrNameLst>
                                          </p:cBhvr>
                                          <p:to>
                                            <p:strVal val="visible"/>
                                          </p:to>
                                        </p:set>
                                        <p:anim calcmode="lin" valueType="num">
                                          <p:cBhvr additive="base">
                                            <p:cTn id="40" dur="500" fill="hold"/>
                                            <p:tgtEl>
                                              <p:spTgt spid="57"/>
                                            </p:tgtEl>
                                            <p:attrNameLst>
                                              <p:attrName>ppt_x</p:attrName>
                                            </p:attrNameLst>
                                          </p:cBhvr>
                                          <p:tavLst>
                                            <p:tav tm="0">
                                              <p:val>
                                                <p:strVal val="#ppt_x"/>
                                              </p:val>
                                            </p:tav>
                                            <p:tav tm="100000">
                                              <p:val>
                                                <p:strVal val="#ppt_x"/>
                                              </p:val>
                                            </p:tav>
                                          </p:tavLst>
                                        </p:anim>
                                        <p:anim calcmode="lin" valueType="num">
                                          <p:cBhvr additive="base">
                                            <p:cTn id="41" dur="500" fill="hold"/>
                                            <p:tgtEl>
                                              <p:spTgt spid="57"/>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53"/>
                                            </p:tgtEl>
                                            <p:attrNameLst>
                                              <p:attrName>style.visibility</p:attrName>
                                            </p:attrNameLst>
                                          </p:cBhvr>
                                          <p:to>
                                            <p:strVal val="visible"/>
                                          </p:to>
                                        </p:set>
                                        <p:anim calcmode="lin" valueType="num">
                                          <p:cBhvr additive="base">
                                            <p:cTn id="44" dur="500" fill="hold"/>
                                            <p:tgtEl>
                                              <p:spTgt spid="53"/>
                                            </p:tgtEl>
                                            <p:attrNameLst>
                                              <p:attrName>ppt_x</p:attrName>
                                            </p:attrNameLst>
                                          </p:cBhvr>
                                          <p:tavLst>
                                            <p:tav tm="0">
                                              <p:val>
                                                <p:strVal val="#ppt_x"/>
                                              </p:val>
                                            </p:tav>
                                            <p:tav tm="100000">
                                              <p:val>
                                                <p:strVal val="#ppt_x"/>
                                              </p:val>
                                            </p:tav>
                                          </p:tavLst>
                                        </p:anim>
                                        <p:anim calcmode="lin" valueType="num">
                                          <p:cBhvr additive="base">
                                            <p:cTn id="45" dur="500" fill="hold"/>
                                            <p:tgtEl>
                                              <p:spTgt spid="53"/>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48"/>
                                            </p:tgtEl>
                                            <p:attrNameLst>
                                              <p:attrName>style.visibility</p:attrName>
                                            </p:attrNameLst>
                                          </p:cBhvr>
                                          <p:to>
                                            <p:strVal val="visible"/>
                                          </p:to>
                                        </p:set>
                                        <p:anim calcmode="lin" valueType="num">
                                          <p:cBhvr additive="base">
                                            <p:cTn id="48" dur="500" fill="hold"/>
                                            <p:tgtEl>
                                              <p:spTgt spid="48"/>
                                            </p:tgtEl>
                                            <p:attrNameLst>
                                              <p:attrName>ppt_x</p:attrName>
                                            </p:attrNameLst>
                                          </p:cBhvr>
                                          <p:tavLst>
                                            <p:tav tm="0">
                                              <p:val>
                                                <p:strVal val="#ppt_x"/>
                                              </p:val>
                                            </p:tav>
                                            <p:tav tm="100000">
                                              <p:val>
                                                <p:strVal val="#ppt_x"/>
                                              </p:val>
                                            </p:tav>
                                          </p:tavLst>
                                        </p:anim>
                                        <p:anim calcmode="lin" valueType="num">
                                          <p:cBhvr additive="base">
                                            <p:cTn id="49" dur="500" fill="hold"/>
                                            <p:tgtEl>
                                              <p:spTgt spid="48"/>
                                            </p:tgtEl>
                                            <p:attrNameLst>
                                              <p:attrName>ppt_y</p:attrName>
                                            </p:attrNameLst>
                                          </p:cBhvr>
                                          <p:tavLst>
                                            <p:tav tm="0">
                                              <p:val>
                                                <p:strVal val="1+#ppt_h/2"/>
                                              </p:val>
                                            </p:tav>
                                            <p:tav tm="100000">
                                              <p:val>
                                                <p:strVal val="#ppt_y"/>
                                              </p:val>
                                            </p:tav>
                                          </p:tavLst>
                                        </p:anim>
                                      </p:childTnLst>
                                    </p:cTn>
                                  </p:par>
                                  <p:par>
                                    <p:cTn id="50" presetID="2" presetClass="entr" presetSubtype="1" fill="hold" grpId="0" nodeType="withEffect">
                                      <p:stCondLst>
                                        <p:cond delay="0"/>
                                      </p:stCondLst>
                                      <p:childTnLst>
                                        <p:set>
                                          <p:cBhvr>
                                            <p:cTn id="51" dur="1" fill="hold">
                                              <p:stCondLst>
                                                <p:cond delay="0"/>
                                              </p:stCondLst>
                                            </p:cTn>
                                            <p:tgtEl>
                                              <p:spTgt spid="42"/>
                                            </p:tgtEl>
                                            <p:attrNameLst>
                                              <p:attrName>style.visibility</p:attrName>
                                            </p:attrNameLst>
                                          </p:cBhvr>
                                          <p:to>
                                            <p:strVal val="visible"/>
                                          </p:to>
                                        </p:set>
                                        <p:anim calcmode="lin" valueType="num">
                                          <p:cBhvr additive="base">
                                            <p:cTn id="52" dur="500" fill="hold"/>
                                            <p:tgtEl>
                                              <p:spTgt spid="42"/>
                                            </p:tgtEl>
                                            <p:attrNameLst>
                                              <p:attrName>ppt_x</p:attrName>
                                            </p:attrNameLst>
                                          </p:cBhvr>
                                          <p:tavLst>
                                            <p:tav tm="0">
                                              <p:val>
                                                <p:strVal val="#ppt_x"/>
                                              </p:val>
                                            </p:tav>
                                            <p:tav tm="100000">
                                              <p:val>
                                                <p:strVal val="#ppt_x"/>
                                              </p:val>
                                            </p:tav>
                                          </p:tavLst>
                                        </p:anim>
                                        <p:anim calcmode="lin" valueType="num">
                                          <p:cBhvr additive="base">
                                            <p:cTn id="53" dur="500" fill="hold"/>
                                            <p:tgtEl>
                                              <p:spTgt spid="42"/>
                                            </p:tgtEl>
                                            <p:attrNameLst>
                                              <p:attrName>ppt_y</p:attrName>
                                            </p:attrNameLst>
                                          </p:cBhvr>
                                          <p:tavLst>
                                            <p:tav tm="0">
                                              <p:val>
                                                <p:strVal val="0-#ppt_h/2"/>
                                              </p:val>
                                            </p:tav>
                                            <p:tav tm="100000">
                                              <p:val>
                                                <p:strVal val="#ppt_y"/>
                                              </p:val>
                                            </p:tav>
                                          </p:tavLst>
                                        </p:anim>
                                      </p:childTnLst>
                                    </p:cTn>
                                  </p:par>
                                  <p:par>
                                    <p:cTn id="54" presetID="2" presetClass="entr" presetSubtype="1" fill="hold" grpId="0" nodeType="withEffect">
                                      <p:stCondLst>
                                        <p:cond delay="0"/>
                                      </p:stCondLst>
                                      <p:childTnLst>
                                        <p:set>
                                          <p:cBhvr>
                                            <p:cTn id="55" dur="1" fill="hold">
                                              <p:stCondLst>
                                                <p:cond delay="0"/>
                                              </p:stCondLst>
                                            </p:cTn>
                                            <p:tgtEl>
                                              <p:spTgt spid="47"/>
                                            </p:tgtEl>
                                            <p:attrNameLst>
                                              <p:attrName>style.visibility</p:attrName>
                                            </p:attrNameLst>
                                          </p:cBhvr>
                                          <p:to>
                                            <p:strVal val="visible"/>
                                          </p:to>
                                        </p:set>
                                        <p:anim calcmode="lin" valueType="num">
                                          <p:cBhvr additive="base">
                                            <p:cTn id="56" dur="500" fill="hold"/>
                                            <p:tgtEl>
                                              <p:spTgt spid="47"/>
                                            </p:tgtEl>
                                            <p:attrNameLst>
                                              <p:attrName>ppt_x</p:attrName>
                                            </p:attrNameLst>
                                          </p:cBhvr>
                                          <p:tavLst>
                                            <p:tav tm="0">
                                              <p:val>
                                                <p:strVal val="#ppt_x"/>
                                              </p:val>
                                            </p:tav>
                                            <p:tav tm="100000">
                                              <p:val>
                                                <p:strVal val="#ppt_x"/>
                                              </p:val>
                                            </p:tav>
                                          </p:tavLst>
                                        </p:anim>
                                        <p:anim calcmode="lin" valueType="num">
                                          <p:cBhvr additive="base">
                                            <p:cTn id="57" dur="500" fill="hold"/>
                                            <p:tgtEl>
                                              <p:spTgt spid="47"/>
                                            </p:tgtEl>
                                            <p:attrNameLst>
                                              <p:attrName>ppt_y</p:attrName>
                                            </p:attrNameLst>
                                          </p:cBhvr>
                                          <p:tavLst>
                                            <p:tav tm="0">
                                              <p:val>
                                                <p:strVal val="0-#ppt_h/2"/>
                                              </p:val>
                                            </p:tav>
                                            <p:tav tm="100000">
                                              <p:val>
                                                <p:strVal val="#ppt_y"/>
                                              </p:val>
                                            </p:tav>
                                          </p:tavLst>
                                        </p:anim>
                                      </p:childTnLst>
                                    </p:cTn>
                                  </p:par>
                                  <p:par>
                                    <p:cTn id="58" presetID="2" presetClass="entr" presetSubtype="1" fill="hold" nodeType="withEffect">
                                      <p:stCondLst>
                                        <p:cond delay="0"/>
                                      </p:stCondLst>
                                      <p:childTnLst>
                                        <p:set>
                                          <p:cBhvr>
                                            <p:cTn id="59" dur="1" fill="hold">
                                              <p:stCondLst>
                                                <p:cond delay="0"/>
                                              </p:stCondLst>
                                            </p:cTn>
                                            <p:tgtEl>
                                              <p:spTgt spid="56"/>
                                            </p:tgtEl>
                                            <p:attrNameLst>
                                              <p:attrName>style.visibility</p:attrName>
                                            </p:attrNameLst>
                                          </p:cBhvr>
                                          <p:to>
                                            <p:strVal val="visible"/>
                                          </p:to>
                                        </p:set>
                                        <p:anim calcmode="lin" valueType="num">
                                          <p:cBhvr additive="base">
                                            <p:cTn id="60" dur="500" fill="hold"/>
                                            <p:tgtEl>
                                              <p:spTgt spid="56"/>
                                            </p:tgtEl>
                                            <p:attrNameLst>
                                              <p:attrName>ppt_x</p:attrName>
                                            </p:attrNameLst>
                                          </p:cBhvr>
                                          <p:tavLst>
                                            <p:tav tm="0">
                                              <p:val>
                                                <p:strVal val="#ppt_x"/>
                                              </p:val>
                                            </p:tav>
                                            <p:tav tm="100000">
                                              <p:val>
                                                <p:strVal val="#ppt_x"/>
                                              </p:val>
                                            </p:tav>
                                          </p:tavLst>
                                        </p:anim>
                                        <p:anim calcmode="lin" valueType="num">
                                          <p:cBhvr additive="base">
                                            <p:cTn id="61" dur="500" fill="hold"/>
                                            <p:tgtEl>
                                              <p:spTgt spid="56"/>
                                            </p:tgtEl>
                                            <p:attrNameLst>
                                              <p:attrName>ppt_y</p:attrName>
                                            </p:attrNameLst>
                                          </p:cBhvr>
                                          <p:tavLst>
                                            <p:tav tm="0">
                                              <p:val>
                                                <p:strVal val="0-#ppt_h/2"/>
                                              </p:val>
                                            </p:tav>
                                            <p:tav tm="100000">
                                              <p:val>
                                                <p:strVal val="#ppt_y"/>
                                              </p:val>
                                            </p:tav>
                                          </p:tavLst>
                                        </p:anim>
                                      </p:childTnLst>
                                    </p:cTn>
                                  </p:par>
                                </p:childTnLst>
                              </p:cTn>
                            </p:par>
                            <p:par>
                              <p:cTn id="62" fill="hold">
                                <p:stCondLst>
                                  <p:cond delay="2480"/>
                                </p:stCondLst>
                                <p:childTnLst>
                                  <p:par>
                                    <p:cTn id="63" presetID="52" presetClass="entr" presetSubtype="0" fill="hold" grpId="0" nodeType="afterEffect">
                                      <p:stCondLst>
                                        <p:cond delay="0"/>
                                      </p:stCondLst>
                                      <p:childTnLst>
                                        <p:set>
                                          <p:cBhvr>
                                            <p:cTn id="64" dur="1" fill="hold">
                                              <p:stCondLst>
                                                <p:cond delay="0"/>
                                              </p:stCondLst>
                                            </p:cTn>
                                            <p:tgtEl>
                                              <p:spTgt spid="19"/>
                                            </p:tgtEl>
                                            <p:attrNameLst>
                                              <p:attrName>style.visibility</p:attrName>
                                            </p:attrNameLst>
                                          </p:cBhvr>
                                          <p:to>
                                            <p:strVal val="visible"/>
                                          </p:to>
                                        </p:set>
                                        <p:animScale>
                                          <p:cBhvr>
                                            <p:cTn id="65" dur="1000" decel="50000" fill="hold">
                                              <p:stCondLst>
                                                <p:cond delay="0"/>
                                              </p:stCondLst>
                                            </p:cTn>
                                            <p:tgtEl>
                                              <p:spTgt spid="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6" dur="1000" decel="50000" fill="hold">
                                              <p:stCondLst>
                                                <p:cond delay="0"/>
                                              </p:stCondLst>
                                            </p:cTn>
                                            <p:tgtEl>
                                              <p:spTgt spid="19"/>
                                            </p:tgtEl>
                                            <p:attrNameLst>
                                              <p:attrName>ppt_x</p:attrName>
                                              <p:attrName>ppt_y</p:attrName>
                                            </p:attrNameLst>
                                          </p:cBhvr>
                                        </p:animMotion>
                                        <p:animEffect transition="in" filter="fade">
                                          <p:cBhvr>
                                            <p:cTn id="67" dur="1000"/>
                                            <p:tgtEl>
                                              <p:spTgt spid="19"/>
                                            </p:tgtEl>
                                          </p:cBhvr>
                                        </p:animEffect>
                                      </p:childTnLst>
                                    </p:cTn>
                                  </p:par>
                                  <p:par>
                                    <p:cTn id="68" presetID="52" presetClass="entr" presetSubtype="0" fill="hold" grpId="0" nodeType="withEffect">
                                      <p:stCondLst>
                                        <p:cond delay="0"/>
                                      </p:stCondLst>
                                      <p:childTnLst>
                                        <p:set>
                                          <p:cBhvr>
                                            <p:cTn id="69" dur="1" fill="hold">
                                              <p:stCondLst>
                                                <p:cond delay="0"/>
                                              </p:stCondLst>
                                            </p:cTn>
                                            <p:tgtEl>
                                              <p:spTgt spid="4"/>
                                            </p:tgtEl>
                                            <p:attrNameLst>
                                              <p:attrName>style.visibility</p:attrName>
                                            </p:attrNameLst>
                                          </p:cBhvr>
                                          <p:to>
                                            <p:strVal val="visible"/>
                                          </p:to>
                                        </p:set>
                                        <p:animScale>
                                          <p:cBhvr>
                                            <p:cTn id="70"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1" dur="1000" decel="50000" fill="hold">
                                              <p:stCondLst>
                                                <p:cond delay="0"/>
                                              </p:stCondLst>
                                            </p:cTn>
                                            <p:tgtEl>
                                              <p:spTgt spid="4"/>
                                            </p:tgtEl>
                                            <p:attrNameLst>
                                              <p:attrName>ppt_x</p:attrName>
                                              <p:attrName>ppt_y</p:attrName>
                                            </p:attrNameLst>
                                          </p:cBhvr>
                                        </p:animMotion>
                                        <p:animEffect transition="in" filter="fade">
                                          <p:cBhvr>
                                            <p:cTn id="72" dur="1000"/>
                                            <p:tgtEl>
                                              <p:spTgt spid="4"/>
                                            </p:tgtEl>
                                          </p:cBhvr>
                                        </p:animEffect>
                                      </p:childTnLst>
                                    </p:cTn>
                                  </p:par>
                                  <p:par>
                                    <p:cTn id="73" presetID="52" presetClass="entr" presetSubtype="0" fill="hold" grpId="0" nodeType="withEffect">
                                      <p:stCondLst>
                                        <p:cond delay="300"/>
                                      </p:stCondLst>
                                      <p:childTnLst>
                                        <p:set>
                                          <p:cBhvr>
                                            <p:cTn id="74" dur="1" fill="hold">
                                              <p:stCondLst>
                                                <p:cond delay="0"/>
                                              </p:stCondLst>
                                            </p:cTn>
                                            <p:tgtEl>
                                              <p:spTgt spid="46"/>
                                            </p:tgtEl>
                                            <p:attrNameLst>
                                              <p:attrName>style.visibility</p:attrName>
                                            </p:attrNameLst>
                                          </p:cBhvr>
                                          <p:to>
                                            <p:strVal val="visible"/>
                                          </p:to>
                                        </p:set>
                                        <p:animScale>
                                          <p:cBhvr>
                                            <p:cTn id="75" dur="1000" decel="50000" fill="hold">
                                              <p:stCondLst>
                                                <p:cond delay="0"/>
                                              </p:stCondLst>
                                            </p:cTn>
                                            <p:tgtEl>
                                              <p:spTgt spid="4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6" dur="1000" decel="50000" fill="hold">
                                              <p:stCondLst>
                                                <p:cond delay="0"/>
                                              </p:stCondLst>
                                            </p:cTn>
                                            <p:tgtEl>
                                              <p:spTgt spid="46"/>
                                            </p:tgtEl>
                                            <p:attrNameLst>
                                              <p:attrName>ppt_x</p:attrName>
                                              <p:attrName>ppt_y</p:attrName>
                                            </p:attrNameLst>
                                          </p:cBhvr>
                                        </p:animMotion>
                                        <p:animEffect transition="in" filter="fade">
                                          <p:cBhvr>
                                            <p:cTn id="77" dur="1000"/>
                                            <p:tgtEl>
                                              <p:spTgt spid="46"/>
                                            </p:tgtEl>
                                          </p:cBhvr>
                                        </p:animEffect>
                                      </p:childTnLst>
                                    </p:cTn>
                                  </p:par>
                                  <p:par>
                                    <p:cTn id="78" presetID="52" presetClass="entr" presetSubtype="0" fill="hold" grpId="0" nodeType="withEffect">
                                      <p:stCondLst>
                                        <p:cond delay="300"/>
                                      </p:stCondLst>
                                      <p:childTnLst>
                                        <p:set>
                                          <p:cBhvr>
                                            <p:cTn id="79" dur="1" fill="hold">
                                              <p:stCondLst>
                                                <p:cond delay="0"/>
                                              </p:stCondLst>
                                            </p:cTn>
                                            <p:tgtEl>
                                              <p:spTgt spid="43"/>
                                            </p:tgtEl>
                                            <p:attrNameLst>
                                              <p:attrName>style.visibility</p:attrName>
                                            </p:attrNameLst>
                                          </p:cBhvr>
                                          <p:to>
                                            <p:strVal val="visible"/>
                                          </p:to>
                                        </p:set>
                                        <p:animScale>
                                          <p:cBhvr>
                                            <p:cTn id="80" dur="1000" decel="50000" fill="hold">
                                              <p:stCondLst>
                                                <p:cond delay="0"/>
                                              </p:stCondLst>
                                            </p:cTn>
                                            <p:tgtEl>
                                              <p:spTgt spid="4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1" dur="1000" decel="50000" fill="hold">
                                              <p:stCondLst>
                                                <p:cond delay="0"/>
                                              </p:stCondLst>
                                            </p:cTn>
                                            <p:tgtEl>
                                              <p:spTgt spid="43"/>
                                            </p:tgtEl>
                                            <p:attrNameLst>
                                              <p:attrName>ppt_x</p:attrName>
                                              <p:attrName>ppt_y</p:attrName>
                                            </p:attrNameLst>
                                          </p:cBhvr>
                                        </p:animMotion>
                                        <p:animEffect transition="in" filter="fade">
                                          <p:cBhvr>
                                            <p:cTn id="82" dur="1000"/>
                                            <p:tgtEl>
                                              <p:spTgt spid="43"/>
                                            </p:tgtEl>
                                          </p:cBhvr>
                                        </p:animEffect>
                                      </p:childTnLst>
                                    </p:cTn>
                                  </p:par>
                                  <p:par>
                                    <p:cTn id="83" presetID="52" presetClass="entr" presetSubtype="0" fill="hold" grpId="0" nodeType="withEffect">
                                      <p:stCondLst>
                                        <p:cond delay="600"/>
                                      </p:stCondLst>
                                      <p:childTnLst>
                                        <p:set>
                                          <p:cBhvr>
                                            <p:cTn id="84" dur="1" fill="hold">
                                              <p:stCondLst>
                                                <p:cond delay="0"/>
                                              </p:stCondLst>
                                            </p:cTn>
                                            <p:tgtEl>
                                              <p:spTgt spid="52"/>
                                            </p:tgtEl>
                                            <p:attrNameLst>
                                              <p:attrName>style.visibility</p:attrName>
                                            </p:attrNameLst>
                                          </p:cBhvr>
                                          <p:to>
                                            <p:strVal val="visible"/>
                                          </p:to>
                                        </p:set>
                                        <p:animScale>
                                          <p:cBhvr>
                                            <p:cTn id="85" dur="1000" decel="50000" fill="hold">
                                              <p:stCondLst>
                                                <p:cond delay="0"/>
                                              </p:stCondLst>
                                            </p:cTn>
                                            <p:tgtEl>
                                              <p:spTgt spid="5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6" dur="1000" decel="50000" fill="hold">
                                              <p:stCondLst>
                                                <p:cond delay="0"/>
                                              </p:stCondLst>
                                            </p:cTn>
                                            <p:tgtEl>
                                              <p:spTgt spid="52"/>
                                            </p:tgtEl>
                                            <p:attrNameLst>
                                              <p:attrName>ppt_x</p:attrName>
                                              <p:attrName>ppt_y</p:attrName>
                                            </p:attrNameLst>
                                          </p:cBhvr>
                                        </p:animMotion>
                                        <p:animEffect transition="in" filter="fade">
                                          <p:cBhvr>
                                            <p:cTn id="87" dur="1000"/>
                                            <p:tgtEl>
                                              <p:spTgt spid="52"/>
                                            </p:tgtEl>
                                          </p:cBhvr>
                                        </p:animEffect>
                                      </p:childTnLst>
                                    </p:cTn>
                                  </p:par>
                                  <p:par>
                                    <p:cTn id="88" presetID="52" presetClass="entr" presetSubtype="0" fill="hold" grpId="0" nodeType="withEffect">
                                      <p:stCondLst>
                                        <p:cond delay="600"/>
                                      </p:stCondLst>
                                      <p:childTnLst>
                                        <p:set>
                                          <p:cBhvr>
                                            <p:cTn id="89" dur="1" fill="hold">
                                              <p:stCondLst>
                                                <p:cond delay="0"/>
                                              </p:stCondLst>
                                            </p:cTn>
                                            <p:tgtEl>
                                              <p:spTgt spid="49"/>
                                            </p:tgtEl>
                                            <p:attrNameLst>
                                              <p:attrName>style.visibility</p:attrName>
                                            </p:attrNameLst>
                                          </p:cBhvr>
                                          <p:to>
                                            <p:strVal val="visible"/>
                                          </p:to>
                                        </p:set>
                                        <p:animScale>
                                          <p:cBhvr>
                                            <p:cTn id="90" dur="1000" decel="50000" fill="hold">
                                              <p:stCondLst>
                                                <p:cond delay="0"/>
                                              </p:stCondLst>
                                            </p:cTn>
                                            <p:tgtEl>
                                              <p:spTgt spid="4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91" dur="1000" decel="50000" fill="hold">
                                              <p:stCondLst>
                                                <p:cond delay="0"/>
                                              </p:stCondLst>
                                            </p:cTn>
                                            <p:tgtEl>
                                              <p:spTgt spid="49"/>
                                            </p:tgtEl>
                                            <p:attrNameLst>
                                              <p:attrName>ppt_x</p:attrName>
                                              <p:attrName>ppt_y</p:attrName>
                                            </p:attrNameLst>
                                          </p:cBhvr>
                                        </p:animMotion>
                                        <p:animEffect transition="in" filter="fade">
                                          <p:cBhvr>
                                            <p:cTn id="92" dur="1000"/>
                                            <p:tgtEl>
                                              <p:spTgt spid="49"/>
                                            </p:tgtEl>
                                          </p:cBhvr>
                                        </p:animEffect>
                                      </p:childTnLst>
                                    </p:cTn>
                                  </p:par>
                                </p:childTnLst>
                              </p:cTn>
                            </p:par>
                            <p:par>
                              <p:cTn id="93" fill="hold">
                                <p:stCondLst>
                                  <p:cond delay="3480"/>
                                </p:stCondLst>
                                <p:childTnLst>
                                  <p:par>
                                    <p:cTn id="94" presetID="10" presetClass="entr" presetSubtype="0" fill="hold" nodeType="afterEffect">
                                      <p:stCondLst>
                                        <p:cond delay="0"/>
                                      </p:stCondLst>
                                      <p:childTnLst>
                                        <p:set>
                                          <p:cBhvr>
                                            <p:cTn id="95" dur="1" fill="hold">
                                              <p:stCondLst>
                                                <p:cond delay="0"/>
                                              </p:stCondLst>
                                            </p:cTn>
                                            <p:tgtEl>
                                              <p:spTgt spid="15"/>
                                            </p:tgtEl>
                                            <p:attrNameLst>
                                              <p:attrName>style.visibility</p:attrName>
                                            </p:attrNameLst>
                                          </p:cBhvr>
                                          <p:to>
                                            <p:strVal val="visible"/>
                                          </p:to>
                                        </p:set>
                                        <p:animEffect transition="in" filter="fade">
                                          <p:cBhvr>
                                            <p:cTn id="96" dur="600"/>
                                            <p:tgtEl>
                                              <p:spTgt spid="15"/>
                                            </p:tgtEl>
                                          </p:cBhvr>
                                        </p:animEffect>
                                      </p:childTnLst>
                                    </p:cTn>
                                  </p:par>
                                  <p:par>
                                    <p:cTn id="97" presetID="1" presetClass="path" presetSubtype="0" accel="50000" fill="hold" nodeType="withEffect">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cBhvr>
                                            <p:cTn id="98" dur="1000" fill="hold"/>
                                            <p:tgtEl>
                                              <p:spTgt spid="15"/>
                                            </p:tgtEl>
                                            <p:attrNameLst>
                                              <p:attrName>ppt_x</p:attrName>
                                              <p:attrName>ppt_y</p:attrName>
                                            </p:attrNameLst>
                                          </p:cBhvr>
                                          <p:rCtr x="4956" y="8889"/>
                                        </p:animMotion>
                                      </p:childTnLst>
                                    </p:cTn>
                                  </p:par>
                                </p:childTnLst>
                              </p:cTn>
                            </p:par>
                            <p:par>
                              <p:cTn id="99" fill="hold">
                                <p:stCondLst>
                                  <p:cond delay="4480"/>
                                </p:stCondLst>
                                <p:childTnLst>
                                  <p:par>
                                    <p:cTn id="100" presetID="1" presetClass="entr" presetSubtype="0" fill="hold" nodeType="afterEffect">
                                      <p:stCondLst>
                                        <p:cond delay="0"/>
                                      </p:stCondLst>
                                      <p:childTnLst>
                                        <p:set>
                                          <p:cBhvr>
                                            <p:cTn id="101" dur="1" fill="hold">
                                              <p:stCondLst>
                                                <p:cond delay="0"/>
                                              </p:stCondLst>
                                            </p:cTn>
                                            <p:tgtEl>
                                              <p:spTgt spid="41"/>
                                            </p:tgtEl>
                                            <p:attrNameLst>
                                              <p:attrName>style.visibility</p:attrName>
                                            </p:attrNameLst>
                                          </p:cBhvr>
                                          <p:to>
                                            <p:strVal val="visible"/>
                                          </p:to>
                                        </p:set>
                                      </p:childTnLst>
                                    </p:cTn>
                                  </p:par>
                                  <p:par>
                                    <p:cTn id="102" presetID="1" presetClass="path" presetSubtype="0" accel="50000" fill="hold" nodeType="withEffect">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cBhvr>
                                            <p:cTn id="103" dur="1000" fill="hold"/>
                                            <p:tgtEl>
                                              <p:spTgt spid="41"/>
                                            </p:tgtEl>
                                            <p:attrNameLst>
                                              <p:attrName>ppt_x</p:attrName>
                                              <p:attrName>ppt_y</p:attrName>
                                            </p:attrNameLst>
                                          </p:cBhvr>
                                          <p:rCtr x="4956" y="8889"/>
                                        </p:animMotion>
                                      </p:childTnLst>
                                    </p:cTn>
                                  </p:par>
                                </p:childTnLst>
                              </p:cTn>
                            </p:par>
                            <p:par>
                              <p:cTn id="104" fill="hold">
                                <p:stCondLst>
                                  <p:cond delay="4480"/>
                                </p:stCondLst>
                                <p:childTnLst>
                                  <p:par>
                                    <p:cTn id="105" presetID="1" presetClass="entr" presetSubtype="0" fill="hold" nodeType="afterEffect">
                                      <p:stCondLst>
                                        <p:cond delay="0"/>
                                      </p:stCondLst>
                                      <p:childTnLst>
                                        <p:set>
                                          <p:cBhvr>
                                            <p:cTn id="106" dur="1" fill="hold">
                                              <p:stCondLst>
                                                <p:cond delay="0"/>
                                              </p:stCondLst>
                                            </p:cTn>
                                            <p:tgtEl>
                                              <p:spTgt spid="59"/>
                                            </p:tgtEl>
                                            <p:attrNameLst>
                                              <p:attrName>style.visibility</p:attrName>
                                            </p:attrNameLst>
                                          </p:cBhvr>
                                          <p:to>
                                            <p:strVal val="visible"/>
                                          </p:to>
                                        </p:set>
                                      </p:childTnLst>
                                    </p:cTn>
                                  </p:par>
                                  <p:par>
                                    <p:cTn id="107" presetID="1" presetClass="path" presetSubtype="0" accel="50000" fill="hold" nodeType="withEffect">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cBhvr>
                                            <p:cTn id="108" dur="1000" fill="hold"/>
                                            <p:tgtEl>
                                              <p:spTgt spid="59"/>
                                            </p:tgtEl>
                                            <p:attrNameLst>
                                              <p:attrName>ppt_x</p:attrName>
                                              <p:attrName>ppt_y</p:attrName>
                                            </p:attrNameLst>
                                          </p:cBhvr>
                                          <p:rCtr x="4956" y="88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27" grpId="0"/>
          <p:bldP spid="31" grpId="0"/>
          <p:bldP spid="33" grpId="0" animBg="1"/>
          <p:bldP spid="42" grpId="0" animBg="1"/>
          <p:bldP spid="47" grpId="0"/>
          <p:bldP spid="48" grpId="0" animBg="1"/>
          <p:bldP spid="53" grpId="0"/>
          <p:bldP spid="37" grpId="0" animBg="1"/>
          <p:bldP spid="4" grpId="0" animBg="1"/>
          <p:bldP spid="19" grpId="0"/>
          <p:bldP spid="43" grpId="0" animBg="1"/>
          <p:bldP spid="46" grpId="0"/>
          <p:bldP spid="49" grpId="0" animBg="1"/>
          <p:bldP spid="52"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accent6">
              <a:lumMod val="75000"/>
            </a:schemeClr>
          </a:solidFill>
          <a:ln>
            <a:noFill/>
          </a:ln>
        </p:spPr>
        <p:txBody>
          <a:bodyPr vert="horz" wrap="square" lIns="91428" tIns="45714" rIns="91428" bIns="45714" numCol="1" anchor="t" anchorCtr="0" compatLnSpc="1"/>
          <a:lstStyle/>
          <a:p>
            <a:endParaRPr lang="zh-CN" altLang="en-US" dirty="0"/>
          </a:p>
        </p:txBody>
      </p:sp>
      <p:sp>
        <p:nvSpPr>
          <p:cNvPr id="77" name="TextBox 76"/>
          <p:cNvSpPr txBox="1"/>
          <p:nvPr/>
        </p:nvSpPr>
        <p:spPr>
          <a:xfrm>
            <a:off x="477742" y="159025"/>
            <a:ext cx="1569636" cy="369320"/>
          </a:xfrm>
          <a:prstGeom prst="rect">
            <a:avLst/>
          </a:prstGeom>
          <a:noFill/>
        </p:spPr>
        <p:txBody>
          <a:bodyPr wrap="none" lIns="91428" tIns="45714" rIns="91428" bIns="45714" rtlCol="0">
            <a:spAutoFit/>
          </a:bodyPr>
          <a:lstStyle/>
          <a:p>
            <a:r>
              <a:rPr lang="zh-CN" altLang="en-US" dirty="0">
                <a:solidFill>
                  <a:srgbClr val="4D4D4D"/>
                </a:solidFill>
                <a:latin typeface="微软雅黑" panose="020B0503020204020204" pitchFamily="34" charset="-122"/>
                <a:ea typeface="微软雅黑" panose="020B0503020204020204" pitchFamily="34" charset="-122"/>
              </a:rPr>
              <a:t>内部环境分析</a:t>
            </a:r>
            <a:endParaRPr lang="zh-CN" altLang="en-US" dirty="0">
              <a:solidFill>
                <a:srgbClr val="4D4D4D"/>
              </a:solidFill>
              <a:latin typeface="微软雅黑" panose="020B0503020204020204" pitchFamily="34" charset="-122"/>
              <a:ea typeface="微软雅黑" panose="020B0503020204020204" pitchFamily="34" charset="-122"/>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18" name="Rectangle 8"/>
          <p:cNvSpPr>
            <a:spLocks noChangeArrowheads="1"/>
          </p:cNvSpPr>
          <p:nvPr/>
        </p:nvSpPr>
        <p:spPr bwMode="auto">
          <a:xfrm>
            <a:off x="0" y="2173249"/>
            <a:ext cx="252248" cy="2584451"/>
          </a:xfrm>
          <a:prstGeom prst="rect">
            <a:avLst/>
          </a:prstGeom>
          <a:solidFill>
            <a:schemeClr val="accent6">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4" rIns="91428" bIns="45714" numCol="1" anchor="t" anchorCtr="0" compatLnSpc="1"/>
          <a:lstStyle/>
          <a:p>
            <a:endParaRPr lang="zh-CN" altLang="en-US"/>
          </a:p>
        </p:txBody>
      </p:sp>
      <p:sp>
        <p:nvSpPr>
          <p:cNvPr id="19" name="Rectangle 3"/>
          <p:cNvSpPr>
            <a:spLocks noChangeArrowheads="1"/>
          </p:cNvSpPr>
          <p:nvPr/>
        </p:nvSpPr>
        <p:spPr bwMode="auto">
          <a:xfrm>
            <a:off x="1088790" y="1455430"/>
            <a:ext cx="4668488" cy="528215"/>
          </a:xfrm>
          <a:prstGeom prst="rect">
            <a:avLst/>
          </a:prstGeom>
          <a:solidFill>
            <a:schemeClr val="tx1"/>
          </a:solidFill>
          <a:ln>
            <a:noFill/>
          </a:ln>
        </p:spPr>
        <p:txBody>
          <a:bodyPr wrap="none" lIns="91428" tIns="45714" rIns="91428" bIns="45714" anchor="ctr"/>
          <a:lstStyle/>
          <a:p>
            <a:pPr algn="ctr"/>
            <a:r>
              <a:rPr lang="zh-CN" altLang="en-US" sz="2000" dirty="0">
                <a:solidFill>
                  <a:srgbClr val="F8F8F8"/>
                </a:solidFill>
                <a:latin typeface="+mn-ea"/>
                <a:ea typeface="+mn-ea"/>
              </a:rPr>
              <a:t>正面影响因素</a:t>
            </a:r>
            <a:endParaRPr lang="zh-CN" altLang="en-US" sz="2000" dirty="0">
              <a:solidFill>
                <a:srgbClr val="F8F8F8"/>
              </a:solidFill>
              <a:latin typeface="+mn-ea"/>
              <a:ea typeface="+mn-ea"/>
            </a:endParaRPr>
          </a:p>
        </p:txBody>
      </p:sp>
      <p:sp>
        <p:nvSpPr>
          <p:cNvPr id="20" name="AutoShape 6"/>
          <p:cNvSpPr>
            <a:spLocks noChangeArrowheads="1"/>
          </p:cNvSpPr>
          <p:nvPr/>
        </p:nvSpPr>
        <p:spPr bwMode="auto">
          <a:xfrm>
            <a:off x="1088793" y="2265227"/>
            <a:ext cx="4631591" cy="3522728"/>
          </a:xfrm>
          <a:prstGeom prst="roundRect">
            <a:avLst>
              <a:gd name="adj" fmla="val 0"/>
            </a:avLst>
          </a:prstGeom>
          <a:noFill/>
          <a:ln w="3175" cmpd="sng">
            <a:solidFill>
              <a:srgbClr val="969696"/>
            </a:solidFill>
            <a:miter lim="800000"/>
          </a:ln>
          <a:extLst>
            <a:ext uri="{909E8E84-426E-40DD-AFC4-6F175D3DCCD1}">
              <a14:hiddenFill xmlns:a14="http://schemas.microsoft.com/office/drawing/2010/main">
                <a:solidFill>
                  <a:srgbClr val="FFFFFF"/>
                </a:solidFill>
              </a14:hiddenFill>
            </a:ext>
          </a:extLst>
        </p:spPr>
        <p:txBody>
          <a:bodyPr lIns="91428" tIns="45714" rIns="91428" bIns="45714"/>
          <a:lstStyle/>
          <a:p>
            <a:pPr marL="356870" indent="-356870">
              <a:lnSpc>
                <a:spcPct val="120000"/>
              </a:lnSpc>
              <a:spcBef>
                <a:spcPct val="50000"/>
              </a:spcBef>
              <a:buClr>
                <a:srgbClr val="1A5264"/>
              </a:buClr>
              <a:buFont typeface="Wingdings" panose="05000000000000000000" pitchFamily="2" charset="2"/>
              <a:buChar char="l"/>
            </a:pPr>
            <a:r>
              <a:rPr lang="zh-CN" alt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段落一：单击添加内容文字</a:t>
            </a:r>
            <a:r>
              <a:rPr lang="zh-CN" altLang="en-US" sz="160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a:t>
            </a:r>
            <a:endParaRPr 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pPr marL="356870" indent="-356870">
              <a:lnSpc>
                <a:spcPct val="120000"/>
              </a:lnSpc>
              <a:spcBef>
                <a:spcPct val="50000"/>
              </a:spcBef>
              <a:buClr>
                <a:srgbClr val="1A5264"/>
              </a:buClr>
              <a:buFont typeface="Wingdings" panose="05000000000000000000" pitchFamily="2" charset="2"/>
              <a:buChar char="l"/>
            </a:pPr>
            <a:r>
              <a:rPr lang="zh-CN" alt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段落二：单击添加内容文字</a:t>
            </a:r>
            <a:r>
              <a:rPr lang="zh-CN" altLang="en-US" sz="160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a:t>
            </a:r>
            <a:endParaRPr 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pPr marL="356870" indent="-356870">
              <a:lnSpc>
                <a:spcPct val="120000"/>
              </a:lnSpc>
              <a:spcBef>
                <a:spcPct val="50000"/>
              </a:spcBef>
              <a:buClr>
                <a:srgbClr val="1A5264"/>
              </a:buClr>
              <a:buFont typeface="Wingdings" panose="05000000000000000000" pitchFamily="2" charset="2"/>
              <a:buChar char="l"/>
            </a:pPr>
            <a:r>
              <a:rPr lang="zh-CN" alt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段落三：单击添加内容文字</a:t>
            </a:r>
            <a:r>
              <a:rPr lang="zh-CN" altLang="en-US" sz="160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单击添加段落文字单击添加段落文字单击添加段落文字单击添加段落文字。</a:t>
            </a:r>
            <a:endParaRPr 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pPr marL="356870" indent="-356870">
              <a:buClr>
                <a:schemeClr val="accent2"/>
              </a:buClr>
              <a:buFont typeface="Wingdings" panose="05000000000000000000" pitchFamily="2" charset="2"/>
              <a:buChar char="l"/>
            </a:pPr>
            <a:endParaRPr lang="zh-CN" altLang="en-US" sz="1600" dirty="0">
              <a:solidFill>
                <a:schemeClr val="accent1"/>
              </a:solidFill>
              <a:latin typeface="Calibri" panose="020F0502020204030204" pitchFamily="34" charset="0"/>
              <a:cs typeface="Calibri" panose="020F0502020204030204" pitchFamily="34" charset="0"/>
              <a:sym typeface="Calibri" panose="020F0502020204030204" pitchFamily="34" charset="0"/>
            </a:endParaRPr>
          </a:p>
          <a:p>
            <a:pPr marL="356870" indent="-356870">
              <a:lnSpc>
                <a:spcPct val="120000"/>
              </a:lnSpc>
              <a:spcBef>
                <a:spcPct val="50000"/>
              </a:spcBef>
              <a:buClr>
                <a:schemeClr val="accent2"/>
              </a:buClr>
              <a:buFont typeface="Wingdings" panose="05000000000000000000" pitchFamily="2" charset="2"/>
              <a:buChar char="l"/>
            </a:pPr>
            <a:endParaRPr lang="zh-CN" altLang="en-US" sz="1600" dirty="0">
              <a:solidFill>
                <a:schemeClr val="accent1"/>
              </a:solidFill>
              <a:latin typeface="Calibri" panose="020F0502020204030204" pitchFamily="34" charset="0"/>
              <a:cs typeface="Calibri" panose="020F0502020204030204" pitchFamily="34" charset="0"/>
              <a:sym typeface="Calibri" panose="020F0502020204030204" pitchFamily="34" charset="0"/>
            </a:endParaRPr>
          </a:p>
        </p:txBody>
      </p:sp>
      <p:pic>
        <p:nvPicPr>
          <p:cNvPr id="21"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a:off x="906246" y="1993353"/>
            <a:ext cx="5039405" cy="12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a:off x="906246" y="5799607"/>
            <a:ext cx="5039405" cy="12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Rectangle 3"/>
          <p:cNvSpPr>
            <a:spLocks noChangeArrowheads="1"/>
          </p:cNvSpPr>
          <p:nvPr/>
        </p:nvSpPr>
        <p:spPr bwMode="auto">
          <a:xfrm>
            <a:off x="6276253" y="1455430"/>
            <a:ext cx="4668488" cy="528215"/>
          </a:xfrm>
          <a:prstGeom prst="rect">
            <a:avLst/>
          </a:prstGeom>
          <a:solidFill>
            <a:schemeClr val="tx2"/>
          </a:solidFill>
          <a:ln>
            <a:noFill/>
          </a:ln>
        </p:spPr>
        <p:txBody>
          <a:bodyPr wrap="none" lIns="91428" tIns="45714" rIns="91428" bIns="45714" anchor="ctr"/>
          <a:lstStyle/>
          <a:p>
            <a:pPr algn="ctr"/>
            <a:r>
              <a:rPr lang="zh-CN" altLang="en-US" sz="2000" dirty="0">
                <a:solidFill>
                  <a:srgbClr val="F8F8F8"/>
                </a:solidFill>
                <a:latin typeface="+mn-ea"/>
                <a:ea typeface="+mn-ea"/>
              </a:rPr>
              <a:t>负面影响因素</a:t>
            </a:r>
            <a:endParaRPr lang="zh-CN" altLang="en-US" sz="2000" dirty="0">
              <a:solidFill>
                <a:srgbClr val="F8F8F8"/>
              </a:solidFill>
              <a:latin typeface="+mn-ea"/>
              <a:ea typeface="+mn-ea"/>
            </a:endParaRPr>
          </a:p>
        </p:txBody>
      </p:sp>
      <p:sp>
        <p:nvSpPr>
          <p:cNvPr id="36" name="AutoShape 6"/>
          <p:cNvSpPr>
            <a:spLocks noChangeArrowheads="1"/>
          </p:cNvSpPr>
          <p:nvPr/>
        </p:nvSpPr>
        <p:spPr bwMode="auto">
          <a:xfrm>
            <a:off x="6276254" y="2265227"/>
            <a:ext cx="4631591" cy="3522728"/>
          </a:xfrm>
          <a:prstGeom prst="roundRect">
            <a:avLst>
              <a:gd name="adj" fmla="val 0"/>
            </a:avLst>
          </a:prstGeom>
          <a:noFill/>
          <a:ln w="3175" cmpd="sng">
            <a:solidFill>
              <a:srgbClr val="969696"/>
            </a:solidFill>
            <a:miter lim="800000"/>
          </a:ln>
          <a:extLst>
            <a:ext uri="{909E8E84-426E-40DD-AFC4-6F175D3DCCD1}">
              <a14:hiddenFill xmlns:a14="http://schemas.microsoft.com/office/drawing/2010/main">
                <a:solidFill>
                  <a:srgbClr val="FFFFFF"/>
                </a:solidFill>
              </a14:hiddenFill>
            </a:ext>
          </a:extLst>
        </p:spPr>
        <p:txBody>
          <a:bodyPr lIns="91428" tIns="45714" rIns="91428" bIns="45714"/>
          <a:lstStyle/>
          <a:p>
            <a:pPr marL="356870" indent="-356870">
              <a:lnSpc>
                <a:spcPct val="120000"/>
              </a:lnSpc>
              <a:spcBef>
                <a:spcPct val="50000"/>
              </a:spcBef>
              <a:buClr>
                <a:srgbClr val="1A5264"/>
              </a:buClr>
              <a:buFont typeface="Wingdings" panose="05000000000000000000" pitchFamily="2" charset="2"/>
              <a:buChar char="l"/>
            </a:pPr>
            <a:r>
              <a:rPr lang="zh-CN" alt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段落一：单击添加内容文字</a:t>
            </a:r>
            <a:r>
              <a:rPr lang="zh-CN" altLang="en-US" sz="160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a:t>
            </a:r>
            <a:endParaRPr 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pPr marL="356870" indent="-356870">
              <a:lnSpc>
                <a:spcPct val="120000"/>
              </a:lnSpc>
              <a:spcBef>
                <a:spcPct val="50000"/>
              </a:spcBef>
              <a:buClr>
                <a:srgbClr val="1A5264"/>
              </a:buClr>
              <a:buFont typeface="Wingdings" panose="05000000000000000000" pitchFamily="2" charset="2"/>
              <a:buChar char="l"/>
            </a:pPr>
            <a:r>
              <a:rPr lang="zh-CN" alt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段落二：单击添加内容文字</a:t>
            </a:r>
            <a:r>
              <a:rPr lang="zh-CN" altLang="en-US" sz="160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a:t>
            </a:r>
            <a:endParaRPr 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pPr marL="356870" indent="-356870">
              <a:lnSpc>
                <a:spcPct val="120000"/>
              </a:lnSpc>
              <a:spcBef>
                <a:spcPct val="50000"/>
              </a:spcBef>
              <a:buClr>
                <a:srgbClr val="1A5264"/>
              </a:buClr>
              <a:buFont typeface="Wingdings" panose="05000000000000000000" pitchFamily="2" charset="2"/>
              <a:buChar char="l"/>
            </a:pPr>
            <a:r>
              <a:rPr lang="zh-CN" alt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段落三：单击添加内容文字</a:t>
            </a:r>
            <a:r>
              <a:rPr lang="zh-CN" altLang="en-US" sz="160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单击添加段落文字单击添加段落文字单击添加段落文字单击添加段落文字。</a:t>
            </a:r>
            <a:endParaRPr lang="en-US" sz="160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pPr marL="356870" indent="-356870">
              <a:buClr>
                <a:schemeClr val="accent2"/>
              </a:buClr>
              <a:buFont typeface="Wingdings" panose="05000000000000000000" pitchFamily="2" charset="2"/>
              <a:buChar char="l"/>
            </a:pPr>
            <a:endParaRPr lang="zh-CN" altLang="en-US" sz="1600" dirty="0">
              <a:solidFill>
                <a:schemeClr val="accent1"/>
              </a:solidFill>
              <a:latin typeface="Calibri" panose="020F0502020204030204" pitchFamily="34" charset="0"/>
              <a:cs typeface="Calibri" panose="020F0502020204030204" pitchFamily="34" charset="0"/>
              <a:sym typeface="Calibri" panose="020F0502020204030204" pitchFamily="34" charset="0"/>
            </a:endParaRPr>
          </a:p>
          <a:p>
            <a:pPr marL="356870" indent="-356870">
              <a:lnSpc>
                <a:spcPct val="120000"/>
              </a:lnSpc>
              <a:spcBef>
                <a:spcPct val="50000"/>
              </a:spcBef>
              <a:buClr>
                <a:schemeClr val="accent2"/>
              </a:buClr>
              <a:buFont typeface="Wingdings" panose="05000000000000000000" pitchFamily="2" charset="2"/>
              <a:buChar char="l"/>
            </a:pPr>
            <a:endParaRPr lang="zh-CN" altLang="en-US" sz="1600" dirty="0">
              <a:solidFill>
                <a:schemeClr val="accent1"/>
              </a:solidFill>
              <a:latin typeface="Calibri" panose="020F0502020204030204" pitchFamily="34" charset="0"/>
              <a:cs typeface="Calibri" panose="020F0502020204030204" pitchFamily="34" charset="0"/>
              <a:sym typeface="Calibri" panose="020F0502020204030204" pitchFamily="34" charset="0"/>
            </a:endParaRPr>
          </a:p>
        </p:txBody>
      </p:sp>
      <p:pic>
        <p:nvPicPr>
          <p:cNvPr id="37"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a:off x="6093709" y="1993353"/>
            <a:ext cx="5039405" cy="12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 name="Picture 57"/>
          <p:cNvPicPr>
            <a:picLocks noChangeAspect="1" noChangeArrowheads="1"/>
          </p:cNvPicPr>
          <p:nvPr/>
        </p:nvPicPr>
        <p:blipFill>
          <a:blip r:embed="rId1">
            <a:lum bright="24000"/>
            <a:extLst>
              <a:ext uri="{28A0092B-C50C-407E-A947-70E740481C1C}">
                <a14:useLocalDpi xmlns:a14="http://schemas.microsoft.com/office/drawing/2010/main" val="0"/>
              </a:ext>
            </a:extLst>
          </a:blip>
          <a:srcRect t="50449" r="-420"/>
          <a:stretch>
            <a:fillRect/>
          </a:stretch>
        </p:blipFill>
        <p:spPr bwMode="auto">
          <a:xfrm>
            <a:off x="6093709" y="5799607"/>
            <a:ext cx="5039405" cy="12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矩形 38"/>
          <p:cNvSpPr/>
          <p:nvPr/>
        </p:nvSpPr>
        <p:spPr bwMode="auto">
          <a:xfrm>
            <a:off x="2817315" y="4797152"/>
            <a:ext cx="1253377" cy="864096"/>
          </a:xfrm>
          <a:prstGeom prst="rect">
            <a:avLst/>
          </a:prstGeom>
          <a:blipFill>
            <a:blip r:embed="rId2"/>
            <a:stretch>
              <a:fillRect/>
            </a:stretch>
          </a:blip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0" name="矩形 39"/>
          <p:cNvSpPr/>
          <p:nvPr/>
        </p:nvSpPr>
        <p:spPr bwMode="auto">
          <a:xfrm>
            <a:off x="4293841" y="4797152"/>
            <a:ext cx="1253377" cy="864096"/>
          </a:xfrm>
          <a:prstGeom prst="rect">
            <a:avLst/>
          </a:prstGeom>
          <a:blipFill>
            <a:blip r:embed="rId3"/>
            <a:stretch>
              <a:fillRect/>
            </a:stretch>
          </a:blip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1" name="矩形 40"/>
          <p:cNvSpPr/>
          <p:nvPr/>
        </p:nvSpPr>
        <p:spPr bwMode="auto">
          <a:xfrm>
            <a:off x="1370654" y="4797152"/>
            <a:ext cx="1253377" cy="864096"/>
          </a:xfrm>
          <a:prstGeom prst="rect">
            <a:avLst/>
          </a:prstGeom>
          <a:blipFill>
            <a:blip r:embed="rId4"/>
            <a:stretch>
              <a:fillRect/>
            </a:stretch>
          </a:blip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2" name="矩形 41"/>
          <p:cNvSpPr/>
          <p:nvPr/>
        </p:nvSpPr>
        <p:spPr bwMode="auto">
          <a:xfrm>
            <a:off x="8017112" y="4797152"/>
            <a:ext cx="1253377" cy="864096"/>
          </a:xfrm>
          <a:prstGeom prst="rect">
            <a:avLst/>
          </a:prstGeom>
          <a:blipFill>
            <a:blip r:embed="rId5"/>
            <a:stretch>
              <a:fillRect/>
            </a:stretch>
          </a:blip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3" name="矩形 42"/>
          <p:cNvSpPr/>
          <p:nvPr/>
        </p:nvSpPr>
        <p:spPr bwMode="auto">
          <a:xfrm>
            <a:off x="9493638" y="4797152"/>
            <a:ext cx="1253377" cy="864096"/>
          </a:xfrm>
          <a:prstGeom prst="rect">
            <a:avLst/>
          </a:prstGeom>
          <a:blipFill>
            <a:blip r:embed="rId6"/>
            <a:stretch>
              <a:fillRect/>
            </a:stretch>
          </a:blip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4" name="矩形 43"/>
          <p:cNvSpPr/>
          <p:nvPr/>
        </p:nvSpPr>
        <p:spPr bwMode="auto">
          <a:xfrm>
            <a:off x="6570450" y="4797152"/>
            <a:ext cx="1253377" cy="864096"/>
          </a:xfrm>
          <a:prstGeom prst="rect">
            <a:avLst/>
          </a:prstGeom>
          <a:blipFill>
            <a:blip r:embed="rId7"/>
            <a:stretch>
              <a:fillRect/>
            </a:stretch>
          </a:blip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Tree>
  </p:cSld>
  <p:clrMapOvr>
    <a:masterClrMapping/>
  </p:clrMapOvr>
  <p:transition spd="slow" advTm="768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barn(outHorizontal)">
                                      <p:cBhvr>
                                        <p:cTn id="7" dur="500"/>
                                        <p:tgtEl>
                                          <p:spTgt spid="83"/>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84"/>
                                        </p:tgtEl>
                                        <p:attrNameLst>
                                          <p:attrName>style.visibility</p:attrName>
                                        </p:attrNameLst>
                                      </p:cBhvr>
                                      <p:to>
                                        <p:strVal val="visible"/>
                                      </p:to>
                                    </p:set>
                                  </p:childTnLst>
                                </p:cTn>
                              </p:par>
                              <p:par>
                                <p:cTn id="11" presetID="35" presetClass="path" presetSubtype="0" accel="50000" decel="50000" fill="hold" grpId="1" nodeType="withEffect">
                                  <p:stCondLst>
                                    <p:cond delay="0"/>
                                  </p:stCondLst>
                                  <p:childTnLst>
                                    <p:animMotion origin="layout" path="M 3.59048E-7 3.7037E-6 L -0.98855 3.7037E-6 " pathEditMode="relative" rAng="0" ptsTypes="AA">
                                      <p:cBhvr>
                                        <p:cTn id="12" dur="1000" spd="-100000" fill="hold"/>
                                        <p:tgtEl>
                                          <p:spTgt spid="84"/>
                                        </p:tgtEl>
                                        <p:attrNameLst>
                                          <p:attrName>ppt_x</p:attrName>
                                          <p:attrName>ppt_y</p:attrName>
                                        </p:attrNameLst>
                                      </p:cBhvr>
                                      <p:rCtr x="-49434" y="0"/>
                                    </p:animMotion>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300" fill="hold"/>
                                        <p:tgtEl>
                                          <p:spTgt spid="4"/>
                                        </p:tgtEl>
                                        <p:attrNameLst>
                                          <p:attrName>ppt_x</p:attrName>
                                        </p:attrNameLst>
                                      </p:cBhvr>
                                      <p:tavLst>
                                        <p:tav tm="0">
                                          <p:val>
                                            <p:strVal val="0-#ppt_w/2"/>
                                          </p:val>
                                        </p:tav>
                                        <p:tav tm="100000">
                                          <p:val>
                                            <p:strVal val="#ppt_x"/>
                                          </p:val>
                                        </p:tav>
                                      </p:tavLst>
                                    </p:anim>
                                    <p:anim calcmode="lin" valueType="num">
                                      <p:cBhvr additive="base">
                                        <p:cTn id="17" dur="300" fill="hold"/>
                                        <p:tgtEl>
                                          <p:spTgt spid="4"/>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77"/>
                                        </p:tgtEl>
                                        <p:attrNameLst>
                                          <p:attrName>style.visibility</p:attrName>
                                        </p:attrNameLst>
                                      </p:cBhvr>
                                      <p:to>
                                        <p:strVal val="visible"/>
                                      </p:to>
                                    </p:set>
                                    <p:anim calcmode="lin" valueType="num">
                                      <p:cBhvr>
                                        <p:cTn id="21"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22" dur="400" fill="hold"/>
                                        <p:tgtEl>
                                          <p:spTgt spid="77"/>
                                        </p:tgtEl>
                                        <p:attrNameLst>
                                          <p:attrName>ppt_y</p:attrName>
                                        </p:attrNameLst>
                                      </p:cBhvr>
                                      <p:tavLst>
                                        <p:tav tm="0">
                                          <p:val>
                                            <p:strVal val="#ppt_y"/>
                                          </p:val>
                                        </p:tav>
                                        <p:tav tm="100000">
                                          <p:val>
                                            <p:strVal val="#ppt_y"/>
                                          </p:val>
                                        </p:tav>
                                      </p:tavLst>
                                    </p:anim>
                                    <p:anim calcmode="lin" valueType="num">
                                      <p:cBhvr>
                                        <p:cTn id="23"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4"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5" dur="400" tmFilter="0,0; .5, 1; 1, 1"/>
                                        <p:tgtEl>
                                          <p:spTgt spid="77"/>
                                        </p:tgtEl>
                                      </p:cBhvr>
                                    </p:animEffect>
                                  </p:childTnLst>
                                </p:cTn>
                              </p:par>
                            </p:childTnLst>
                          </p:cTn>
                        </p:par>
                        <p:par>
                          <p:cTn id="26" fill="hold">
                            <p:stCondLst>
                              <p:cond delay="2400"/>
                            </p:stCondLst>
                            <p:childTnLst>
                              <p:par>
                                <p:cTn id="27" presetID="47" presetClass="entr" presetSubtype="0" fill="hold" nodeType="after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anim calcmode="lin" valueType="num">
                                      <p:cBhvr>
                                        <p:cTn id="30" dur="500" fill="hold"/>
                                        <p:tgtEl>
                                          <p:spTgt spid="21"/>
                                        </p:tgtEl>
                                        <p:attrNameLst>
                                          <p:attrName>ppt_x</p:attrName>
                                        </p:attrNameLst>
                                      </p:cBhvr>
                                      <p:tavLst>
                                        <p:tav tm="0">
                                          <p:val>
                                            <p:strVal val="#ppt_x"/>
                                          </p:val>
                                        </p:tav>
                                        <p:tav tm="100000">
                                          <p:val>
                                            <p:strVal val="#ppt_x"/>
                                          </p:val>
                                        </p:tav>
                                      </p:tavLst>
                                    </p:anim>
                                    <p:anim calcmode="lin" valueType="num">
                                      <p:cBhvr>
                                        <p:cTn id="31" dur="500" fill="hold"/>
                                        <p:tgtEl>
                                          <p:spTgt spid="21"/>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anim calcmode="lin" valueType="num">
                                      <p:cBhvr>
                                        <p:cTn id="35" dur="500" fill="hold"/>
                                        <p:tgtEl>
                                          <p:spTgt spid="19"/>
                                        </p:tgtEl>
                                        <p:attrNameLst>
                                          <p:attrName>ppt_x</p:attrName>
                                        </p:attrNameLst>
                                      </p:cBhvr>
                                      <p:tavLst>
                                        <p:tav tm="0">
                                          <p:val>
                                            <p:strVal val="#ppt_x"/>
                                          </p:val>
                                        </p:tav>
                                        <p:tav tm="100000">
                                          <p:val>
                                            <p:strVal val="#ppt_x"/>
                                          </p:val>
                                        </p:tav>
                                      </p:tavLst>
                                    </p:anim>
                                    <p:anim calcmode="lin" valueType="num">
                                      <p:cBhvr>
                                        <p:cTn id="36" dur="500" fill="hold"/>
                                        <p:tgtEl>
                                          <p:spTgt spid="19"/>
                                        </p:tgtEl>
                                        <p:attrNameLst>
                                          <p:attrName>ppt_y</p:attrName>
                                        </p:attrNameLst>
                                      </p:cBhvr>
                                      <p:tavLst>
                                        <p:tav tm="0">
                                          <p:val>
                                            <p:strVal val="#ppt_y-.1"/>
                                          </p:val>
                                        </p:tav>
                                        <p:tav tm="100000">
                                          <p:val>
                                            <p:strVal val="#ppt_y"/>
                                          </p:val>
                                        </p:tav>
                                      </p:tavLst>
                                    </p:anim>
                                  </p:childTnLst>
                                </p:cTn>
                              </p:par>
                            </p:childTnLst>
                          </p:cTn>
                        </p:par>
                        <p:par>
                          <p:cTn id="37" fill="hold">
                            <p:stCondLst>
                              <p:cond delay="2900"/>
                            </p:stCondLst>
                            <p:childTnLst>
                              <p:par>
                                <p:cTn id="38" presetID="22" presetClass="entr" presetSubtype="1"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up)">
                                      <p:cBhvr>
                                        <p:cTn id="40" dur="500"/>
                                        <p:tgtEl>
                                          <p:spTgt spid="20"/>
                                        </p:tgtEl>
                                      </p:cBhvr>
                                    </p:animEffect>
                                  </p:childTnLst>
                                </p:cTn>
                              </p:par>
                            </p:childTnLst>
                          </p:cTn>
                        </p:par>
                        <p:par>
                          <p:cTn id="41" fill="hold">
                            <p:stCondLst>
                              <p:cond delay="3400"/>
                            </p:stCondLst>
                            <p:childTnLst>
                              <p:par>
                                <p:cTn id="42" presetID="22" presetClass="entr" presetSubtype="1" fill="hold" nodeType="after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wipe(up)">
                                      <p:cBhvr>
                                        <p:cTn id="44" dur="500"/>
                                        <p:tgtEl>
                                          <p:spTgt spid="34"/>
                                        </p:tgtEl>
                                      </p:cBhvr>
                                    </p:animEffect>
                                  </p:childTnLst>
                                </p:cTn>
                              </p:par>
                            </p:childTnLst>
                          </p:cTn>
                        </p:par>
                        <p:par>
                          <p:cTn id="45" fill="hold">
                            <p:stCondLst>
                              <p:cond delay="3900"/>
                            </p:stCondLst>
                            <p:childTnLst>
                              <p:par>
                                <p:cTn id="46" presetID="2" presetClass="entr" presetSubtype="12" fill="hold" grpId="0" nodeType="afterEffect">
                                  <p:stCondLst>
                                    <p:cond delay="0"/>
                                  </p:stCondLst>
                                  <p:childTnLst>
                                    <p:set>
                                      <p:cBhvr>
                                        <p:cTn id="47" dur="1" fill="hold">
                                          <p:stCondLst>
                                            <p:cond delay="0"/>
                                          </p:stCondLst>
                                        </p:cTn>
                                        <p:tgtEl>
                                          <p:spTgt spid="41"/>
                                        </p:tgtEl>
                                        <p:attrNameLst>
                                          <p:attrName>style.visibility</p:attrName>
                                        </p:attrNameLst>
                                      </p:cBhvr>
                                      <p:to>
                                        <p:strVal val="visible"/>
                                      </p:to>
                                    </p:set>
                                    <p:anim calcmode="lin" valueType="num">
                                      <p:cBhvr additive="base">
                                        <p:cTn id="48" dur="500" fill="hold"/>
                                        <p:tgtEl>
                                          <p:spTgt spid="41"/>
                                        </p:tgtEl>
                                        <p:attrNameLst>
                                          <p:attrName>ppt_x</p:attrName>
                                        </p:attrNameLst>
                                      </p:cBhvr>
                                      <p:tavLst>
                                        <p:tav tm="0">
                                          <p:val>
                                            <p:strVal val="0-#ppt_w/2"/>
                                          </p:val>
                                        </p:tav>
                                        <p:tav tm="100000">
                                          <p:val>
                                            <p:strVal val="#ppt_x"/>
                                          </p:val>
                                        </p:tav>
                                      </p:tavLst>
                                    </p:anim>
                                    <p:anim calcmode="lin" valueType="num">
                                      <p:cBhvr additive="base">
                                        <p:cTn id="49" dur="500" fill="hold"/>
                                        <p:tgtEl>
                                          <p:spTgt spid="41"/>
                                        </p:tgtEl>
                                        <p:attrNameLst>
                                          <p:attrName>ppt_y</p:attrName>
                                        </p:attrNameLst>
                                      </p:cBhvr>
                                      <p:tavLst>
                                        <p:tav tm="0">
                                          <p:val>
                                            <p:strVal val="1+#ppt_h/2"/>
                                          </p:val>
                                        </p:tav>
                                        <p:tav tm="100000">
                                          <p:val>
                                            <p:strVal val="#ppt_y"/>
                                          </p:val>
                                        </p:tav>
                                      </p:tavLst>
                                    </p:anim>
                                  </p:childTnLst>
                                </p:cTn>
                              </p:par>
                              <p:par>
                                <p:cTn id="50" presetID="2" presetClass="entr" presetSubtype="12" fill="hold" grpId="0" nodeType="withEffect">
                                  <p:stCondLst>
                                    <p:cond delay="200"/>
                                  </p:stCondLst>
                                  <p:childTnLst>
                                    <p:set>
                                      <p:cBhvr>
                                        <p:cTn id="51" dur="1" fill="hold">
                                          <p:stCondLst>
                                            <p:cond delay="0"/>
                                          </p:stCondLst>
                                        </p:cTn>
                                        <p:tgtEl>
                                          <p:spTgt spid="39"/>
                                        </p:tgtEl>
                                        <p:attrNameLst>
                                          <p:attrName>style.visibility</p:attrName>
                                        </p:attrNameLst>
                                      </p:cBhvr>
                                      <p:to>
                                        <p:strVal val="visible"/>
                                      </p:to>
                                    </p:set>
                                    <p:anim calcmode="lin" valueType="num">
                                      <p:cBhvr additive="base">
                                        <p:cTn id="52" dur="500" fill="hold"/>
                                        <p:tgtEl>
                                          <p:spTgt spid="39"/>
                                        </p:tgtEl>
                                        <p:attrNameLst>
                                          <p:attrName>ppt_x</p:attrName>
                                        </p:attrNameLst>
                                      </p:cBhvr>
                                      <p:tavLst>
                                        <p:tav tm="0">
                                          <p:val>
                                            <p:strVal val="0-#ppt_w/2"/>
                                          </p:val>
                                        </p:tav>
                                        <p:tav tm="100000">
                                          <p:val>
                                            <p:strVal val="#ppt_x"/>
                                          </p:val>
                                        </p:tav>
                                      </p:tavLst>
                                    </p:anim>
                                    <p:anim calcmode="lin" valueType="num">
                                      <p:cBhvr additive="base">
                                        <p:cTn id="53" dur="500" fill="hold"/>
                                        <p:tgtEl>
                                          <p:spTgt spid="39"/>
                                        </p:tgtEl>
                                        <p:attrNameLst>
                                          <p:attrName>ppt_y</p:attrName>
                                        </p:attrNameLst>
                                      </p:cBhvr>
                                      <p:tavLst>
                                        <p:tav tm="0">
                                          <p:val>
                                            <p:strVal val="1+#ppt_h/2"/>
                                          </p:val>
                                        </p:tav>
                                        <p:tav tm="100000">
                                          <p:val>
                                            <p:strVal val="#ppt_y"/>
                                          </p:val>
                                        </p:tav>
                                      </p:tavLst>
                                    </p:anim>
                                  </p:childTnLst>
                                </p:cTn>
                              </p:par>
                              <p:par>
                                <p:cTn id="54" presetID="2" presetClass="entr" presetSubtype="12" fill="hold" grpId="0" nodeType="withEffect">
                                  <p:stCondLst>
                                    <p:cond delay="400"/>
                                  </p:stCondLst>
                                  <p:childTnLst>
                                    <p:set>
                                      <p:cBhvr>
                                        <p:cTn id="55" dur="1" fill="hold">
                                          <p:stCondLst>
                                            <p:cond delay="0"/>
                                          </p:stCondLst>
                                        </p:cTn>
                                        <p:tgtEl>
                                          <p:spTgt spid="40"/>
                                        </p:tgtEl>
                                        <p:attrNameLst>
                                          <p:attrName>style.visibility</p:attrName>
                                        </p:attrNameLst>
                                      </p:cBhvr>
                                      <p:to>
                                        <p:strVal val="visible"/>
                                      </p:to>
                                    </p:set>
                                    <p:anim calcmode="lin" valueType="num">
                                      <p:cBhvr additive="base">
                                        <p:cTn id="56" dur="500" fill="hold"/>
                                        <p:tgtEl>
                                          <p:spTgt spid="40"/>
                                        </p:tgtEl>
                                        <p:attrNameLst>
                                          <p:attrName>ppt_x</p:attrName>
                                        </p:attrNameLst>
                                      </p:cBhvr>
                                      <p:tavLst>
                                        <p:tav tm="0">
                                          <p:val>
                                            <p:strVal val="0-#ppt_w/2"/>
                                          </p:val>
                                        </p:tav>
                                        <p:tav tm="100000">
                                          <p:val>
                                            <p:strVal val="#ppt_x"/>
                                          </p:val>
                                        </p:tav>
                                      </p:tavLst>
                                    </p:anim>
                                    <p:anim calcmode="lin" valueType="num">
                                      <p:cBhvr additive="base">
                                        <p:cTn id="57" dur="500" fill="hold"/>
                                        <p:tgtEl>
                                          <p:spTgt spid="40"/>
                                        </p:tgtEl>
                                        <p:attrNameLst>
                                          <p:attrName>ppt_y</p:attrName>
                                        </p:attrNameLst>
                                      </p:cBhvr>
                                      <p:tavLst>
                                        <p:tav tm="0">
                                          <p:val>
                                            <p:strVal val="1+#ppt_h/2"/>
                                          </p:val>
                                        </p:tav>
                                        <p:tav tm="100000">
                                          <p:val>
                                            <p:strVal val="#ppt_y"/>
                                          </p:val>
                                        </p:tav>
                                      </p:tavLst>
                                    </p:anim>
                                  </p:childTnLst>
                                </p:cTn>
                              </p:par>
                            </p:childTnLst>
                          </p:cTn>
                        </p:par>
                        <p:par>
                          <p:cTn id="58" fill="hold">
                            <p:stCondLst>
                              <p:cond delay="4400"/>
                            </p:stCondLst>
                            <p:childTnLst>
                              <p:par>
                                <p:cTn id="59" presetID="47" presetClass="entr" presetSubtype="0" fill="hold" grpId="0" nodeType="after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fade">
                                      <p:cBhvr>
                                        <p:cTn id="61" dur="500"/>
                                        <p:tgtEl>
                                          <p:spTgt spid="35"/>
                                        </p:tgtEl>
                                      </p:cBhvr>
                                    </p:animEffect>
                                    <p:anim calcmode="lin" valueType="num">
                                      <p:cBhvr>
                                        <p:cTn id="62" dur="500" fill="hold"/>
                                        <p:tgtEl>
                                          <p:spTgt spid="35"/>
                                        </p:tgtEl>
                                        <p:attrNameLst>
                                          <p:attrName>ppt_x</p:attrName>
                                        </p:attrNameLst>
                                      </p:cBhvr>
                                      <p:tavLst>
                                        <p:tav tm="0">
                                          <p:val>
                                            <p:strVal val="#ppt_x"/>
                                          </p:val>
                                        </p:tav>
                                        <p:tav tm="100000">
                                          <p:val>
                                            <p:strVal val="#ppt_x"/>
                                          </p:val>
                                        </p:tav>
                                      </p:tavLst>
                                    </p:anim>
                                    <p:anim calcmode="lin" valueType="num">
                                      <p:cBhvr>
                                        <p:cTn id="63" dur="500" fill="hold"/>
                                        <p:tgtEl>
                                          <p:spTgt spid="35"/>
                                        </p:tgtEl>
                                        <p:attrNameLst>
                                          <p:attrName>ppt_y</p:attrName>
                                        </p:attrNameLst>
                                      </p:cBhvr>
                                      <p:tavLst>
                                        <p:tav tm="0">
                                          <p:val>
                                            <p:strVal val="#ppt_y-.1"/>
                                          </p:val>
                                        </p:tav>
                                        <p:tav tm="100000">
                                          <p:val>
                                            <p:strVal val="#ppt_y"/>
                                          </p:val>
                                        </p:tav>
                                      </p:tavLst>
                                    </p:anim>
                                  </p:childTnLst>
                                </p:cTn>
                              </p:par>
                              <p:par>
                                <p:cTn id="64" presetID="47" presetClass="entr" presetSubtype="0" fill="hold" nodeType="withEffect">
                                  <p:stCondLst>
                                    <p:cond delay="0"/>
                                  </p:stCondLst>
                                  <p:childTnLst>
                                    <p:set>
                                      <p:cBhvr>
                                        <p:cTn id="65" dur="1" fill="hold">
                                          <p:stCondLst>
                                            <p:cond delay="0"/>
                                          </p:stCondLst>
                                        </p:cTn>
                                        <p:tgtEl>
                                          <p:spTgt spid="37"/>
                                        </p:tgtEl>
                                        <p:attrNameLst>
                                          <p:attrName>style.visibility</p:attrName>
                                        </p:attrNameLst>
                                      </p:cBhvr>
                                      <p:to>
                                        <p:strVal val="visible"/>
                                      </p:to>
                                    </p:set>
                                    <p:animEffect transition="in" filter="fade">
                                      <p:cBhvr>
                                        <p:cTn id="66" dur="500"/>
                                        <p:tgtEl>
                                          <p:spTgt spid="37"/>
                                        </p:tgtEl>
                                      </p:cBhvr>
                                    </p:animEffect>
                                    <p:anim calcmode="lin" valueType="num">
                                      <p:cBhvr>
                                        <p:cTn id="67" dur="500" fill="hold"/>
                                        <p:tgtEl>
                                          <p:spTgt spid="37"/>
                                        </p:tgtEl>
                                        <p:attrNameLst>
                                          <p:attrName>ppt_x</p:attrName>
                                        </p:attrNameLst>
                                      </p:cBhvr>
                                      <p:tavLst>
                                        <p:tav tm="0">
                                          <p:val>
                                            <p:strVal val="#ppt_x"/>
                                          </p:val>
                                        </p:tav>
                                        <p:tav tm="100000">
                                          <p:val>
                                            <p:strVal val="#ppt_x"/>
                                          </p:val>
                                        </p:tav>
                                      </p:tavLst>
                                    </p:anim>
                                    <p:anim calcmode="lin" valueType="num">
                                      <p:cBhvr>
                                        <p:cTn id="68" dur="500" fill="hold"/>
                                        <p:tgtEl>
                                          <p:spTgt spid="37"/>
                                        </p:tgtEl>
                                        <p:attrNameLst>
                                          <p:attrName>ppt_y</p:attrName>
                                        </p:attrNameLst>
                                      </p:cBhvr>
                                      <p:tavLst>
                                        <p:tav tm="0">
                                          <p:val>
                                            <p:strVal val="#ppt_y-.1"/>
                                          </p:val>
                                        </p:tav>
                                        <p:tav tm="100000">
                                          <p:val>
                                            <p:strVal val="#ppt_y"/>
                                          </p:val>
                                        </p:tav>
                                      </p:tavLst>
                                    </p:anim>
                                  </p:childTnLst>
                                </p:cTn>
                              </p:par>
                            </p:childTnLst>
                          </p:cTn>
                        </p:par>
                        <p:par>
                          <p:cTn id="69" fill="hold">
                            <p:stCondLst>
                              <p:cond delay="4900"/>
                            </p:stCondLst>
                            <p:childTnLst>
                              <p:par>
                                <p:cTn id="70" presetID="22" presetClass="entr" presetSubtype="1" fill="hold" grpId="0" nodeType="afterEffect">
                                  <p:stCondLst>
                                    <p:cond delay="0"/>
                                  </p:stCondLst>
                                  <p:childTnLst>
                                    <p:set>
                                      <p:cBhvr>
                                        <p:cTn id="71" dur="1" fill="hold">
                                          <p:stCondLst>
                                            <p:cond delay="0"/>
                                          </p:stCondLst>
                                        </p:cTn>
                                        <p:tgtEl>
                                          <p:spTgt spid="36"/>
                                        </p:tgtEl>
                                        <p:attrNameLst>
                                          <p:attrName>style.visibility</p:attrName>
                                        </p:attrNameLst>
                                      </p:cBhvr>
                                      <p:to>
                                        <p:strVal val="visible"/>
                                      </p:to>
                                    </p:set>
                                    <p:animEffect transition="in" filter="wipe(up)">
                                      <p:cBhvr>
                                        <p:cTn id="72" dur="500"/>
                                        <p:tgtEl>
                                          <p:spTgt spid="36"/>
                                        </p:tgtEl>
                                      </p:cBhvr>
                                    </p:animEffect>
                                  </p:childTnLst>
                                </p:cTn>
                              </p:par>
                            </p:childTnLst>
                          </p:cTn>
                        </p:par>
                        <p:par>
                          <p:cTn id="73" fill="hold">
                            <p:stCondLst>
                              <p:cond delay="5400"/>
                            </p:stCondLst>
                            <p:childTnLst>
                              <p:par>
                                <p:cTn id="74" presetID="22" presetClass="entr" presetSubtype="1" fill="hold" nodeType="afterEffect">
                                  <p:stCondLst>
                                    <p:cond delay="0"/>
                                  </p:stCondLst>
                                  <p:childTnLst>
                                    <p:set>
                                      <p:cBhvr>
                                        <p:cTn id="75" dur="1" fill="hold">
                                          <p:stCondLst>
                                            <p:cond delay="0"/>
                                          </p:stCondLst>
                                        </p:cTn>
                                        <p:tgtEl>
                                          <p:spTgt spid="38"/>
                                        </p:tgtEl>
                                        <p:attrNameLst>
                                          <p:attrName>style.visibility</p:attrName>
                                        </p:attrNameLst>
                                      </p:cBhvr>
                                      <p:to>
                                        <p:strVal val="visible"/>
                                      </p:to>
                                    </p:set>
                                    <p:animEffect transition="in" filter="wipe(up)">
                                      <p:cBhvr>
                                        <p:cTn id="76" dur="500"/>
                                        <p:tgtEl>
                                          <p:spTgt spid="38"/>
                                        </p:tgtEl>
                                      </p:cBhvr>
                                    </p:animEffect>
                                  </p:childTnLst>
                                </p:cTn>
                              </p:par>
                            </p:childTnLst>
                          </p:cTn>
                        </p:par>
                        <p:par>
                          <p:cTn id="77" fill="hold">
                            <p:stCondLst>
                              <p:cond delay="5900"/>
                            </p:stCondLst>
                            <p:childTnLst>
                              <p:par>
                                <p:cTn id="78" presetID="2" presetClass="entr" presetSubtype="12" fill="hold" grpId="0" nodeType="afterEffect">
                                  <p:stCondLst>
                                    <p:cond delay="0"/>
                                  </p:stCondLst>
                                  <p:childTnLst>
                                    <p:set>
                                      <p:cBhvr>
                                        <p:cTn id="79" dur="1" fill="hold">
                                          <p:stCondLst>
                                            <p:cond delay="0"/>
                                          </p:stCondLst>
                                        </p:cTn>
                                        <p:tgtEl>
                                          <p:spTgt spid="44"/>
                                        </p:tgtEl>
                                        <p:attrNameLst>
                                          <p:attrName>style.visibility</p:attrName>
                                        </p:attrNameLst>
                                      </p:cBhvr>
                                      <p:to>
                                        <p:strVal val="visible"/>
                                      </p:to>
                                    </p:set>
                                    <p:anim calcmode="lin" valueType="num">
                                      <p:cBhvr additive="base">
                                        <p:cTn id="80" dur="500" fill="hold"/>
                                        <p:tgtEl>
                                          <p:spTgt spid="44"/>
                                        </p:tgtEl>
                                        <p:attrNameLst>
                                          <p:attrName>ppt_x</p:attrName>
                                        </p:attrNameLst>
                                      </p:cBhvr>
                                      <p:tavLst>
                                        <p:tav tm="0">
                                          <p:val>
                                            <p:strVal val="0-#ppt_w/2"/>
                                          </p:val>
                                        </p:tav>
                                        <p:tav tm="100000">
                                          <p:val>
                                            <p:strVal val="#ppt_x"/>
                                          </p:val>
                                        </p:tav>
                                      </p:tavLst>
                                    </p:anim>
                                    <p:anim calcmode="lin" valueType="num">
                                      <p:cBhvr additive="base">
                                        <p:cTn id="81" dur="500" fill="hold"/>
                                        <p:tgtEl>
                                          <p:spTgt spid="44"/>
                                        </p:tgtEl>
                                        <p:attrNameLst>
                                          <p:attrName>ppt_y</p:attrName>
                                        </p:attrNameLst>
                                      </p:cBhvr>
                                      <p:tavLst>
                                        <p:tav tm="0">
                                          <p:val>
                                            <p:strVal val="1+#ppt_h/2"/>
                                          </p:val>
                                        </p:tav>
                                        <p:tav tm="100000">
                                          <p:val>
                                            <p:strVal val="#ppt_y"/>
                                          </p:val>
                                        </p:tav>
                                      </p:tavLst>
                                    </p:anim>
                                  </p:childTnLst>
                                </p:cTn>
                              </p:par>
                              <p:par>
                                <p:cTn id="82" presetID="2" presetClass="entr" presetSubtype="12" fill="hold" grpId="0" nodeType="withEffect">
                                  <p:stCondLst>
                                    <p:cond delay="200"/>
                                  </p:stCondLst>
                                  <p:childTnLst>
                                    <p:set>
                                      <p:cBhvr>
                                        <p:cTn id="83" dur="1" fill="hold">
                                          <p:stCondLst>
                                            <p:cond delay="0"/>
                                          </p:stCondLst>
                                        </p:cTn>
                                        <p:tgtEl>
                                          <p:spTgt spid="42"/>
                                        </p:tgtEl>
                                        <p:attrNameLst>
                                          <p:attrName>style.visibility</p:attrName>
                                        </p:attrNameLst>
                                      </p:cBhvr>
                                      <p:to>
                                        <p:strVal val="visible"/>
                                      </p:to>
                                    </p:set>
                                    <p:anim calcmode="lin" valueType="num">
                                      <p:cBhvr additive="base">
                                        <p:cTn id="84" dur="500" fill="hold"/>
                                        <p:tgtEl>
                                          <p:spTgt spid="42"/>
                                        </p:tgtEl>
                                        <p:attrNameLst>
                                          <p:attrName>ppt_x</p:attrName>
                                        </p:attrNameLst>
                                      </p:cBhvr>
                                      <p:tavLst>
                                        <p:tav tm="0">
                                          <p:val>
                                            <p:strVal val="0-#ppt_w/2"/>
                                          </p:val>
                                        </p:tav>
                                        <p:tav tm="100000">
                                          <p:val>
                                            <p:strVal val="#ppt_x"/>
                                          </p:val>
                                        </p:tav>
                                      </p:tavLst>
                                    </p:anim>
                                    <p:anim calcmode="lin" valueType="num">
                                      <p:cBhvr additive="base">
                                        <p:cTn id="85" dur="500" fill="hold"/>
                                        <p:tgtEl>
                                          <p:spTgt spid="42"/>
                                        </p:tgtEl>
                                        <p:attrNameLst>
                                          <p:attrName>ppt_y</p:attrName>
                                        </p:attrNameLst>
                                      </p:cBhvr>
                                      <p:tavLst>
                                        <p:tav tm="0">
                                          <p:val>
                                            <p:strVal val="1+#ppt_h/2"/>
                                          </p:val>
                                        </p:tav>
                                        <p:tav tm="100000">
                                          <p:val>
                                            <p:strVal val="#ppt_y"/>
                                          </p:val>
                                        </p:tav>
                                      </p:tavLst>
                                    </p:anim>
                                  </p:childTnLst>
                                </p:cTn>
                              </p:par>
                              <p:par>
                                <p:cTn id="86" presetID="2" presetClass="entr" presetSubtype="12" fill="hold" grpId="0" nodeType="withEffect">
                                  <p:stCondLst>
                                    <p:cond delay="400"/>
                                  </p:stCondLst>
                                  <p:childTnLst>
                                    <p:set>
                                      <p:cBhvr>
                                        <p:cTn id="87" dur="1" fill="hold">
                                          <p:stCondLst>
                                            <p:cond delay="0"/>
                                          </p:stCondLst>
                                        </p:cTn>
                                        <p:tgtEl>
                                          <p:spTgt spid="43"/>
                                        </p:tgtEl>
                                        <p:attrNameLst>
                                          <p:attrName>style.visibility</p:attrName>
                                        </p:attrNameLst>
                                      </p:cBhvr>
                                      <p:to>
                                        <p:strVal val="visible"/>
                                      </p:to>
                                    </p:set>
                                    <p:anim calcmode="lin" valueType="num">
                                      <p:cBhvr additive="base">
                                        <p:cTn id="88" dur="500" fill="hold"/>
                                        <p:tgtEl>
                                          <p:spTgt spid="43"/>
                                        </p:tgtEl>
                                        <p:attrNameLst>
                                          <p:attrName>ppt_x</p:attrName>
                                        </p:attrNameLst>
                                      </p:cBhvr>
                                      <p:tavLst>
                                        <p:tav tm="0">
                                          <p:val>
                                            <p:strVal val="0-#ppt_w/2"/>
                                          </p:val>
                                        </p:tav>
                                        <p:tav tm="100000">
                                          <p:val>
                                            <p:strVal val="#ppt_x"/>
                                          </p:val>
                                        </p:tav>
                                      </p:tavLst>
                                    </p:anim>
                                    <p:anim calcmode="lin" valueType="num">
                                      <p:cBhvr additive="base">
                                        <p:cTn id="89"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83" grpId="0" animBg="1"/>
      <p:bldP spid="77" grpId="0"/>
      <p:bldP spid="4" grpId="0" animBg="1"/>
      <p:bldP spid="19" grpId="0" animBg="1"/>
      <p:bldP spid="20" grpId="0" animBg="1"/>
      <p:bldP spid="35" grpId="0" animBg="1"/>
      <p:bldP spid="36" grpId="0" animBg="1"/>
      <p:bldP spid="39" grpId="0" animBg="1"/>
      <p:bldP spid="40" grpId="0" animBg="1"/>
      <p:bldP spid="41" grpId="0" animBg="1"/>
      <p:bldP spid="42" grpId="0" animBg="1"/>
      <p:bldP spid="43" grpId="0" animBg="1"/>
      <p:bldP spid="4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77" name="TextBox 76"/>
          <p:cNvSpPr txBox="1"/>
          <p:nvPr/>
        </p:nvSpPr>
        <p:spPr>
          <a:xfrm>
            <a:off x="477742" y="159025"/>
            <a:ext cx="1569636" cy="369320"/>
          </a:xfrm>
          <a:prstGeom prst="rect">
            <a:avLst/>
          </a:prstGeom>
          <a:noFill/>
        </p:spPr>
        <p:txBody>
          <a:bodyPr wrap="none" lIns="91428" tIns="45714" rIns="91428" bIns="45714" rtlCol="0">
            <a:spAutoFit/>
          </a:bodyPr>
          <a:lstStyle/>
          <a:p>
            <a:r>
              <a:rPr lang="zh-CN" altLang="en-US" dirty="0">
                <a:solidFill>
                  <a:srgbClr val="4D4D4D"/>
                </a:solidFill>
                <a:latin typeface="微软雅黑" panose="020B0503020204020204" pitchFamily="34" charset="-122"/>
                <a:ea typeface="微软雅黑" panose="020B0503020204020204" pitchFamily="34" charset="-122"/>
              </a:rPr>
              <a:t>内部环境分析</a:t>
            </a:r>
            <a:endParaRPr lang="zh-CN" altLang="en-US" dirty="0">
              <a:solidFill>
                <a:srgbClr val="4D4D4D"/>
              </a:solidFill>
              <a:latin typeface="微软雅黑" panose="020B0503020204020204" pitchFamily="34" charset="-122"/>
              <a:ea typeface="微软雅黑" panose="020B0503020204020204" pitchFamily="34" charset="-122"/>
            </a:endParaRPr>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22" name="圆角矩形 21"/>
          <p:cNvSpPr/>
          <p:nvPr/>
        </p:nvSpPr>
        <p:spPr bwMode="auto">
          <a:xfrm>
            <a:off x="1352944" y="1222559"/>
            <a:ext cx="3312368" cy="1656184"/>
          </a:xfrm>
          <a:prstGeom prst="roundRect">
            <a:avLst>
              <a:gd name="adj" fmla="val 0"/>
            </a:avLst>
          </a:prstGeom>
          <a:solidFill>
            <a:srgbClr val="F8F8F8"/>
          </a:solid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grpSp>
        <p:nvGrpSpPr>
          <p:cNvPr id="23" name="组合 22"/>
          <p:cNvGrpSpPr/>
          <p:nvPr/>
        </p:nvGrpSpPr>
        <p:grpSpPr>
          <a:xfrm rot="5400000">
            <a:off x="6990766" y="2659548"/>
            <a:ext cx="1421099" cy="2252341"/>
            <a:chOff x="5075035" y="1195984"/>
            <a:chExt cx="1421099" cy="2422698"/>
          </a:xfrm>
        </p:grpSpPr>
        <p:sp>
          <p:nvSpPr>
            <p:cNvPr id="24" name="圆角矩形 23"/>
            <p:cNvSpPr/>
            <p:nvPr/>
          </p:nvSpPr>
          <p:spPr bwMode="auto">
            <a:xfrm>
              <a:off x="5075035" y="1195984"/>
              <a:ext cx="1421099" cy="2422698"/>
            </a:xfrm>
            <a:prstGeom prst="roundRect">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25" name="圆角矩形 24"/>
            <p:cNvSpPr/>
            <p:nvPr/>
          </p:nvSpPr>
          <p:spPr bwMode="auto">
            <a:xfrm>
              <a:off x="5229298" y="1366342"/>
              <a:ext cx="1112573" cy="2081982"/>
            </a:xfrm>
            <a:prstGeom prst="roundRect">
              <a:avLst>
                <a:gd name="adj" fmla="val 13243"/>
              </a:avLst>
            </a:prstGeom>
            <a:solidFill>
              <a:srgbClr val="F8F8F8"/>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grpSp>
      <p:grpSp>
        <p:nvGrpSpPr>
          <p:cNvPr id="26" name="组合 25"/>
          <p:cNvGrpSpPr/>
          <p:nvPr/>
        </p:nvGrpSpPr>
        <p:grpSpPr>
          <a:xfrm rot="5400000">
            <a:off x="3816681" y="2659548"/>
            <a:ext cx="1421099" cy="2252341"/>
            <a:chOff x="5075035" y="1195984"/>
            <a:chExt cx="1421099" cy="2422698"/>
          </a:xfrm>
        </p:grpSpPr>
        <p:sp>
          <p:nvSpPr>
            <p:cNvPr id="27" name="圆角矩形 26"/>
            <p:cNvSpPr/>
            <p:nvPr/>
          </p:nvSpPr>
          <p:spPr bwMode="auto">
            <a:xfrm>
              <a:off x="5075035" y="1195984"/>
              <a:ext cx="1421099" cy="2422698"/>
            </a:xfrm>
            <a:prstGeom prst="roundRect">
              <a:avLst/>
            </a:prstGeom>
            <a:solidFill>
              <a:schemeClr val="bg2">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28" name="圆角矩形 27"/>
            <p:cNvSpPr/>
            <p:nvPr/>
          </p:nvSpPr>
          <p:spPr bwMode="auto">
            <a:xfrm>
              <a:off x="5229298" y="1366342"/>
              <a:ext cx="1112573" cy="2081982"/>
            </a:xfrm>
            <a:prstGeom prst="roundRect">
              <a:avLst>
                <a:gd name="adj" fmla="val 13243"/>
              </a:avLst>
            </a:prstGeom>
            <a:solidFill>
              <a:srgbClr val="F8F8F8"/>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grpSp>
      <p:grpSp>
        <p:nvGrpSpPr>
          <p:cNvPr id="29" name="组合 28"/>
          <p:cNvGrpSpPr/>
          <p:nvPr/>
        </p:nvGrpSpPr>
        <p:grpSpPr>
          <a:xfrm>
            <a:off x="5397828" y="1484784"/>
            <a:ext cx="1421099" cy="1944216"/>
            <a:chOff x="5075035" y="1195984"/>
            <a:chExt cx="1421099" cy="2422698"/>
          </a:xfrm>
        </p:grpSpPr>
        <p:sp>
          <p:nvSpPr>
            <p:cNvPr id="30" name="圆角矩形 29"/>
            <p:cNvSpPr/>
            <p:nvPr/>
          </p:nvSpPr>
          <p:spPr bwMode="auto">
            <a:xfrm>
              <a:off x="5075035" y="1195984"/>
              <a:ext cx="1421099" cy="2422698"/>
            </a:xfrm>
            <a:prstGeom prst="round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31" name="圆角矩形 30"/>
            <p:cNvSpPr/>
            <p:nvPr/>
          </p:nvSpPr>
          <p:spPr bwMode="auto">
            <a:xfrm>
              <a:off x="5229298" y="1366342"/>
              <a:ext cx="1112573" cy="2081982"/>
            </a:xfrm>
            <a:prstGeom prst="roundRect">
              <a:avLst>
                <a:gd name="adj" fmla="val 13243"/>
              </a:avLst>
            </a:prstGeom>
            <a:solidFill>
              <a:srgbClr val="F8F8F8"/>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grpSp>
      <p:grpSp>
        <p:nvGrpSpPr>
          <p:cNvPr id="32" name="组合 31"/>
          <p:cNvGrpSpPr/>
          <p:nvPr/>
        </p:nvGrpSpPr>
        <p:grpSpPr>
          <a:xfrm>
            <a:off x="5397828" y="4149080"/>
            <a:ext cx="1421099" cy="1944216"/>
            <a:chOff x="5075035" y="1195984"/>
            <a:chExt cx="1421099" cy="2422698"/>
          </a:xfrm>
        </p:grpSpPr>
        <p:sp>
          <p:nvSpPr>
            <p:cNvPr id="33" name="圆角矩形 32"/>
            <p:cNvSpPr/>
            <p:nvPr/>
          </p:nvSpPr>
          <p:spPr bwMode="auto">
            <a:xfrm>
              <a:off x="5075035" y="1195984"/>
              <a:ext cx="1421099" cy="2422698"/>
            </a:xfrm>
            <a:prstGeom prst="round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34" name="圆角矩形 33"/>
            <p:cNvSpPr/>
            <p:nvPr/>
          </p:nvSpPr>
          <p:spPr bwMode="auto">
            <a:xfrm>
              <a:off x="5229298" y="1366342"/>
              <a:ext cx="1112573" cy="2081982"/>
            </a:xfrm>
            <a:prstGeom prst="roundRect">
              <a:avLst>
                <a:gd name="adj" fmla="val 13243"/>
              </a:avLst>
            </a:prstGeom>
            <a:solidFill>
              <a:srgbClr val="F8F8F8"/>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grpSp>
      <p:sp>
        <p:nvSpPr>
          <p:cNvPr id="35" name="矩形 34"/>
          <p:cNvSpPr/>
          <p:nvPr/>
        </p:nvSpPr>
        <p:spPr bwMode="auto">
          <a:xfrm rot="2700000">
            <a:off x="5278472" y="3015965"/>
            <a:ext cx="1535239" cy="1535238"/>
          </a:xfrm>
          <a:prstGeom prst="rect">
            <a:avLst/>
          </a:prstGeom>
          <a:solidFill>
            <a:schemeClr val="tx2"/>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36" name="TextBox 35"/>
          <p:cNvSpPr txBox="1"/>
          <p:nvPr/>
        </p:nvSpPr>
        <p:spPr>
          <a:xfrm>
            <a:off x="5697277" y="1844825"/>
            <a:ext cx="646307" cy="369320"/>
          </a:xfrm>
          <a:prstGeom prst="rect">
            <a:avLst/>
          </a:prstGeom>
          <a:noFill/>
        </p:spPr>
        <p:txBody>
          <a:bodyPr wrap="none" lIns="91428" tIns="45714" rIns="91428" bIns="45714" rtlCol="0">
            <a:spAutoFit/>
          </a:bodyPr>
          <a:lstStyle/>
          <a:p>
            <a:r>
              <a:rPr lang="zh-CN" altLang="en-US" dirty="0">
                <a:latin typeface="+mn-ea"/>
                <a:ea typeface="+mn-ea"/>
              </a:rPr>
              <a:t>威胁</a:t>
            </a:r>
            <a:endParaRPr lang="zh-CN" altLang="en-US" dirty="0">
              <a:latin typeface="+mn-ea"/>
              <a:ea typeface="+mn-ea"/>
            </a:endParaRPr>
          </a:p>
        </p:txBody>
      </p:sp>
      <p:sp>
        <p:nvSpPr>
          <p:cNvPr id="37" name="TextBox 36"/>
          <p:cNvSpPr txBox="1"/>
          <p:nvPr/>
        </p:nvSpPr>
        <p:spPr>
          <a:xfrm>
            <a:off x="5697277" y="5409085"/>
            <a:ext cx="646307" cy="369320"/>
          </a:xfrm>
          <a:prstGeom prst="rect">
            <a:avLst/>
          </a:prstGeom>
          <a:noFill/>
        </p:spPr>
        <p:txBody>
          <a:bodyPr wrap="none" lIns="91428" tIns="45714" rIns="91428" bIns="45714" rtlCol="0">
            <a:spAutoFit/>
          </a:bodyPr>
          <a:lstStyle/>
          <a:p>
            <a:r>
              <a:rPr lang="zh-CN" altLang="en-US" dirty="0">
                <a:latin typeface="+mn-ea"/>
                <a:ea typeface="+mn-ea"/>
              </a:rPr>
              <a:t>机会</a:t>
            </a:r>
            <a:endParaRPr lang="zh-CN" altLang="en-US" dirty="0">
              <a:latin typeface="+mn-ea"/>
              <a:ea typeface="+mn-ea"/>
            </a:endParaRPr>
          </a:p>
        </p:txBody>
      </p:sp>
      <p:sp>
        <p:nvSpPr>
          <p:cNvPr id="38" name="TextBox 37"/>
          <p:cNvSpPr txBox="1"/>
          <p:nvPr/>
        </p:nvSpPr>
        <p:spPr>
          <a:xfrm>
            <a:off x="3716078" y="3567585"/>
            <a:ext cx="646307" cy="369320"/>
          </a:xfrm>
          <a:prstGeom prst="rect">
            <a:avLst/>
          </a:prstGeom>
          <a:noFill/>
        </p:spPr>
        <p:txBody>
          <a:bodyPr wrap="none" lIns="91428" tIns="45714" rIns="91428" bIns="45714" rtlCol="0">
            <a:spAutoFit/>
          </a:bodyPr>
          <a:lstStyle/>
          <a:p>
            <a:r>
              <a:rPr lang="zh-CN" altLang="en-US" dirty="0">
                <a:latin typeface="+mn-ea"/>
                <a:ea typeface="+mn-ea"/>
              </a:rPr>
              <a:t>优势</a:t>
            </a:r>
            <a:endParaRPr lang="zh-CN" altLang="en-US" dirty="0">
              <a:latin typeface="+mn-ea"/>
              <a:ea typeface="+mn-ea"/>
            </a:endParaRPr>
          </a:p>
        </p:txBody>
      </p:sp>
      <p:sp>
        <p:nvSpPr>
          <p:cNvPr id="39" name="TextBox 38"/>
          <p:cNvSpPr txBox="1"/>
          <p:nvPr/>
        </p:nvSpPr>
        <p:spPr>
          <a:xfrm>
            <a:off x="7589576" y="3567585"/>
            <a:ext cx="646307" cy="369320"/>
          </a:xfrm>
          <a:prstGeom prst="rect">
            <a:avLst/>
          </a:prstGeom>
          <a:noFill/>
        </p:spPr>
        <p:txBody>
          <a:bodyPr wrap="none" lIns="91428" tIns="45714" rIns="91428" bIns="45714" rtlCol="0">
            <a:spAutoFit/>
          </a:bodyPr>
          <a:lstStyle/>
          <a:p>
            <a:r>
              <a:rPr lang="zh-CN" altLang="en-US" dirty="0">
                <a:latin typeface="+mn-ea"/>
                <a:ea typeface="+mn-ea"/>
              </a:rPr>
              <a:t>劣势</a:t>
            </a:r>
            <a:endParaRPr lang="zh-CN" altLang="en-US" dirty="0">
              <a:latin typeface="+mn-ea"/>
              <a:ea typeface="+mn-ea"/>
            </a:endParaRPr>
          </a:p>
        </p:txBody>
      </p:sp>
      <p:sp>
        <p:nvSpPr>
          <p:cNvPr id="40" name="TextBox 39"/>
          <p:cNvSpPr txBox="1"/>
          <p:nvPr/>
        </p:nvSpPr>
        <p:spPr>
          <a:xfrm>
            <a:off x="5388378" y="3523075"/>
            <a:ext cx="1315424" cy="553999"/>
          </a:xfrm>
          <a:prstGeom prst="rect">
            <a:avLst/>
          </a:prstGeom>
          <a:noFill/>
        </p:spPr>
        <p:txBody>
          <a:bodyPr wrap="none" lIns="91428" tIns="45714" rIns="91428" bIns="45714" rtlCol="0">
            <a:spAutoFit/>
          </a:bodyPr>
          <a:lstStyle/>
          <a:p>
            <a:r>
              <a:rPr lang="en-US" altLang="zh-CN" sz="2900" dirty="0">
                <a:solidFill>
                  <a:srgbClr val="F8F8F8"/>
                </a:solidFill>
                <a:latin typeface="+mn-ea"/>
                <a:ea typeface="+mn-ea"/>
              </a:rPr>
              <a:t>SWOT</a:t>
            </a:r>
            <a:endParaRPr lang="zh-CN" altLang="en-US" sz="2900" dirty="0">
              <a:solidFill>
                <a:srgbClr val="F8F8F8"/>
              </a:solidFill>
              <a:latin typeface="+mn-ea"/>
              <a:ea typeface="+mn-ea"/>
            </a:endParaRPr>
          </a:p>
        </p:txBody>
      </p:sp>
      <p:sp>
        <p:nvSpPr>
          <p:cNvPr id="41" name="TextBox 40"/>
          <p:cNvSpPr txBox="1"/>
          <p:nvPr/>
        </p:nvSpPr>
        <p:spPr>
          <a:xfrm>
            <a:off x="1576062" y="1378477"/>
            <a:ext cx="2975309" cy="1200316"/>
          </a:xfrm>
          <a:prstGeom prst="rect">
            <a:avLst/>
          </a:prstGeom>
          <a:noFill/>
        </p:spPr>
        <p:txBody>
          <a:bodyPr wrap="square" lIns="91428" tIns="45714" rIns="91428" bIns="45714" rtlCol="0">
            <a:spAutoFit/>
          </a:bodyPr>
          <a:lstStyle/>
          <a:p>
            <a:r>
              <a:rPr lang="zh-CN" altLang="en-US" dirty="0">
                <a:solidFill>
                  <a:schemeClr val="tx2"/>
                </a:solidFill>
                <a:latin typeface="+mn-ea"/>
                <a:ea typeface="+mn-ea"/>
              </a:rPr>
              <a:t>这里输入段落文本这里输入段落文本这里输入段落文本这里输入段落文本</a:t>
            </a:r>
            <a:endParaRPr lang="zh-CN" altLang="en-US" dirty="0">
              <a:solidFill>
                <a:schemeClr val="tx2"/>
              </a:solidFill>
              <a:latin typeface="+mn-ea"/>
              <a:ea typeface="+mn-ea"/>
            </a:endParaRPr>
          </a:p>
          <a:p>
            <a:endParaRPr lang="zh-CN" altLang="en-US" dirty="0">
              <a:latin typeface="+mn-ea"/>
              <a:ea typeface="+mn-ea"/>
            </a:endParaRPr>
          </a:p>
        </p:txBody>
      </p:sp>
      <p:sp>
        <p:nvSpPr>
          <p:cNvPr id="42" name="圆角矩形 41"/>
          <p:cNvSpPr/>
          <p:nvPr/>
        </p:nvSpPr>
        <p:spPr bwMode="auto">
          <a:xfrm>
            <a:off x="7575945" y="1222559"/>
            <a:ext cx="3312368" cy="1656184"/>
          </a:xfrm>
          <a:prstGeom prst="roundRect">
            <a:avLst>
              <a:gd name="adj" fmla="val 0"/>
            </a:avLst>
          </a:prstGeom>
          <a:solidFill>
            <a:srgbClr val="F8F8F8"/>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3" name="TextBox 42"/>
          <p:cNvSpPr txBox="1"/>
          <p:nvPr/>
        </p:nvSpPr>
        <p:spPr>
          <a:xfrm>
            <a:off x="7799060" y="1378477"/>
            <a:ext cx="2975309" cy="1200316"/>
          </a:xfrm>
          <a:prstGeom prst="rect">
            <a:avLst/>
          </a:prstGeom>
          <a:noFill/>
        </p:spPr>
        <p:txBody>
          <a:bodyPr wrap="square" lIns="91428" tIns="45714" rIns="91428" bIns="45714" rtlCol="0">
            <a:spAutoFit/>
          </a:bodyPr>
          <a:lstStyle/>
          <a:p>
            <a:r>
              <a:rPr lang="zh-CN" altLang="en-US" dirty="0">
                <a:solidFill>
                  <a:schemeClr val="tx2"/>
                </a:solidFill>
                <a:latin typeface="+mn-ea"/>
                <a:ea typeface="+mn-ea"/>
              </a:rPr>
              <a:t>这里输入段落文本这里输入段落文本这里输入段落文本这里输入段落文本</a:t>
            </a:r>
            <a:endParaRPr lang="zh-CN" altLang="en-US" dirty="0">
              <a:solidFill>
                <a:schemeClr val="tx2"/>
              </a:solidFill>
              <a:latin typeface="+mn-ea"/>
              <a:ea typeface="+mn-ea"/>
            </a:endParaRPr>
          </a:p>
          <a:p>
            <a:endParaRPr lang="zh-CN" altLang="en-US" dirty="0">
              <a:latin typeface="+mn-ea"/>
              <a:ea typeface="+mn-ea"/>
            </a:endParaRPr>
          </a:p>
        </p:txBody>
      </p:sp>
      <p:sp>
        <p:nvSpPr>
          <p:cNvPr id="44" name="圆角矩形 43"/>
          <p:cNvSpPr/>
          <p:nvPr/>
        </p:nvSpPr>
        <p:spPr bwMode="auto">
          <a:xfrm>
            <a:off x="1352944" y="4659660"/>
            <a:ext cx="3312368" cy="1656184"/>
          </a:xfrm>
          <a:prstGeom prst="roundRect">
            <a:avLst>
              <a:gd name="adj" fmla="val 0"/>
            </a:avLst>
          </a:prstGeom>
          <a:solidFill>
            <a:srgbClr val="F8F8F8"/>
          </a:solidFill>
          <a:ln w="9525" cap="flat" cmpd="sng" algn="ctr">
            <a:solidFill>
              <a:schemeClr val="bg1"/>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5" name="TextBox 44"/>
          <p:cNvSpPr txBox="1"/>
          <p:nvPr/>
        </p:nvSpPr>
        <p:spPr>
          <a:xfrm>
            <a:off x="1576062" y="4815580"/>
            <a:ext cx="2975309" cy="1200316"/>
          </a:xfrm>
          <a:prstGeom prst="rect">
            <a:avLst/>
          </a:prstGeom>
          <a:noFill/>
        </p:spPr>
        <p:txBody>
          <a:bodyPr wrap="square" lIns="91428" tIns="45714" rIns="91428" bIns="45714" rtlCol="0">
            <a:spAutoFit/>
          </a:bodyPr>
          <a:lstStyle/>
          <a:p>
            <a:r>
              <a:rPr lang="zh-CN" altLang="en-US" dirty="0">
                <a:solidFill>
                  <a:schemeClr val="tx2"/>
                </a:solidFill>
                <a:latin typeface="+mn-ea"/>
                <a:ea typeface="+mn-ea"/>
              </a:rPr>
              <a:t>这里输入段落文本这里输入段落文本这里输入段落文本这里输入段落文本</a:t>
            </a:r>
            <a:endParaRPr lang="zh-CN" altLang="en-US" dirty="0">
              <a:solidFill>
                <a:schemeClr val="tx2"/>
              </a:solidFill>
              <a:latin typeface="+mn-ea"/>
              <a:ea typeface="+mn-ea"/>
            </a:endParaRPr>
          </a:p>
          <a:p>
            <a:endParaRPr lang="zh-CN" altLang="en-US" dirty="0">
              <a:latin typeface="+mn-ea"/>
              <a:ea typeface="+mn-ea"/>
            </a:endParaRPr>
          </a:p>
        </p:txBody>
      </p:sp>
      <p:sp>
        <p:nvSpPr>
          <p:cNvPr id="46" name="圆角矩形 45"/>
          <p:cNvSpPr/>
          <p:nvPr/>
        </p:nvSpPr>
        <p:spPr bwMode="auto">
          <a:xfrm>
            <a:off x="7575945" y="4659660"/>
            <a:ext cx="3312368" cy="1656184"/>
          </a:xfrm>
          <a:prstGeom prst="roundRect">
            <a:avLst>
              <a:gd name="adj" fmla="val 0"/>
            </a:avLst>
          </a:prstGeom>
          <a:solidFill>
            <a:srgbClr val="F8F8F8"/>
          </a:solidFill>
          <a:ln w="9525" cap="flat" cmpd="sng" algn="ctr">
            <a:solidFill>
              <a:schemeClr val="tx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7" name="TextBox 46"/>
          <p:cNvSpPr txBox="1"/>
          <p:nvPr/>
        </p:nvSpPr>
        <p:spPr>
          <a:xfrm>
            <a:off x="7799060" y="4815580"/>
            <a:ext cx="2975309" cy="1200316"/>
          </a:xfrm>
          <a:prstGeom prst="rect">
            <a:avLst/>
          </a:prstGeom>
          <a:noFill/>
        </p:spPr>
        <p:txBody>
          <a:bodyPr wrap="square" lIns="91428" tIns="45714" rIns="91428" bIns="45714" rtlCol="0">
            <a:spAutoFit/>
          </a:bodyPr>
          <a:lstStyle/>
          <a:p>
            <a:r>
              <a:rPr lang="zh-CN" altLang="en-US" dirty="0">
                <a:solidFill>
                  <a:schemeClr val="tx2"/>
                </a:solidFill>
                <a:latin typeface="+mn-ea"/>
                <a:ea typeface="+mn-ea"/>
              </a:rPr>
              <a:t>这里输入段落文本这里输入段落文本这里输入段落文本这里输入段落文本</a:t>
            </a:r>
            <a:endParaRPr lang="zh-CN" altLang="en-US" dirty="0">
              <a:solidFill>
                <a:schemeClr val="tx2"/>
              </a:solidFill>
              <a:latin typeface="+mn-ea"/>
              <a:ea typeface="+mn-ea"/>
            </a:endParaRPr>
          </a:p>
          <a:p>
            <a:endParaRPr lang="zh-CN" altLang="en-US" dirty="0">
              <a:latin typeface="+mn-ea"/>
              <a:ea typeface="+mn-ea"/>
            </a:endParaRPr>
          </a:p>
        </p:txBody>
      </p:sp>
    </p:spTree>
  </p:cSld>
  <p:clrMapOvr>
    <a:masterClrMapping/>
  </p:clrMapOvr>
  <p:transition spd="slow" advTm="598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00"/>
                            </p:stCondLst>
                            <p:childTnLst>
                              <p:par>
                                <p:cTn id="23" presetID="49" presetClass="entr" presetSubtype="0" decel="100000" fill="hold" grpId="0" nodeType="afterEffect">
                                  <p:stCondLst>
                                    <p:cond delay="0"/>
                                  </p:stCondLst>
                                  <p:childTnLst>
                                    <p:set>
                                      <p:cBhvr>
                                        <p:cTn id="24" dur="1" fill="hold">
                                          <p:stCondLst>
                                            <p:cond delay="0"/>
                                          </p:stCondLst>
                                        </p:cTn>
                                        <p:tgtEl>
                                          <p:spTgt spid="40"/>
                                        </p:tgtEl>
                                        <p:attrNameLst>
                                          <p:attrName>style.visibility</p:attrName>
                                        </p:attrNameLst>
                                      </p:cBhvr>
                                      <p:to>
                                        <p:strVal val="visible"/>
                                      </p:to>
                                    </p:set>
                                    <p:anim calcmode="lin" valueType="num">
                                      <p:cBhvr>
                                        <p:cTn id="25" dur="500" fill="hold"/>
                                        <p:tgtEl>
                                          <p:spTgt spid="40"/>
                                        </p:tgtEl>
                                        <p:attrNameLst>
                                          <p:attrName>ppt_w</p:attrName>
                                        </p:attrNameLst>
                                      </p:cBhvr>
                                      <p:tavLst>
                                        <p:tav tm="0">
                                          <p:val>
                                            <p:fltVal val="0"/>
                                          </p:val>
                                        </p:tav>
                                        <p:tav tm="100000">
                                          <p:val>
                                            <p:strVal val="#ppt_w"/>
                                          </p:val>
                                        </p:tav>
                                      </p:tavLst>
                                    </p:anim>
                                    <p:anim calcmode="lin" valueType="num">
                                      <p:cBhvr>
                                        <p:cTn id="26" dur="500" fill="hold"/>
                                        <p:tgtEl>
                                          <p:spTgt spid="40"/>
                                        </p:tgtEl>
                                        <p:attrNameLst>
                                          <p:attrName>ppt_h</p:attrName>
                                        </p:attrNameLst>
                                      </p:cBhvr>
                                      <p:tavLst>
                                        <p:tav tm="0">
                                          <p:val>
                                            <p:fltVal val="0"/>
                                          </p:val>
                                        </p:tav>
                                        <p:tav tm="100000">
                                          <p:val>
                                            <p:strVal val="#ppt_h"/>
                                          </p:val>
                                        </p:tav>
                                      </p:tavLst>
                                    </p:anim>
                                    <p:anim calcmode="lin" valueType="num">
                                      <p:cBhvr>
                                        <p:cTn id="27" dur="500" fill="hold"/>
                                        <p:tgtEl>
                                          <p:spTgt spid="40"/>
                                        </p:tgtEl>
                                        <p:attrNameLst>
                                          <p:attrName>style.rotation</p:attrName>
                                        </p:attrNameLst>
                                      </p:cBhvr>
                                      <p:tavLst>
                                        <p:tav tm="0">
                                          <p:val>
                                            <p:fltVal val="360"/>
                                          </p:val>
                                        </p:tav>
                                        <p:tav tm="100000">
                                          <p:val>
                                            <p:fltVal val="0"/>
                                          </p:val>
                                        </p:tav>
                                      </p:tavLst>
                                    </p:anim>
                                    <p:animEffect transition="in" filter="fade">
                                      <p:cBhvr>
                                        <p:cTn id="28" dur="500"/>
                                        <p:tgtEl>
                                          <p:spTgt spid="40"/>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p:cTn id="31" dur="500" fill="hold"/>
                                        <p:tgtEl>
                                          <p:spTgt spid="35"/>
                                        </p:tgtEl>
                                        <p:attrNameLst>
                                          <p:attrName>ppt_w</p:attrName>
                                        </p:attrNameLst>
                                      </p:cBhvr>
                                      <p:tavLst>
                                        <p:tav tm="0">
                                          <p:val>
                                            <p:fltVal val="0"/>
                                          </p:val>
                                        </p:tav>
                                        <p:tav tm="100000">
                                          <p:val>
                                            <p:strVal val="#ppt_w"/>
                                          </p:val>
                                        </p:tav>
                                      </p:tavLst>
                                    </p:anim>
                                    <p:anim calcmode="lin" valueType="num">
                                      <p:cBhvr>
                                        <p:cTn id="32" dur="500" fill="hold"/>
                                        <p:tgtEl>
                                          <p:spTgt spid="35"/>
                                        </p:tgtEl>
                                        <p:attrNameLst>
                                          <p:attrName>ppt_h</p:attrName>
                                        </p:attrNameLst>
                                      </p:cBhvr>
                                      <p:tavLst>
                                        <p:tav tm="0">
                                          <p:val>
                                            <p:fltVal val="0"/>
                                          </p:val>
                                        </p:tav>
                                        <p:tav tm="100000">
                                          <p:val>
                                            <p:strVal val="#ppt_h"/>
                                          </p:val>
                                        </p:tav>
                                      </p:tavLst>
                                    </p:anim>
                                    <p:anim calcmode="lin" valueType="num">
                                      <p:cBhvr>
                                        <p:cTn id="33" dur="500" fill="hold"/>
                                        <p:tgtEl>
                                          <p:spTgt spid="35"/>
                                        </p:tgtEl>
                                        <p:attrNameLst>
                                          <p:attrName>style.rotation</p:attrName>
                                        </p:attrNameLst>
                                      </p:cBhvr>
                                      <p:tavLst>
                                        <p:tav tm="0">
                                          <p:val>
                                            <p:fltVal val="360"/>
                                          </p:val>
                                        </p:tav>
                                        <p:tav tm="100000">
                                          <p:val>
                                            <p:fltVal val="0"/>
                                          </p:val>
                                        </p:tav>
                                      </p:tavLst>
                                    </p:anim>
                                    <p:animEffect transition="in" filter="fade">
                                      <p:cBhvr>
                                        <p:cTn id="34" dur="500"/>
                                        <p:tgtEl>
                                          <p:spTgt spid="35"/>
                                        </p:tgtEl>
                                      </p:cBhvr>
                                    </p:animEffect>
                                  </p:childTnLst>
                                </p:cTn>
                              </p:par>
                            </p:childTnLst>
                          </p:cTn>
                        </p:par>
                        <p:par>
                          <p:cTn id="35" fill="hold">
                            <p:stCondLst>
                              <p:cond delay="2400"/>
                            </p:stCondLst>
                            <p:childTnLst>
                              <p:par>
                                <p:cTn id="36" presetID="12" presetClass="entr" presetSubtype="4" fill="hold" nodeType="afterEffect">
                                  <p:stCondLst>
                                    <p:cond delay="0"/>
                                  </p:stCondLst>
                                  <p:childTnLst>
                                    <p:set>
                                      <p:cBhvr>
                                        <p:cTn id="37" dur="1" fill="hold">
                                          <p:stCondLst>
                                            <p:cond delay="0"/>
                                          </p:stCondLst>
                                        </p:cTn>
                                        <p:tgtEl>
                                          <p:spTgt spid="29"/>
                                        </p:tgtEl>
                                        <p:attrNameLst>
                                          <p:attrName>style.visibility</p:attrName>
                                        </p:attrNameLst>
                                      </p:cBhvr>
                                      <p:to>
                                        <p:strVal val="visible"/>
                                      </p:to>
                                    </p:set>
                                    <p:anim calcmode="lin" valueType="num">
                                      <p:cBhvr additive="base">
                                        <p:cTn id="38" dur="500"/>
                                        <p:tgtEl>
                                          <p:spTgt spid="29"/>
                                        </p:tgtEl>
                                        <p:attrNameLst>
                                          <p:attrName>ppt_y</p:attrName>
                                        </p:attrNameLst>
                                      </p:cBhvr>
                                      <p:tavLst>
                                        <p:tav tm="0">
                                          <p:val>
                                            <p:strVal val="#ppt_y+#ppt_h*1.125000"/>
                                          </p:val>
                                        </p:tav>
                                        <p:tav tm="100000">
                                          <p:val>
                                            <p:strVal val="#ppt_y"/>
                                          </p:val>
                                        </p:tav>
                                      </p:tavLst>
                                    </p:anim>
                                    <p:animEffect transition="in" filter="wipe(up)">
                                      <p:cBhvr>
                                        <p:cTn id="39" dur="500"/>
                                        <p:tgtEl>
                                          <p:spTgt spid="29"/>
                                        </p:tgtEl>
                                      </p:cBhvr>
                                    </p:animEffect>
                                  </p:childTnLst>
                                </p:cTn>
                              </p:par>
                              <p:par>
                                <p:cTn id="40" presetID="12" presetClass="entr" presetSubtype="1" fill="hold" nodeType="withEffect">
                                  <p:stCondLst>
                                    <p:cond delay="0"/>
                                  </p:stCondLst>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500"/>
                                        <p:tgtEl>
                                          <p:spTgt spid="32"/>
                                        </p:tgtEl>
                                        <p:attrNameLst>
                                          <p:attrName>ppt_y</p:attrName>
                                        </p:attrNameLst>
                                      </p:cBhvr>
                                      <p:tavLst>
                                        <p:tav tm="0">
                                          <p:val>
                                            <p:strVal val="#ppt_y-#ppt_h*1.125000"/>
                                          </p:val>
                                        </p:tav>
                                        <p:tav tm="100000">
                                          <p:val>
                                            <p:strVal val="#ppt_y"/>
                                          </p:val>
                                        </p:tav>
                                      </p:tavLst>
                                    </p:anim>
                                    <p:animEffect transition="in" filter="wipe(down)">
                                      <p:cBhvr>
                                        <p:cTn id="43" dur="500"/>
                                        <p:tgtEl>
                                          <p:spTgt spid="32"/>
                                        </p:tgtEl>
                                      </p:cBhvr>
                                    </p:animEffect>
                                  </p:childTnLst>
                                </p:cTn>
                              </p:par>
                            </p:childTnLst>
                          </p:cTn>
                        </p:par>
                        <p:par>
                          <p:cTn id="44" fill="hold">
                            <p:stCondLst>
                              <p:cond delay="2900"/>
                            </p:stCondLst>
                            <p:childTnLst>
                              <p:par>
                                <p:cTn id="45" presetID="31" presetClass="entr" presetSubtype="0"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p:cTn id="47" dur="500" fill="hold"/>
                                        <p:tgtEl>
                                          <p:spTgt spid="36"/>
                                        </p:tgtEl>
                                        <p:attrNameLst>
                                          <p:attrName>ppt_w</p:attrName>
                                        </p:attrNameLst>
                                      </p:cBhvr>
                                      <p:tavLst>
                                        <p:tav tm="0">
                                          <p:val>
                                            <p:fltVal val="0"/>
                                          </p:val>
                                        </p:tav>
                                        <p:tav tm="100000">
                                          <p:val>
                                            <p:strVal val="#ppt_w"/>
                                          </p:val>
                                        </p:tav>
                                      </p:tavLst>
                                    </p:anim>
                                    <p:anim calcmode="lin" valueType="num">
                                      <p:cBhvr>
                                        <p:cTn id="48" dur="500" fill="hold"/>
                                        <p:tgtEl>
                                          <p:spTgt spid="36"/>
                                        </p:tgtEl>
                                        <p:attrNameLst>
                                          <p:attrName>ppt_h</p:attrName>
                                        </p:attrNameLst>
                                      </p:cBhvr>
                                      <p:tavLst>
                                        <p:tav tm="0">
                                          <p:val>
                                            <p:fltVal val="0"/>
                                          </p:val>
                                        </p:tav>
                                        <p:tav tm="100000">
                                          <p:val>
                                            <p:strVal val="#ppt_h"/>
                                          </p:val>
                                        </p:tav>
                                      </p:tavLst>
                                    </p:anim>
                                    <p:anim calcmode="lin" valueType="num">
                                      <p:cBhvr>
                                        <p:cTn id="49" dur="500" fill="hold"/>
                                        <p:tgtEl>
                                          <p:spTgt spid="36"/>
                                        </p:tgtEl>
                                        <p:attrNameLst>
                                          <p:attrName>style.rotation</p:attrName>
                                        </p:attrNameLst>
                                      </p:cBhvr>
                                      <p:tavLst>
                                        <p:tav tm="0">
                                          <p:val>
                                            <p:fltVal val="90"/>
                                          </p:val>
                                        </p:tav>
                                        <p:tav tm="100000">
                                          <p:val>
                                            <p:fltVal val="0"/>
                                          </p:val>
                                        </p:tav>
                                      </p:tavLst>
                                    </p:anim>
                                    <p:animEffect transition="in" filter="fade">
                                      <p:cBhvr>
                                        <p:cTn id="50" dur="500"/>
                                        <p:tgtEl>
                                          <p:spTgt spid="36"/>
                                        </p:tgtEl>
                                      </p:cBhvr>
                                    </p:animEffect>
                                  </p:childTnLst>
                                </p:cTn>
                              </p:par>
                              <p:par>
                                <p:cTn id="51" presetID="31" presetClass="entr" presetSubtype="0" fill="hold" grpId="0" nodeType="withEffect">
                                  <p:stCondLst>
                                    <p:cond delay="0"/>
                                  </p:stCondLst>
                                  <p:childTnLst>
                                    <p:set>
                                      <p:cBhvr>
                                        <p:cTn id="52" dur="1" fill="hold">
                                          <p:stCondLst>
                                            <p:cond delay="0"/>
                                          </p:stCondLst>
                                        </p:cTn>
                                        <p:tgtEl>
                                          <p:spTgt spid="37"/>
                                        </p:tgtEl>
                                        <p:attrNameLst>
                                          <p:attrName>style.visibility</p:attrName>
                                        </p:attrNameLst>
                                      </p:cBhvr>
                                      <p:to>
                                        <p:strVal val="visible"/>
                                      </p:to>
                                    </p:set>
                                    <p:anim calcmode="lin" valueType="num">
                                      <p:cBhvr>
                                        <p:cTn id="53" dur="500" fill="hold"/>
                                        <p:tgtEl>
                                          <p:spTgt spid="37"/>
                                        </p:tgtEl>
                                        <p:attrNameLst>
                                          <p:attrName>ppt_w</p:attrName>
                                        </p:attrNameLst>
                                      </p:cBhvr>
                                      <p:tavLst>
                                        <p:tav tm="0">
                                          <p:val>
                                            <p:fltVal val="0"/>
                                          </p:val>
                                        </p:tav>
                                        <p:tav tm="100000">
                                          <p:val>
                                            <p:strVal val="#ppt_w"/>
                                          </p:val>
                                        </p:tav>
                                      </p:tavLst>
                                    </p:anim>
                                    <p:anim calcmode="lin" valueType="num">
                                      <p:cBhvr>
                                        <p:cTn id="54" dur="500" fill="hold"/>
                                        <p:tgtEl>
                                          <p:spTgt spid="37"/>
                                        </p:tgtEl>
                                        <p:attrNameLst>
                                          <p:attrName>ppt_h</p:attrName>
                                        </p:attrNameLst>
                                      </p:cBhvr>
                                      <p:tavLst>
                                        <p:tav tm="0">
                                          <p:val>
                                            <p:fltVal val="0"/>
                                          </p:val>
                                        </p:tav>
                                        <p:tav tm="100000">
                                          <p:val>
                                            <p:strVal val="#ppt_h"/>
                                          </p:val>
                                        </p:tav>
                                      </p:tavLst>
                                    </p:anim>
                                    <p:anim calcmode="lin" valueType="num">
                                      <p:cBhvr>
                                        <p:cTn id="55" dur="500" fill="hold"/>
                                        <p:tgtEl>
                                          <p:spTgt spid="37"/>
                                        </p:tgtEl>
                                        <p:attrNameLst>
                                          <p:attrName>style.rotation</p:attrName>
                                        </p:attrNameLst>
                                      </p:cBhvr>
                                      <p:tavLst>
                                        <p:tav tm="0">
                                          <p:val>
                                            <p:fltVal val="90"/>
                                          </p:val>
                                        </p:tav>
                                        <p:tav tm="100000">
                                          <p:val>
                                            <p:fltVal val="0"/>
                                          </p:val>
                                        </p:tav>
                                      </p:tavLst>
                                    </p:anim>
                                    <p:animEffect transition="in" filter="fade">
                                      <p:cBhvr>
                                        <p:cTn id="56" dur="500"/>
                                        <p:tgtEl>
                                          <p:spTgt spid="37"/>
                                        </p:tgtEl>
                                      </p:cBhvr>
                                    </p:animEffect>
                                  </p:childTnLst>
                                </p:cTn>
                              </p:par>
                            </p:childTnLst>
                          </p:cTn>
                        </p:par>
                        <p:par>
                          <p:cTn id="57" fill="hold">
                            <p:stCondLst>
                              <p:cond delay="3400"/>
                            </p:stCondLst>
                            <p:childTnLst>
                              <p:par>
                                <p:cTn id="58" presetID="22" presetClass="entr" presetSubtype="8" fill="hold" grpId="0" nodeType="afterEffect">
                                  <p:stCondLst>
                                    <p:cond delay="0"/>
                                  </p:stCondLst>
                                  <p:childTnLst>
                                    <p:set>
                                      <p:cBhvr>
                                        <p:cTn id="59" dur="1" fill="hold">
                                          <p:stCondLst>
                                            <p:cond delay="0"/>
                                          </p:stCondLst>
                                        </p:cTn>
                                        <p:tgtEl>
                                          <p:spTgt spid="42"/>
                                        </p:tgtEl>
                                        <p:attrNameLst>
                                          <p:attrName>style.visibility</p:attrName>
                                        </p:attrNameLst>
                                      </p:cBhvr>
                                      <p:to>
                                        <p:strVal val="visible"/>
                                      </p:to>
                                    </p:set>
                                    <p:animEffect transition="in" filter="wipe(left)">
                                      <p:cBhvr>
                                        <p:cTn id="60" dur="500"/>
                                        <p:tgtEl>
                                          <p:spTgt spid="42"/>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43"/>
                                        </p:tgtEl>
                                        <p:attrNameLst>
                                          <p:attrName>style.visibility</p:attrName>
                                        </p:attrNameLst>
                                      </p:cBhvr>
                                      <p:to>
                                        <p:strVal val="visible"/>
                                      </p:to>
                                    </p:set>
                                    <p:animEffect transition="in" filter="wipe(left)">
                                      <p:cBhvr>
                                        <p:cTn id="63" dur="500"/>
                                        <p:tgtEl>
                                          <p:spTgt spid="43"/>
                                        </p:tgtEl>
                                      </p:cBhvr>
                                    </p:animEffect>
                                  </p:childTnLst>
                                </p:cTn>
                              </p:par>
                              <p:par>
                                <p:cTn id="64" presetID="22" presetClass="entr" presetSubtype="2" fill="hold" grpId="0" nodeType="withEffect">
                                  <p:stCondLst>
                                    <p:cond delay="0"/>
                                  </p:stCondLst>
                                  <p:childTnLst>
                                    <p:set>
                                      <p:cBhvr>
                                        <p:cTn id="65" dur="1" fill="hold">
                                          <p:stCondLst>
                                            <p:cond delay="0"/>
                                          </p:stCondLst>
                                        </p:cTn>
                                        <p:tgtEl>
                                          <p:spTgt spid="45"/>
                                        </p:tgtEl>
                                        <p:attrNameLst>
                                          <p:attrName>style.visibility</p:attrName>
                                        </p:attrNameLst>
                                      </p:cBhvr>
                                      <p:to>
                                        <p:strVal val="visible"/>
                                      </p:to>
                                    </p:set>
                                    <p:animEffect transition="in" filter="wipe(right)">
                                      <p:cBhvr>
                                        <p:cTn id="66" dur="500"/>
                                        <p:tgtEl>
                                          <p:spTgt spid="45"/>
                                        </p:tgtEl>
                                      </p:cBhvr>
                                    </p:animEffect>
                                  </p:childTnLst>
                                </p:cTn>
                              </p:par>
                              <p:par>
                                <p:cTn id="67" presetID="22" presetClass="entr" presetSubtype="2" fill="hold" grpId="0" nodeType="withEffect">
                                  <p:stCondLst>
                                    <p:cond delay="0"/>
                                  </p:stCondLst>
                                  <p:childTnLst>
                                    <p:set>
                                      <p:cBhvr>
                                        <p:cTn id="68" dur="1" fill="hold">
                                          <p:stCondLst>
                                            <p:cond delay="0"/>
                                          </p:stCondLst>
                                        </p:cTn>
                                        <p:tgtEl>
                                          <p:spTgt spid="44"/>
                                        </p:tgtEl>
                                        <p:attrNameLst>
                                          <p:attrName>style.visibility</p:attrName>
                                        </p:attrNameLst>
                                      </p:cBhvr>
                                      <p:to>
                                        <p:strVal val="visible"/>
                                      </p:to>
                                    </p:set>
                                    <p:animEffect transition="in" filter="wipe(right)">
                                      <p:cBhvr>
                                        <p:cTn id="69" dur="500"/>
                                        <p:tgtEl>
                                          <p:spTgt spid="44"/>
                                        </p:tgtEl>
                                      </p:cBhvr>
                                    </p:animEffect>
                                  </p:childTnLst>
                                </p:cTn>
                              </p:par>
                            </p:childTnLst>
                          </p:cTn>
                        </p:par>
                        <p:par>
                          <p:cTn id="70" fill="hold">
                            <p:stCondLst>
                              <p:cond delay="3900"/>
                            </p:stCondLst>
                            <p:childTnLst>
                              <p:par>
                                <p:cTn id="71" presetID="12" presetClass="entr" presetSubtype="2" fill="hold" nodeType="afterEffect">
                                  <p:stCondLst>
                                    <p:cond delay="0"/>
                                  </p:stCondLst>
                                  <p:childTnLst>
                                    <p:set>
                                      <p:cBhvr>
                                        <p:cTn id="72" dur="1" fill="hold">
                                          <p:stCondLst>
                                            <p:cond delay="0"/>
                                          </p:stCondLst>
                                        </p:cTn>
                                        <p:tgtEl>
                                          <p:spTgt spid="26"/>
                                        </p:tgtEl>
                                        <p:attrNameLst>
                                          <p:attrName>style.visibility</p:attrName>
                                        </p:attrNameLst>
                                      </p:cBhvr>
                                      <p:to>
                                        <p:strVal val="visible"/>
                                      </p:to>
                                    </p:set>
                                    <p:anim calcmode="lin" valueType="num">
                                      <p:cBhvr additive="base">
                                        <p:cTn id="73" dur="500"/>
                                        <p:tgtEl>
                                          <p:spTgt spid="26"/>
                                        </p:tgtEl>
                                        <p:attrNameLst>
                                          <p:attrName>ppt_x</p:attrName>
                                        </p:attrNameLst>
                                      </p:cBhvr>
                                      <p:tavLst>
                                        <p:tav tm="0">
                                          <p:val>
                                            <p:strVal val="#ppt_x+#ppt_w*1.125000"/>
                                          </p:val>
                                        </p:tav>
                                        <p:tav tm="100000">
                                          <p:val>
                                            <p:strVal val="#ppt_x"/>
                                          </p:val>
                                        </p:tav>
                                      </p:tavLst>
                                    </p:anim>
                                    <p:animEffect transition="in" filter="wipe(left)">
                                      <p:cBhvr>
                                        <p:cTn id="74" dur="500"/>
                                        <p:tgtEl>
                                          <p:spTgt spid="26"/>
                                        </p:tgtEl>
                                      </p:cBhvr>
                                    </p:animEffect>
                                  </p:childTnLst>
                                </p:cTn>
                              </p:par>
                              <p:par>
                                <p:cTn id="75" presetID="12" presetClass="entr" presetSubtype="8" fill="hold" nodeType="with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additive="base">
                                        <p:cTn id="77" dur="500"/>
                                        <p:tgtEl>
                                          <p:spTgt spid="23"/>
                                        </p:tgtEl>
                                        <p:attrNameLst>
                                          <p:attrName>ppt_x</p:attrName>
                                        </p:attrNameLst>
                                      </p:cBhvr>
                                      <p:tavLst>
                                        <p:tav tm="0">
                                          <p:val>
                                            <p:strVal val="#ppt_x-#ppt_w*1.125000"/>
                                          </p:val>
                                        </p:tav>
                                        <p:tav tm="100000">
                                          <p:val>
                                            <p:strVal val="#ppt_x"/>
                                          </p:val>
                                        </p:tav>
                                      </p:tavLst>
                                    </p:anim>
                                    <p:animEffect transition="in" filter="wipe(right)">
                                      <p:cBhvr>
                                        <p:cTn id="78" dur="500"/>
                                        <p:tgtEl>
                                          <p:spTgt spid="23"/>
                                        </p:tgtEl>
                                      </p:cBhvr>
                                    </p:animEffect>
                                  </p:childTnLst>
                                </p:cTn>
                              </p:par>
                            </p:childTnLst>
                          </p:cTn>
                        </p:par>
                        <p:par>
                          <p:cTn id="79" fill="hold">
                            <p:stCondLst>
                              <p:cond delay="4400"/>
                            </p:stCondLst>
                            <p:childTnLst>
                              <p:par>
                                <p:cTn id="80" presetID="31" presetClass="entr" presetSubtype="0" fill="hold" grpId="0" nodeType="afterEffect">
                                  <p:stCondLst>
                                    <p:cond delay="0"/>
                                  </p:stCondLst>
                                  <p:childTnLst>
                                    <p:set>
                                      <p:cBhvr>
                                        <p:cTn id="81" dur="1" fill="hold">
                                          <p:stCondLst>
                                            <p:cond delay="0"/>
                                          </p:stCondLst>
                                        </p:cTn>
                                        <p:tgtEl>
                                          <p:spTgt spid="38"/>
                                        </p:tgtEl>
                                        <p:attrNameLst>
                                          <p:attrName>style.visibility</p:attrName>
                                        </p:attrNameLst>
                                      </p:cBhvr>
                                      <p:to>
                                        <p:strVal val="visible"/>
                                      </p:to>
                                    </p:set>
                                    <p:anim calcmode="lin" valueType="num">
                                      <p:cBhvr>
                                        <p:cTn id="82" dur="500" fill="hold"/>
                                        <p:tgtEl>
                                          <p:spTgt spid="38"/>
                                        </p:tgtEl>
                                        <p:attrNameLst>
                                          <p:attrName>ppt_w</p:attrName>
                                        </p:attrNameLst>
                                      </p:cBhvr>
                                      <p:tavLst>
                                        <p:tav tm="0">
                                          <p:val>
                                            <p:fltVal val="0"/>
                                          </p:val>
                                        </p:tav>
                                        <p:tav tm="100000">
                                          <p:val>
                                            <p:strVal val="#ppt_w"/>
                                          </p:val>
                                        </p:tav>
                                      </p:tavLst>
                                    </p:anim>
                                    <p:anim calcmode="lin" valueType="num">
                                      <p:cBhvr>
                                        <p:cTn id="83" dur="500" fill="hold"/>
                                        <p:tgtEl>
                                          <p:spTgt spid="38"/>
                                        </p:tgtEl>
                                        <p:attrNameLst>
                                          <p:attrName>ppt_h</p:attrName>
                                        </p:attrNameLst>
                                      </p:cBhvr>
                                      <p:tavLst>
                                        <p:tav tm="0">
                                          <p:val>
                                            <p:fltVal val="0"/>
                                          </p:val>
                                        </p:tav>
                                        <p:tav tm="100000">
                                          <p:val>
                                            <p:strVal val="#ppt_h"/>
                                          </p:val>
                                        </p:tav>
                                      </p:tavLst>
                                    </p:anim>
                                    <p:anim calcmode="lin" valueType="num">
                                      <p:cBhvr>
                                        <p:cTn id="84" dur="500" fill="hold"/>
                                        <p:tgtEl>
                                          <p:spTgt spid="38"/>
                                        </p:tgtEl>
                                        <p:attrNameLst>
                                          <p:attrName>style.rotation</p:attrName>
                                        </p:attrNameLst>
                                      </p:cBhvr>
                                      <p:tavLst>
                                        <p:tav tm="0">
                                          <p:val>
                                            <p:fltVal val="90"/>
                                          </p:val>
                                        </p:tav>
                                        <p:tav tm="100000">
                                          <p:val>
                                            <p:fltVal val="0"/>
                                          </p:val>
                                        </p:tav>
                                      </p:tavLst>
                                    </p:anim>
                                    <p:animEffect transition="in" filter="fade">
                                      <p:cBhvr>
                                        <p:cTn id="85" dur="500"/>
                                        <p:tgtEl>
                                          <p:spTgt spid="38"/>
                                        </p:tgtEl>
                                      </p:cBhvr>
                                    </p:animEffect>
                                  </p:childTnLst>
                                </p:cTn>
                              </p:par>
                              <p:par>
                                <p:cTn id="86" presetID="31" presetClass="entr" presetSubtype="0" fill="hold" grpId="0" nodeType="withEffect">
                                  <p:stCondLst>
                                    <p:cond delay="0"/>
                                  </p:stCondLst>
                                  <p:childTnLst>
                                    <p:set>
                                      <p:cBhvr>
                                        <p:cTn id="87" dur="1" fill="hold">
                                          <p:stCondLst>
                                            <p:cond delay="0"/>
                                          </p:stCondLst>
                                        </p:cTn>
                                        <p:tgtEl>
                                          <p:spTgt spid="39"/>
                                        </p:tgtEl>
                                        <p:attrNameLst>
                                          <p:attrName>style.visibility</p:attrName>
                                        </p:attrNameLst>
                                      </p:cBhvr>
                                      <p:to>
                                        <p:strVal val="visible"/>
                                      </p:to>
                                    </p:set>
                                    <p:anim calcmode="lin" valueType="num">
                                      <p:cBhvr>
                                        <p:cTn id="88" dur="500" fill="hold"/>
                                        <p:tgtEl>
                                          <p:spTgt spid="39"/>
                                        </p:tgtEl>
                                        <p:attrNameLst>
                                          <p:attrName>ppt_w</p:attrName>
                                        </p:attrNameLst>
                                      </p:cBhvr>
                                      <p:tavLst>
                                        <p:tav tm="0">
                                          <p:val>
                                            <p:fltVal val="0"/>
                                          </p:val>
                                        </p:tav>
                                        <p:tav tm="100000">
                                          <p:val>
                                            <p:strVal val="#ppt_w"/>
                                          </p:val>
                                        </p:tav>
                                      </p:tavLst>
                                    </p:anim>
                                    <p:anim calcmode="lin" valueType="num">
                                      <p:cBhvr>
                                        <p:cTn id="89" dur="500" fill="hold"/>
                                        <p:tgtEl>
                                          <p:spTgt spid="39"/>
                                        </p:tgtEl>
                                        <p:attrNameLst>
                                          <p:attrName>ppt_h</p:attrName>
                                        </p:attrNameLst>
                                      </p:cBhvr>
                                      <p:tavLst>
                                        <p:tav tm="0">
                                          <p:val>
                                            <p:fltVal val="0"/>
                                          </p:val>
                                        </p:tav>
                                        <p:tav tm="100000">
                                          <p:val>
                                            <p:strVal val="#ppt_h"/>
                                          </p:val>
                                        </p:tav>
                                      </p:tavLst>
                                    </p:anim>
                                    <p:anim calcmode="lin" valueType="num">
                                      <p:cBhvr>
                                        <p:cTn id="90" dur="500" fill="hold"/>
                                        <p:tgtEl>
                                          <p:spTgt spid="39"/>
                                        </p:tgtEl>
                                        <p:attrNameLst>
                                          <p:attrName>style.rotation</p:attrName>
                                        </p:attrNameLst>
                                      </p:cBhvr>
                                      <p:tavLst>
                                        <p:tav tm="0">
                                          <p:val>
                                            <p:fltVal val="90"/>
                                          </p:val>
                                        </p:tav>
                                        <p:tav tm="100000">
                                          <p:val>
                                            <p:fltVal val="0"/>
                                          </p:val>
                                        </p:tav>
                                      </p:tavLst>
                                    </p:anim>
                                    <p:animEffect transition="in" filter="fade">
                                      <p:cBhvr>
                                        <p:cTn id="91" dur="500"/>
                                        <p:tgtEl>
                                          <p:spTgt spid="39"/>
                                        </p:tgtEl>
                                      </p:cBhvr>
                                    </p:animEffect>
                                  </p:childTnLst>
                                </p:cTn>
                              </p:par>
                            </p:childTnLst>
                          </p:cTn>
                        </p:par>
                        <p:par>
                          <p:cTn id="92" fill="hold">
                            <p:stCondLst>
                              <p:cond delay="4900"/>
                            </p:stCondLst>
                            <p:childTnLst>
                              <p:par>
                                <p:cTn id="93" presetID="22" presetClass="entr" presetSubtype="4" fill="hold" grpId="0" nodeType="afterEffect">
                                  <p:stCondLst>
                                    <p:cond delay="0"/>
                                  </p:stCondLst>
                                  <p:childTnLst>
                                    <p:set>
                                      <p:cBhvr>
                                        <p:cTn id="94" dur="1" fill="hold">
                                          <p:stCondLst>
                                            <p:cond delay="0"/>
                                          </p:stCondLst>
                                        </p:cTn>
                                        <p:tgtEl>
                                          <p:spTgt spid="41"/>
                                        </p:tgtEl>
                                        <p:attrNameLst>
                                          <p:attrName>style.visibility</p:attrName>
                                        </p:attrNameLst>
                                      </p:cBhvr>
                                      <p:to>
                                        <p:strVal val="visible"/>
                                      </p:to>
                                    </p:set>
                                    <p:animEffect transition="in" filter="wipe(down)">
                                      <p:cBhvr>
                                        <p:cTn id="95" dur="500"/>
                                        <p:tgtEl>
                                          <p:spTgt spid="41"/>
                                        </p:tgtEl>
                                      </p:cBhvr>
                                    </p:animEffect>
                                  </p:childTnLst>
                                </p:cTn>
                              </p:par>
                              <p:par>
                                <p:cTn id="96" presetID="22" presetClass="entr" presetSubtype="4" fill="hold" grpId="0" nodeType="withEffect">
                                  <p:stCondLst>
                                    <p:cond delay="0"/>
                                  </p:stCondLst>
                                  <p:childTnLst>
                                    <p:set>
                                      <p:cBhvr>
                                        <p:cTn id="97" dur="1" fill="hold">
                                          <p:stCondLst>
                                            <p:cond delay="0"/>
                                          </p:stCondLst>
                                        </p:cTn>
                                        <p:tgtEl>
                                          <p:spTgt spid="22"/>
                                        </p:tgtEl>
                                        <p:attrNameLst>
                                          <p:attrName>style.visibility</p:attrName>
                                        </p:attrNameLst>
                                      </p:cBhvr>
                                      <p:to>
                                        <p:strVal val="visible"/>
                                      </p:to>
                                    </p:set>
                                    <p:animEffect transition="in" filter="wipe(down)">
                                      <p:cBhvr>
                                        <p:cTn id="98" dur="500"/>
                                        <p:tgtEl>
                                          <p:spTgt spid="22"/>
                                        </p:tgtEl>
                                      </p:cBhvr>
                                    </p:animEffect>
                                  </p:childTnLst>
                                </p:cTn>
                              </p:par>
                              <p:par>
                                <p:cTn id="99" presetID="22" presetClass="entr" presetSubtype="1" fill="hold" grpId="0" nodeType="withEffect">
                                  <p:stCondLst>
                                    <p:cond delay="0"/>
                                  </p:stCondLst>
                                  <p:childTnLst>
                                    <p:set>
                                      <p:cBhvr>
                                        <p:cTn id="100" dur="1" fill="hold">
                                          <p:stCondLst>
                                            <p:cond delay="0"/>
                                          </p:stCondLst>
                                        </p:cTn>
                                        <p:tgtEl>
                                          <p:spTgt spid="47"/>
                                        </p:tgtEl>
                                        <p:attrNameLst>
                                          <p:attrName>style.visibility</p:attrName>
                                        </p:attrNameLst>
                                      </p:cBhvr>
                                      <p:to>
                                        <p:strVal val="visible"/>
                                      </p:to>
                                    </p:set>
                                    <p:animEffect transition="in" filter="wipe(up)">
                                      <p:cBhvr>
                                        <p:cTn id="101" dur="500"/>
                                        <p:tgtEl>
                                          <p:spTgt spid="47"/>
                                        </p:tgtEl>
                                      </p:cBhvr>
                                    </p:animEffect>
                                  </p:childTnLst>
                                </p:cTn>
                              </p:par>
                              <p:par>
                                <p:cTn id="102" presetID="22" presetClass="entr" presetSubtype="1" fill="hold" grpId="0" nodeType="withEffect">
                                  <p:stCondLst>
                                    <p:cond delay="0"/>
                                  </p:stCondLst>
                                  <p:childTnLst>
                                    <p:set>
                                      <p:cBhvr>
                                        <p:cTn id="103" dur="1" fill="hold">
                                          <p:stCondLst>
                                            <p:cond delay="0"/>
                                          </p:stCondLst>
                                        </p:cTn>
                                        <p:tgtEl>
                                          <p:spTgt spid="46"/>
                                        </p:tgtEl>
                                        <p:attrNameLst>
                                          <p:attrName>style.visibility</p:attrName>
                                        </p:attrNameLst>
                                      </p:cBhvr>
                                      <p:to>
                                        <p:strVal val="visible"/>
                                      </p:to>
                                    </p:set>
                                    <p:animEffect transition="in" filter="wipe(up)">
                                      <p:cBhvr>
                                        <p:cTn id="104"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 grpId="0" animBg="1"/>
      <p:bldP spid="22" grpId="0" animBg="1"/>
      <p:bldP spid="35" grpId="0" animBg="1"/>
      <p:bldP spid="36" grpId="0"/>
      <p:bldP spid="37" grpId="0"/>
      <p:bldP spid="38" grpId="0"/>
      <p:bldP spid="39" grpId="0"/>
      <p:bldP spid="40" grpId="0"/>
      <p:bldP spid="41" grpId="0"/>
      <p:bldP spid="42" grpId="0" animBg="1"/>
      <p:bldP spid="43" grpId="0"/>
      <p:bldP spid="44" grpId="0" animBg="1"/>
      <p:bldP spid="45" grpId="0"/>
      <p:bldP spid="46" grpId="0" animBg="1"/>
      <p:bldP spid="4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6"/>
          <p:cNvSpPr/>
          <p:nvPr/>
        </p:nvSpPr>
        <p:spPr bwMode="auto">
          <a:xfrm flipH="1">
            <a:off x="284" y="2165427"/>
            <a:ext cx="193441" cy="25271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9" name="矩形 8"/>
          <p:cNvSpPr/>
          <p:nvPr/>
        </p:nvSpPr>
        <p:spPr bwMode="auto">
          <a:xfrm>
            <a:off x="4010149" y="2399272"/>
            <a:ext cx="6264696" cy="646331"/>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7" name="TextBox 6"/>
          <p:cNvSpPr txBox="1"/>
          <p:nvPr/>
        </p:nvSpPr>
        <p:spPr>
          <a:xfrm>
            <a:off x="4187055" y="2399272"/>
            <a:ext cx="4935661" cy="646331"/>
          </a:xfrm>
          <a:prstGeom prst="rect">
            <a:avLst/>
          </a:prstGeom>
          <a:noFill/>
        </p:spPr>
        <p:txBody>
          <a:bodyPr wrap="square" lIns="91428" tIns="45714" rIns="91428" bIns="45714" rtlCol="0">
            <a:spAutoFit/>
          </a:bodyPr>
          <a:lstStyle/>
          <a:p>
            <a:r>
              <a:rPr lang="zh-CN" altLang="en-US" sz="3600" b="1" dirty="0">
                <a:solidFill>
                  <a:srgbClr val="F8F8F8"/>
                </a:solidFill>
                <a:latin typeface="微软雅黑" panose="020B0503020204020204" pitchFamily="34" charset="-122"/>
                <a:ea typeface="微软雅黑" panose="020B0503020204020204" pitchFamily="34" charset="-122"/>
              </a:rPr>
              <a:t>一、前阶段工作回顾</a:t>
            </a:r>
            <a:endParaRPr lang="zh-CN" altLang="en-US" sz="3600" b="1" dirty="0">
              <a:solidFill>
                <a:srgbClr val="F8F8F8"/>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bwMode="auto">
          <a:xfrm flipV="1">
            <a:off x="3754616" y="2276874"/>
            <a:ext cx="0" cy="235247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 name="组合 1"/>
          <p:cNvGrpSpPr/>
          <p:nvPr/>
        </p:nvGrpSpPr>
        <p:grpSpPr>
          <a:xfrm>
            <a:off x="1394868" y="2360063"/>
            <a:ext cx="2093912" cy="2122488"/>
            <a:chOff x="1314425" y="2394103"/>
            <a:chExt cx="2093913" cy="2122488"/>
          </a:xfrm>
          <a:solidFill>
            <a:schemeClr val="tx1"/>
          </a:solidFill>
        </p:grpSpPr>
        <p:sp>
          <p:nvSpPr>
            <p:cNvPr id="10" name="Freeform 6"/>
            <p:cNvSpPr>
              <a:spLocks noEditPoints="1"/>
            </p:cNvSpPr>
            <p:nvPr/>
          </p:nvSpPr>
          <p:spPr bwMode="auto">
            <a:xfrm>
              <a:off x="1314425" y="2394103"/>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p>
          </p:txBody>
        </p:sp>
        <p:sp>
          <p:nvSpPr>
            <p:cNvPr id="12" name="Freeform 7"/>
            <p:cNvSpPr>
              <a:spLocks noEditPoints="1"/>
            </p:cNvSpPr>
            <p:nvPr/>
          </p:nvSpPr>
          <p:spPr bwMode="auto">
            <a:xfrm>
              <a:off x="1685900" y="2610003"/>
              <a:ext cx="1360488" cy="1641475"/>
            </a:xfrm>
            <a:custGeom>
              <a:avLst/>
              <a:gdLst>
                <a:gd name="T0" fmla="*/ 870 w 1809"/>
                <a:gd name="T1" fmla="*/ 879 h 2152"/>
                <a:gd name="T2" fmla="*/ 870 w 1809"/>
                <a:gd name="T3" fmla="*/ 2152 h 2152"/>
                <a:gd name="T4" fmla="*/ 1809 w 1809"/>
                <a:gd name="T5" fmla="*/ 1820 h 2152"/>
                <a:gd name="T6" fmla="*/ 1809 w 1809"/>
                <a:gd name="T7" fmla="*/ 547 h 2152"/>
                <a:gd name="T8" fmla="*/ 870 w 1809"/>
                <a:gd name="T9" fmla="*/ 879 h 2152"/>
                <a:gd name="T10" fmla="*/ 785 w 1809"/>
                <a:gd name="T11" fmla="*/ 961 h 2152"/>
                <a:gd name="T12" fmla="*/ 785 w 1809"/>
                <a:gd name="T13" fmla="*/ 1138 h 2152"/>
                <a:gd name="T14" fmla="*/ 613 w 1809"/>
                <a:gd name="T15" fmla="*/ 1053 h 2152"/>
                <a:gd name="T16" fmla="*/ 613 w 1809"/>
                <a:gd name="T17" fmla="*/ 864 h 2152"/>
                <a:gd name="T18" fmla="*/ 785 w 1809"/>
                <a:gd name="T19" fmla="*/ 961 h 2152"/>
                <a:gd name="T20" fmla="*/ 1555 w 1809"/>
                <a:gd name="T21" fmla="*/ 410 h 2152"/>
                <a:gd name="T22" fmla="*/ 1507 w 1809"/>
                <a:gd name="T23" fmla="*/ 386 h 2152"/>
                <a:gd name="T24" fmla="*/ 602 w 1809"/>
                <a:gd name="T25" fmla="*/ 700 h 2152"/>
                <a:gd name="T26" fmla="*/ 576 w 1809"/>
                <a:gd name="T27" fmla="*/ 724 h 2152"/>
                <a:gd name="T28" fmla="*/ 576 w 1809"/>
                <a:gd name="T29" fmla="*/ 2017 h 2152"/>
                <a:gd name="T30" fmla="*/ 822 w 1809"/>
                <a:gd name="T31" fmla="*/ 2149 h 2152"/>
                <a:gd name="T32" fmla="*/ 822 w 1809"/>
                <a:gd name="T33" fmla="*/ 879 h 2152"/>
                <a:gd name="T34" fmla="*/ 622 w 1809"/>
                <a:gd name="T35" fmla="*/ 772 h 2152"/>
                <a:gd name="T36" fmla="*/ 625 w 1809"/>
                <a:gd name="T37" fmla="*/ 772 h 2152"/>
                <a:gd name="T38" fmla="*/ 1531 w 1809"/>
                <a:gd name="T39" fmla="*/ 457 h 2152"/>
                <a:gd name="T40" fmla="*/ 1555 w 1809"/>
                <a:gd name="T41" fmla="*/ 410 h 2152"/>
                <a:gd name="T42" fmla="*/ 209 w 1809"/>
                <a:gd name="T43" fmla="*/ 581 h 2152"/>
                <a:gd name="T44" fmla="*/ 209 w 1809"/>
                <a:gd name="T45" fmla="*/ 758 h 2152"/>
                <a:gd name="T46" fmla="*/ 37 w 1809"/>
                <a:gd name="T47" fmla="*/ 673 h 2152"/>
                <a:gd name="T48" fmla="*/ 37 w 1809"/>
                <a:gd name="T49" fmla="*/ 484 h 2152"/>
                <a:gd name="T50" fmla="*/ 209 w 1809"/>
                <a:gd name="T51" fmla="*/ 581 h 2152"/>
                <a:gd name="T52" fmla="*/ 978 w 1809"/>
                <a:gd name="T53" fmla="*/ 30 h 2152"/>
                <a:gd name="T54" fmla="*/ 931 w 1809"/>
                <a:gd name="T55" fmla="*/ 6 h 2152"/>
                <a:gd name="T56" fmla="*/ 25 w 1809"/>
                <a:gd name="T57" fmla="*/ 321 h 2152"/>
                <a:gd name="T58" fmla="*/ 0 w 1809"/>
                <a:gd name="T59" fmla="*/ 344 h 2152"/>
                <a:gd name="T60" fmla="*/ 0 w 1809"/>
                <a:gd name="T61" fmla="*/ 1638 h 2152"/>
                <a:gd name="T62" fmla="*/ 246 w 1809"/>
                <a:gd name="T63" fmla="*/ 1770 h 2152"/>
                <a:gd name="T64" fmla="*/ 246 w 1809"/>
                <a:gd name="T65" fmla="*/ 500 h 2152"/>
                <a:gd name="T66" fmla="*/ 46 w 1809"/>
                <a:gd name="T67" fmla="*/ 393 h 2152"/>
                <a:gd name="T68" fmla="*/ 49 w 1809"/>
                <a:gd name="T69" fmla="*/ 392 h 2152"/>
                <a:gd name="T70" fmla="*/ 954 w 1809"/>
                <a:gd name="T71" fmla="*/ 77 h 2152"/>
                <a:gd name="T72" fmla="*/ 978 w 1809"/>
                <a:gd name="T73" fmla="*/ 30 h 2152"/>
                <a:gd name="T74" fmla="*/ 497 w 1809"/>
                <a:gd name="T75" fmla="*/ 781 h 2152"/>
                <a:gd name="T76" fmla="*/ 497 w 1809"/>
                <a:gd name="T77" fmla="*/ 958 h 2152"/>
                <a:gd name="T78" fmla="*/ 325 w 1809"/>
                <a:gd name="T79" fmla="*/ 873 h 2152"/>
                <a:gd name="T80" fmla="*/ 325 w 1809"/>
                <a:gd name="T81" fmla="*/ 684 h 2152"/>
                <a:gd name="T82" fmla="*/ 497 w 1809"/>
                <a:gd name="T83" fmla="*/ 781 h 2152"/>
                <a:gd name="T84" fmla="*/ 1266 w 1809"/>
                <a:gd name="T85" fmla="*/ 230 h 2152"/>
                <a:gd name="T86" fmla="*/ 1219 w 1809"/>
                <a:gd name="T87" fmla="*/ 206 h 2152"/>
                <a:gd name="T88" fmla="*/ 313 w 1809"/>
                <a:gd name="T89" fmla="*/ 520 h 2152"/>
                <a:gd name="T90" fmla="*/ 288 w 1809"/>
                <a:gd name="T91" fmla="*/ 544 h 2152"/>
                <a:gd name="T92" fmla="*/ 288 w 1809"/>
                <a:gd name="T93" fmla="*/ 1837 h 2152"/>
                <a:gd name="T94" fmla="*/ 534 w 1809"/>
                <a:gd name="T95" fmla="*/ 1969 h 2152"/>
                <a:gd name="T96" fmla="*/ 534 w 1809"/>
                <a:gd name="T97" fmla="*/ 699 h 2152"/>
                <a:gd name="T98" fmla="*/ 334 w 1809"/>
                <a:gd name="T99" fmla="*/ 592 h 2152"/>
                <a:gd name="T100" fmla="*/ 337 w 1809"/>
                <a:gd name="T101" fmla="*/ 592 h 2152"/>
                <a:gd name="T102" fmla="*/ 1243 w 1809"/>
                <a:gd name="T103" fmla="*/ 277 h 2152"/>
                <a:gd name="T104" fmla="*/ 1266 w 1809"/>
                <a:gd name="T105" fmla="*/ 23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09" h="2152">
                  <a:moveTo>
                    <a:pt x="870" y="879"/>
                  </a:moveTo>
                  <a:lnTo>
                    <a:pt x="870" y="2152"/>
                  </a:lnTo>
                  <a:lnTo>
                    <a:pt x="1809" y="1820"/>
                  </a:lnTo>
                  <a:lnTo>
                    <a:pt x="1809" y="547"/>
                  </a:lnTo>
                  <a:lnTo>
                    <a:pt x="870" y="879"/>
                  </a:lnTo>
                  <a:close/>
                  <a:moveTo>
                    <a:pt x="785" y="961"/>
                  </a:moveTo>
                  <a:lnTo>
                    <a:pt x="785" y="1138"/>
                  </a:lnTo>
                  <a:cubicBezTo>
                    <a:pt x="699" y="1121"/>
                    <a:pt x="613" y="1053"/>
                    <a:pt x="613" y="1053"/>
                  </a:cubicBezTo>
                  <a:lnTo>
                    <a:pt x="613" y="864"/>
                  </a:lnTo>
                  <a:cubicBezTo>
                    <a:pt x="719" y="950"/>
                    <a:pt x="785" y="961"/>
                    <a:pt x="785" y="961"/>
                  </a:cubicBezTo>
                  <a:close/>
                  <a:moveTo>
                    <a:pt x="1555" y="410"/>
                  </a:moveTo>
                  <a:cubicBezTo>
                    <a:pt x="1548" y="390"/>
                    <a:pt x="1527" y="379"/>
                    <a:pt x="1507" y="386"/>
                  </a:cubicBezTo>
                  <a:lnTo>
                    <a:pt x="602" y="700"/>
                  </a:lnTo>
                  <a:cubicBezTo>
                    <a:pt x="590" y="704"/>
                    <a:pt x="580" y="713"/>
                    <a:pt x="576" y="724"/>
                  </a:cubicBezTo>
                  <a:lnTo>
                    <a:pt x="576" y="2017"/>
                  </a:lnTo>
                  <a:cubicBezTo>
                    <a:pt x="608" y="2080"/>
                    <a:pt x="741" y="2149"/>
                    <a:pt x="822" y="2149"/>
                  </a:cubicBezTo>
                  <a:lnTo>
                    <a:pt x="822" y="879"/>
                  </a:lnTo>
                  <a:cubicBezTo>
                    <a:pt x="779" y="873"/>
                    <a:pt x="682" y="822"/>
                    <a:pt x="622" y="772"/>
                  </a:cubicBezTo>
                  <a:cubicBezTo>
                    <a:pt x="623" y="772"/>
                    <a:pt x="624" y="772"/>
                    <a:pt x="625" y="772"/>
                  </a:cubicBezTo>
                  <a:lnTo>
                    <a:pt x="1531" y="457"/>
                  </a:lnTo>
                  <a:cubicBezTo>
                    <a:pt x="1550" y="450"/>
                    <a:pt x="1561" y="429"/>
                    <a:pt x="1555" y="410"/>
                  </a:cubicBezTo>
                  <a:close/>
                  <a:moveTo>
                    <a:pt x="209" y="581"/>
                  </a:moveTo>
                  <a:lnTo>
                    <a:pt x="209" y="758"/>
                  </a:lnTo>
                  <a:cubicBezTo>
                    <a:pt x="123" y="742"/>
                    <a:pt x="37" y="673"/>
                    <a:pt x="37" y="673"/>
                  </a:cubicBezTo>
                  <a:lnTo>
                    <a:pt x="37" y="484"/>
                  </a:lnTo>
                  <a:cubicBezTo>
                    <a:pt x="143" y="570"/>
                    <a:pt x="209" y="581"/>
                    <a:pt x="209" y="581"/>
                  </a:cubicBezTo>
                  <a:close/>
                  <a:moveTo>
                    <a:pt x="978" y="30"/>
                  </a:moveTo>
                  <a:cubicBezTo>
                    <a:pt x="972" y="11"/>
                    <a:pt x="951" y="0"/>
                    <a:pt x="931" y="6"/>
                  </a:cubicBezTo>
                  <a:lnTo>
                    <a:pt x="25" y="321"/>
                  </a:lnTo>
                  <a:cubicBezTo>
                    <a:pt x="14" y="325"/>
                    <a:pt x="3" y="334"/>
                    <a:pt x="0" y="344"/>
                  </a:cubicBezTo>
                  <a:lnTo>
                    <a:pt x="0" y="1638"/>
                  </a:lnTo>
                  <a:cubicBezTo>
                    <a:pt x="32" y="1700"/>
                    <a:pt x="165" y="1770"/>
                    <a:pt x="246" y="1770"/>
                  </a:cubicBezTo>
                  <a:lnTo>
                    <a:pt x="246" y="500"/>
                  </a:lnTo>
                  <a:cubicBezTo>
                    <a:pt x="203" y="493"/>
                    <a:pt x="106" y="443"/>
                    <a:pt x="46" y="393"/>
                  </a:cubicBezTo>
                  <a:cubicBezTo>
                    <a:pt x="47" y="393"/>
                    <a:pt x="48" y="392"/>
                    <a:pt x="49" y="392"/>
                  </a:cubicBezTo>
                  <a:lnTo>
                    <a:pt x="954" y="77"/>
                  </a:lnTo>
                  <a:cubicBezTo>
                    <a:pt x="974" y="71"/>
                    <a:pt x="985" y="50"/>
                    <a:pt x="978" y="30"/>
                  </a:cubicBezTo>
                  <a:close/>
                  <a:moveTo>
                    <a:pt x="497" y="781"/>
                  </a:moveTo>
                  <a:lnTo>
                    <a:pt x="497" y="958"/>
                  </a:lnTo>
                  <a:cubicBezTo>
                    <a:pt x="411" y="941"/>
                    <a:pt x="325" y="873"/>
                    <a:pt x="325" y="873"/>
                  </a:cubicBezTo>
                  <a:lnTo>
                    <a:pt x="325" y="684"/>
                  </a:lnTo>
                  <a:cubicBezTo>
                    <a:pt x="431" y="770"/>
                    <a:pt x="497" y="781"/>
                    <a:pt x="497" y="781"/>
                  </a:cubicBezTo>
                  <a:close/>
                  <a:moveTo>
                    <a:pt x="1266" y="230"/>
                  </a:moveTo>
                  <a:cubicBezTo>
                    <a:pt x="1260" y="210"/>
                    <a:pt x="1239" y="199"/>
                    <a:pt x="1219" y="206"/>
                  </a:cubicBezTo>
                  <a:lnTo>
                    <a:pt x="313" y="520"/>
                  </a:lnTo>
                  <a:cubicBezTo>
                    <a:pt x="302" y="524"/>
                    <a:pt x="291" y="533"/>
                    <a:pt x="288" y="544"/>
                  </a:cubicBezTo>
                  <a:lnTo>
                    <a:pt x="288" y="1837"/>
                  </a:lnTo>
                  <a:cubicBezTo>
                    <a:pt x="320" y="1900"/>
                    <a:pt x="453" y="1969"/>
                    <a:pt x="534" y="1969"/>
                  </a:cubicBezTo>
                  <a:lnTo>
                    <a:pt x="534" y="699"/>
                  </a:lnTo>
                  <a:cubicBezTo>
                    <a:pt x="491" y="693"/>
                    <a:pt x="394" y="642"/>
                    <a:pt x="334" y="592"/>
                  </a:cubicBezTo>
                  <a:cubicBezTo>
                    <a:pt x="335" y="592"/>
                    <a:pt x="336" y="592"/>
                    <a:pt x="337" y="592"/>
                  </a:cubicBezTo>
                  <a:lnTo>
                    <a:pt x="1243" y="277"/>
                  </a:lnTo>
                  <a:cubicBezTo>
                    <a:pt x="1262" y="270"/>
                    <a:pt x="1273" y="249"/>
                    <a:pt x="1266" y="230"/>
                  </a:cubicBezTo>
                  <a:close/>
                </a:path>
              </a:pathLst>
            </a:custGeom>
            <a:grpFill/>
            <a:ln>
              <a:noFill/>
            </a:ln>
          </p:spPr>
          <p:txBody>
            <a:bodyPr vert="horz" wrap="square" lIns="91440" tIns="45720" rIns="91440" bIns="45720" numCol="1" anchor="t" anchorCtr="0" compatLnSpc="1"/>
            <a:lstStyle/>
            <a:p>
              <a:endParaRPr lang="zh-CN" altLang="en-US"/>
            </a:p>
          </p:txBody>
        </p:sp>
      </p:grpSp>
      <p:grpSp>
        <p:nvGrpSpPr>
          <p:cNvPr id="13" name="组合 12"/>
          <p:cNvGrpSpPr/>
          <p:nvPr/>
        </p:nvGrpSpPr>
        <p:grpSpPr>
          <a:xfrm>
            <a:off x="4010156" y="3212600"/>
            <a:ext cx="1134921" cy="400111"/>
            <a:chOff x="3276600" y="3624263"/>
            <a:chExt cx="906418" cy="319553"/>
          </a:xfrm>
        </p:grpSpPr>
        <p:grpSp>
          <p:nvGrpSpPr>
            <p:cNvPr id="14" name="Group 10"/>
            <p:cNvGrpSpPr/>
            <p:nvPr/>
          </p:nvGrpSpPr>
          <p:grpSpPr bwMode="auto">
            <a:xfrm>
              <a:off x="3276600" y="3649663"/>
              <a:ext cx="282575" cy="282575"/>
              <a:chOff x="0" y="0"/>
              <a:chExt cx="2494" cy="2494"/>
            </a:xfrm>
          </p:grpSpPr>
          <p:sp>
            <p:nvSpPr>
              <p:cNvPr id="17"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sp>
            <p:nvSpPr>
              <p:cNvPr id="18"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grpSp>
        <p:sp>
          <p:nvSpPr>
            <p:cNvPr id="15" name="Text Box 13"/>
            <p:cNvSpPr txBox="1">
              <a:spLocks noChangeArrowheads="1"/>
            </p:cNvSpPr>
            <p:nvPr/>
          </p:nvSpPr>
          <p:spPr bwMode="auto">
            <a:xfrm>
              <a:off x="3625850" y="3624263"/>
              <a:ext cx="557168"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chemeClr val="accent2"/>
                  </a:solidFill>
                  <a:ea typeface="微软雅黑" panose="020B0503020204020204" pitchFamily="34" charset="-122"/>
                </a:rPr>
                <a:t>概述</a:t>
              </a:r>
              <a:endParaRPr lang="zh-CN" altLang="en-US" sz="2000" dirty="0">
                <a:solidFill>
                  <a:schemeClr val="accent2"/>
                </a:solidFill>
                <a:ea typeface="微软雅黑" panose="020B0503020204020204" pitchFamily="34" charset="-122"/>
              </a:endParaRPr>
            </a:p>
          </p:txBody>
        </p:sp>
      </p:grpSp>
      <p:grpSp>
        <p:nvGrpSpPr>
          <p:cNvPr id="20" name="组合 19"/>
          <p:cNvGrpSpPr/>
          <p:nvPr/>
        </p:nvGrpSpPr>
        <p:grpSpPr>
          <a:xfrm>
            <a:off x="4010155" y="3620149"/>
            <a:ext cx="2673804" cy="400111"/>
            <a:chOff x="3276600" y="3624263"/>
            <a:chExt cx="2135466" cy="319553"/>
          </a:xfrm>
        </p:grpSpPr>
        <p:grpSp>
          <p:nvGrpSpPr>
            <p:cNvPr id="21" name="Group 10"/>
            <p:cNvGrpSpPr/>
            <p:nvPr/>
          </p:nvGrpSpPr>
          <p:grpSpPr bwMode="auto">
            <a:xfrm>
              <a:off x="3276600" y="3649663"/>
              <a:ext cx="282575" cy="282575"/>
              <a:chOff x="0" y="0"/>
              <a:chExt cx="2494" cy="2494"/>
            </a:xfrm>
          </p:grpSpPr>
          <p:sp>
            <p:nvSpPr>
              <p:cNvPr id="23"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sp>
            <p:nvSpPr>
              <p:cNvPr id="24"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grpSp>
        <p:sp>
          <p:nvSpPr>
            <p:cNvPr id="22" name="Text Box 13"/>
            <p:cNvSpPr txBox="1">
              <a:spLocks noChangeArrowheads="1"/>
            </p:cNvSpPr>
            <p:nvPr/>
          </p:nvSpPr>
          <p:spPr bwMode="auto">
            <a:xfrm>
              <a:off x="3625850" y="3624263"/>
              <a:ext cx="1786216"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chemeClr val="accent2"/>
                  </a:solidFill>
                  <a:ea typeface="微软雅黑" panose="020B0503020204020204" pitchFamily="34" charset="-122"/>
                </a:rPr>
                <a:t>各项计划完成情况</a:t>
              </a:r>
              <a:endParaRPr lang="zh-CN" altLang="en-US" sz="2000" dirty="0">
                <a:solidFill>
                  <a:schemeClr val="accent2"/>
                </a:solidFill>
                <a:ea typeface="微软雅黑" panose="020B0503020204020204" pitchFamily="34" charset="-122"/>
              </a:endParaRPr>
            </a:p>
          </p:txBody>
        </p:sp>
      </p:grpSp>
      <p:grpSp>
        <p:nvGrpSpPr>
          <p:cNvPr id="19" name="组合 18"/>
          <p:cNvGrpSpPr/>
          <p:nvPr/>
        </p:nvGrpSpPr>
        <p:grpSpPr>
          <a:xfrm>
            <a:off x="4010149" y="4039251"/>
            <a:ext cx="2417322" cy="400111"/>
            <a:chOff x="3276600" y="3624263"/>
            <a:chExt cx="1930625" cy="319553"/>
          </a:xfrm>
        </p:grpSpPr>
        <p:grpSp>
          <p:nvGrpSpPr>
            <p:cNvPr id="25" name="Group 10"/>
            <p:cNvGrpSpPr/>
            <p:nvPr/>
          </p:nvGrpSpPr>
          <p:grpSpPr bwMode="auto">
            <a:xfrm>
              <a:off x="3276600" y="3649663"/>
              <a:ext cx="282575" cy="282575"/>
              <a:chOff x="0" y="0"/>
              <a:chExt cx="2494" cy="2494"/>
            </a:xfrm>
          </p:grpSpPr>
          <p:sp>
            <p:nvSpPr>
              <p:cNvPr id="27"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sp>
            <p:nvSpPr>
              <p:cNvPr id="28"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grpSp>
        <p:sp>
          <p:nvSpPr>
            <p:cNvPr id="26" name="Text Box 13"/>
            <p:cNvSpPr txBox="1">
              <a:spLocks noChangeArrowheads="1"/>
            </p:cNvSpPr>
            <p:nvPr/>
          </p:nvSpPr>
          <p:spPr bwMode="auto">
            <a:xfrm>
              <a:off x="3625850" y="3624263"/>
              <a:ext cx="1581375"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chemeClr val="accent2"/>
                  </a:solidFill>
                  <a:ea typeface="微软雅黑" panose="020B0503020204020204" pitchFamily="34" charset="-122"/>
                </a:rPr>
                <a:t>与去年同期比较</a:t>
              </a:r>
              <a:endParaRPr lang="zh-CN" altLang="en-US" sz="2000" dirty="0">
                <a:solidFill>
                  <a:schemeClr val="accent2"/>
                </a:solidFill>
                <a:ea typeface="微软雅黑" panose="020B0503020204020204" pitchFamily="34" charset="-122"/>
              </a:endParaRPr>
            </a:p>
          </p:txBody>
        </p:sp>
      </p:grpSp>
      <p:grpSp>
        <p:nvGrpSpPr>
          <p:cNvPr id="29" name="组合 28"/>
          <p:cNvGrpSpPr/>
          <p:nvPr/>
        </p:nvGrpSpPr>
        <p:grpSpPr>
          <a:xfrm>
            <a:off x="7385971" y="3244401"/>
            <a:ext cx="2673804" cy="400111"/>
            <a:chOff x="3276600" y="3624263"/>
            <a:chExt cx="2135466" cy="319553"/>
          </a:xfrm>
        </p:grpSpPr>
        <p:grpSp>
          <p:nvGrpSpPr>
            <p:cNvPr id="30" name="Group 10"/>
            <p:cNvGrpSpPr/>
            <p:nvPr/>
          </p:nvGrpSpPr>
          <p:grpSpPr bwMode="auto">
            <a:xfrm>
              <a:off x="3276600" y="3649663"/>
              <a:ext cx="282575" cy="282575"/>
              <a:chOff x="0" y="0"/>
              <a:chExt cx="2494" cy="2494"/>
            </a:xfrm>
          </p:grpSpPr>
          <p:sp>
            <p:nvSpPr>
              <p:cNvPr id="32"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sp>
            <p:nvSpPr>
              <p:cNvPr id="33"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grpSp>
        <p:sp>
          <p:nvSpPr>
            <p:cNvPr id="31" name="Text Box 13"/>
            <p:cNvSpPr txBox="1">
              <a:spLocks noChangeArrowheads="1"/>
            </p:cNvSpPr>
            <p:nvPr/>
          </p:nvSpPr>
          <p:spPr bwMode="auto">
            <a:xfrm>
              <a:off x="3625850" y="3624263"/>
              <a:ext cx="1786216"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chemeClr val="accent2"/>
                  </a:solidFill>
                  <a:ea typeface="微软雅黑" panose="020B0503020204020204" pitchFamily="34" charset="-122"/>
                </a:rPr>
                <a:t>重点工作完成情况</a:t>
              </a:r>
              <a:endParaRPr lang="zh-CN" altLang="en-US" sz="2000" dirty="0">
                <a:solidFill>
                  <a:schemeClr val="accent2"/>
                </a:solidFill>
                <a:ea typeface="微软雅黑" panose="020B0503020204020204" pitchFamily="34" charset="-122"/>
              </a:endParaRPr>
            </a:p>
          </p:txBody>
        </p:sp>
      </p:grpSp>
      <p:grpSp>
        <p:nvGrpSpPr>
          <p:cNvPr id="34" name="组合 33"/>
          <p:cNvGrpSpPr/>
          <p:nvPr/>
        </p:nvGrpSpPr>
        <p:grpSpPr>
          <a:xfrm>
            <a:off x="7385964" y="3639142"/>
            <a:ext cx="2160842" cy="400111"/>
            <a:chOff x="3276600" y="3624263"/>
            <a:chExt cx="1725784" cy="319553"/>
          </a:xfrm>
        </p:grpSpPr>
        <p:grpSp>
          <p:nvGrpSpPr>
            <p:cNvPr id="35" name="Group 10"/>
            <p:cNvGrpSpPr/>
            <p:nvPr/>
          </p:nvGrpSpPr>
          <p:grpSpPr bwMode="auto">
            <a:xfrm>
              <a:off x="3276600" y="3649663"/>
              <a:ext cx="282575" cy="282575"/>
              <a:chOff x="0" y="0"/>
              <a:chExt cx="2494" cy="2494"/>
            </a:xfrm>
          </p:grpSpPr>
          <p:sp>
            <p:nvSpPr>
              <p:cNvPr id="37"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sp>
            <p:nvSpPr>
              <p:cNvPr id="38"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grpSp>
        <p:sp>
          <p:nvSpPr>
            <p:cNvPr id="36" name="Text Box 13"/>
            <p:cNvSpPr txBox="1">
              <a:spLocks noChangeArrowheads="1"/>
            </p:cNvSpPr>
            <p:nvPr/>
          </p:nvSpPr>
          <p:spPr bwMode="auto">
            <a:xfrm>
              <a:off x="3625850" y="3624263"/>
              <a:ext cx="1376534"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chemeClr val="accent2"/>
                  </a:solidFill>
                  <a:ea typeface="微软雅黑" panose="020B0503020204020204" pitchFamily="34" charset="-122"/>
                </a:rPr>
                <a:t>团队建设情况</a:t>
              </a:r>
              <a:endParaRPr lang="zh-CN" altLang="en-US" sz="2000" dirty="0">
                <a:solidFill>
                  <a:schemeClr val="accent2"/>
                </a:solidFill>
                <a:ea typeface="微软雅黑" panose="020B0503020204020204" pitchFamily="34" charset="-122"/>
              </a:endParaRPr>
            </a:p>
          </p:txBody>
        </p:sp>
      </p:grpSp>
      <p:grpSp>
        <p:nvGrpSpPr>
          <p:cNvPr id="40" name="组合 39"/>
          <p:cNvGrpSpPr/>
          <p:nvPr/>
        </p:nvGrpSpPr>
        <p:grpSpPr>
          <a:xfrm>
            <a:off x="7385966" y="4043435"/>
            <a:ext cx="2160842" cy="400111"/>
            <a:chOff x="3276600" y="3624263"/>
            <a:chExt cx="1725784" cy="319553"/>
          </a:xfrm>
        </p:grpSpPr>
        <p:grpSp>
          <p:nvGrpSpPr>
            <p:cNvPr id="41" name="Group 10"/>
            <p:cNvGrpSpPr/>
            <p:nvPr/>
          </p:nvGrpSpPr>
          <p:grpSpPr bwMode="auto">
            <a:xfrm>
              <a:off x="3276600" y="3649663"/>
              <a:ext cx="282575" cy="282575"/>
              <a:chOff x="0" y="0"/>
              <a:chExt cx="2494" cy="2494"/>
            </a:xfrm>
          </p:grpSpPr>
          <p:sp>
            <p:nvSpPr>
              <p:cNvPr id="43"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sp>
            <p:nvSpPr>
              <p:cNvPr id="44"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chemeClr val="accent2"/>
                  </a:solidFill>
                </a:endParaRPr>
              </a:p>
            </p:txBody>
          </p:sp>
        </p:grpSp>
        <p:sp>
          <p:nvSpPr>
            <p:cNvPr id="42" name="Text Box 13"/>
            <p:cNvSpPr txBox="1">
              <a:spLocks noChangeArrowheads="1"/>
            </p:cNvSpPr>
            <p:nvPr/>
          </p:nvSpPr>
          <p:spPr bwMode="auto">
            <a:xfrm>
              <a:off x="3625850" y="3624263"/>
              <a:ext cx="1376534"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chemeClr val="accent2"/>
                  </a:solidFill>
                  <a:ea typeface="微软雅黑" panose="020B0503020204020204" pitchFamily="34" charset="-122"/>
                </a:rPr>
                <a:t>培训学习情况</a:t>
              </a:r>
              <a:endParaRPr lang="zh-CN" altLang="en-US" sz="2000" dirty="0">
                <a:solidFill>
                  <a:schemeClr val="accent2"/>
                </a:solidFill>
                <a:ea typeface="微软雅黑" panose="020B0503020204020204" pitchFamily="34" charset="-122"/>
              </a:endParaRPr>
            </a:p>
          </p:txBody>
        </p:sp>
      </p:grpSp>
      <p:sp>
        <p:nvSpPr>
          <p:cNvPr id="39" name="Freeform 6"/>
          <p:cNvSpPr/>
          <p:nvPr/>
        </p:nvSpPr>
        <p:spPr bwMode="auto">
          <a:xfrm flipH="1">
            <a:off x="8955" y="2165427"/>
            <a:ext cx="1636805" cy="2527151"/>
          </a:xfrm>
          <a:custGeom>
            <a:avLst/>
            <a:gdLst/>
            <a:ahLst/>
            <a:cxnLst/>
            <a:rect l="l" t="t" r="r" b="b"/>
            <a:pathLst>
              <a:path w="1636805" h="2527151">
                <a:moveTo>
                  <a:pt x="1636805" y="0"/>
                </a:moveTo>
                <a:lnTo>
                  <a:pt x="157161" y="0"/>
                </a:lnTo>
                <a:cubicBezTo>
                  <a:pt x="479113" y="297673"/>
                  <a:pt x="680524" y="725002"/>
                  <a:pt x="680524" y="1199898"/>
                </a:cubicBezTo>
                <a:cubicBezTo>
                  <a:pt x="680524" y="1746911"/>
                  <a:pt x="411976" y="2231780"/>
                  <a:pt x="0" y="2527151"/>
                </a:cubicBezTo>
                <a:lnTo>
                  <a:pt x="1636805"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45" name="Freeform 6"/>
          <p:cNvSpPr/>
          <p:nvPr/>
        </p:nvSpPr>
        <p:spPr bwMode="auto">
          <a:xfrm flipH="1">
            <a:off x="11162272" y="2165427"/>
            <a:ext cx="1034493" cy="25271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Tree>
  </p:cSld>
  <p:clrMapOvr>
    <a:masterClrMapping/>
  </p:clrMapOvr>
  <p:transition spd="slow" advTm="624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500"/>
                                        <p:tgtEl>
                                          <p:spTgt spid="3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1000" fill="hold"/>
                                        <p:tgtEl>
                                          <p:spTgt spid="2"/>
                                        </p:tgtEl>
                                        <p:attrNameLst>
                                          <p:attrName>ppt_w</p:attrName>
                                        </p:attrNameLst>
                                      </p:cBhvr>
                                      <p:tavLst>
                                        <p:tav tm="0">
                                          <p:val>
                                            <p:fltVal val="0"/>
                                          </p:val>
                                        </p:tav>
                                        <p:tav tm="100000">
                                          <p:val>
                                            <p:strVal val="#ppt_w"/>
                                          </p:val>
                                        </p:tav>
                                      </p:tavLst>
                                    </p:anim>
                                    <p:anim calcmode="lin" valueType="num">
                                      <p:cBhvr>
                                        <p:cTn id="12" dur="1000" fill="hold"/>
                                        <p:tgtEl>
                                          <p:spTgt spid="2"/>
                                        </p:tgtEl>
                                        <p:attrNameLst>
                                          <p:attrName>ppt_h</p:attrName>
                                        </p:attrNameLst>
                                      </p:cBhvr>
                                      <p:tavLst>
                                        <p:tav tm="0">
                                          <p:val>
                                            <p:fltVal val="0"/>
                                          </p:val>
                                        </p:tav>
                                        <p:tav tm="100000">
                                          <p:val>
                                            <p:strVal val="#ppt_h"/>
                                          </p:val>
                                        </p:tav>
                                      </p:tavLst>
                                    </p:anim>
                                    <p:animEffect transition="in" filter="fade">
                                      <p:cBhvr>
                                        <p:cTn id="13" dur="1000"/>
                                        <p:tgtEl>
                                          <p:spTgt spid="2"/>
                                        </p:tgtEl>
                                      </p:cBhvr>
                                    </p:animEffect>
                                  </p:childTnLst>
                                </p:cTn>
                              </p:par>
                            </p:childTnLst>
                          </p:cTn>
                        </p:par>
                        <p:par>
                          <p:cTn id="14" fill="hold">
                            <p:stCondLst>
                              <p:cond delay="1500"/>
                            </p:stCondLst>
                            <p:childTnLst>
                              <p:par>
                                <p:cTn id="15" presetID="16" presetClass="entr" presetSubtype="42"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arn(outHorizontal)">
                                      <p:cBhvr>
                                        <p:cTn id="17" dur="1000"/>
                                        <p:tgtEl>
                                          <p:spTgt spid="11"/>
                                        </p:tgtEl>
                                      </p:cBhvr>
                                    </p:animEffect>
                                  </p:childTnLst>
                                </p:cTn>
                              </p:par>
                            </p:childTnLst>
                          </p:cTn>
                        </p:par>
                        <p:par>
                          <p:cTn id="18" fill="hold">
                            <p:stCondLst>
                              <p:cond delay="2500"/>
                            </p:stCondLst>
                            <p:childTnLst>
                              <p:par>
                                <p:cTn id="19" presetID="22" presetClass="entr" presetSubtype="8" fill="hold" grpId="0" nodeType="afterEffect">
                                  <p:stCondLst>
                                    <p:cond delay="100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par>
                          <p:cTn id="25" fill="hold">
                            <p:stCondLst>
                              <p:cond delay="4000"/>
                            </p:stCondLst>
                            <p:childTnLst>
                              <p:par>
                                <p:cTn id="26" presetID="2" presetClass="entr" presetSubtype="12"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500" fill="hold"/>
                                        <p:tgtEl>
                                          <p:spTgt spid="13"/>
                                        </p:tgtEl>
                                        <p:attrNameLst>
                                          <p:attrName>ppt_x</p:attrName>
                                        </p:attrNameLst>
                                      </p:cBhvr>
                                      <p:tavLst>
                                        <p:tav tm="0">
                                          <p:val>
                                            <p:strVal val="0-#ppt_w/2"/>
                                          </p:val>
                                        </p:tav>
                                        <p:tav tm="100000">
                                          <p:val>
                                            <p:strVal val="#ppt_x"/>
                                          </p:val>
                                        </p:tav>
                                      </p:tavLst>
                                    </p:anim>
                                    <p:anim calcmode="lin" valueType="num">
                                      <p:cBhvr additive="base">
                                        <p:cTn id="29" dur="500" fill="hold"/>
                                        <p:tgtEl>
                                          <p:spTgt spid="13"/>
                                        </p:tgtEl>
                                        <p:attrNameLst>
                                          <p:attrName>ppt_y</p:attrName>
                                        </p:attrNameLst>
                                      </p:cBhvr>
                                      <p:tavLst>
                                        <p:tav tm="0">
                                          <p:val>
                                            <p:strVal val="1+#ppt_h/2"/>
                                          </p:val>
                                        </p:tav>
                                        <p:tav tm="100000">
                                          <p:val>
                                            <p:strVal val="#ppt_y"/>
                                          </p:val>
                                        </p:tav>
                                      </p:tavLst>
                                    </p:anim>
                                  </p:childTnLst>
                                </p:cTn>
                              </p:par>
                              <p:par>
                                <p:cTn id="30" presetID="2" presetClass="entr" presetSubtype="12" fill="hold" nodeType="withEffect">
                                  <p:stCondLst>
                                    <p:cond delay="100"/>
                                  </p:stCondLst>
                                  <p:childTnLst>
                                    <p:set>
                                      <p:cBhvr>
                                        <p:cTn id="31" dur="1" fill="hold">
                                          <p:stCondLst>
                                            <p:cond delay="0"/>
                                          </p:stCondLst>
                                        </p:cTn>
                                        <p:tgtEl>
                                          <p:spTgt spid="20"/>
                                        </p:tgtEl>
                                        <p:attrNameLst>
                                          <p:attrName>style.visibility</p:attrName>
                                        </p:attrNameLst>
                                      </p:cBhvr>
                                      <p:to>
                                        <p:strVal val="visible"/>
                                      </p:to>
                                    </p:set>
                                    <p:anim calcmode="lin" valueType="num">
                                      <p:cBhvr additive="base">
                                        <p:cTn id="32" dur="500" fill="hold"/>
                                        <p:tgtEl>
                                          <p:spTgt spid="20"/>
                                        </p:tgtEl>
                                        <p:attrNameLst>
                                          <p:attrName>ppt_x</p:attrName>
                                        </p:attrNameLst>
                                      </p:cBhvr>
                                      <p:tavLst>
                                        <p:tav tm="0">
                                          <p:val>
                                            <p:strVal val="0-#ppt_w/2"/>
                                          </p:val>
                                        </p:tav>
                                        <p:tav tm="100000">
                                          <p:val>
                                            <p:strVal val="#ppt_x"/>
                                          </p:val>
                                        </p:tav>
                                      </p:tavLst>
                                    </p:anim>
                                    <p:anim calcmode="lin" valueType="num">
                                      <p:cBhvr additive="base">
                                        <p:cTn id="33" dur="500" fill="hold"/>
                                        <p:tgtEl>
                                          <p:spTgt spid="20"/>
                                        </p:tgtEl>
                                        <p:attrNameLst>
                                          <p:attrName>ppt_y</p:attrName>
                                        </p:attrNameLst>
                                      </p:cBhvr>
                                      <p:tavLst>
                                        <p:tav tm="0">
                                          <p:val>
                                            <p:strVal val="1+#ppt_h/2"/>
                                          </p:val>
                                        </p:tav>
                                        <p:tav tm="100000">
                                          <p:val>
                                            <p:strVal val="#ppt_y"/>
                                          </p:val>
                                        </p:tav>
                                      </p:tavLst>
                                    </p:anim>
                                  </p:childTnLst>
                                </p:cTn>
                              </p:par>
                              <p:par>
                                <p:cTn id="34" presetID="2" presetClass="entr" presetSubtype="12" fill="hold" nodeType="withEffect">
                                  <p:stCondLst>
                                    <p:cond delay="200"/>
                                  </p:stCondLst>
                                  <p:childTnLst>
                                    <p:set>
                                      <p:cBhvr>
                                        <p:cTn id="35" dur="1" fill="hold">
                                          <p:stCondLst>
                                            <p:cond delay="0"/>
                                          </p:stCondLst>
                                        </p:cTn>
                                        <p:tgtEl>
                                          <p:spTgt spid="19"/>
                                        </p:tgtEl>
                                        <p:attrNameLst>
                                          <p:attrName>style.visibility</p:attrName>
                                        </p:attrNameLst>
                                      </p:cBhvr>
                                      <p:to>
                                        <p:strVal val="visible"/>
                                      </p:to>
                                    </p:set>
                                    <p:anim calcmode="lin" valueType="num">
                                      <p:cBhvr additive="base">
                                        <p:cTn id="36" dur="500" fill="hold"/>
                                        <p:tgtEl>
                                          <p:spTgt spid="19"/>
                                        </p:tgtEl>
                                        <p:attrNameLst>
                                          <p:attrName>ppt_x</p:attrName>
                                        </p:attrNameLst>
                                      </p:cBhvr>
                                      <p:tavLst>
                                        <p:tav tm="0">
                                          <p:val>
                                            <p:strVal val="0-#ppt_w/2"/>
                                          </p:val>
                                        </p:tav>
                                        <p:tav tm="100000">
                                          <p:val>
                                            <p:strVal val="#ppt_x"/>
                                          </p:val>
                                        </p:tav>
                                      </p:tavLst>
                                    </p:anim>
                                    <p:anim calcmode="lin" valueType="num">
                                      <p:cBhvr additive="base">
                                        <p:cTn id="37" dur="500" fill="hold"/>
                                        <p:tgtEl>
                                          <p:spTgt spid="19"/>
                                        </p:tgtEl>
                                        <p:attrNameLst>
                                          <p:attrName>ppt_y</p:attrName>
                                        </p:attrNameLst>
                                      </p:cBhvr>
                                      <p:tavLst>
                                        <p:tav tm="0">
                                          <p:val>
                                            <p:strVal val="1+#ppt_h/2"/>
                                          </p:val>
                                        </p:tav>
                                        <p:tav tm="100000">
                                          <p:val>
                                            <p:strVal val="#ppt_y"/>
                                          </p:val>
                                        </p:tav>
                                      </p:tavLst>
                                    </p:anim>
                                  </p:childTnLst>
                                </p:cTn>
                              </p:par>
                              <p:par>
                                <p:cTn id="38" presetID="2" presetClass="entr" presetSubtype="12" fill="hold" nodeType="withEffect">
                                  <p:stCondLst>
                                    <p:cond delay="300"/>
                                  </p:stCondLst>
                                  <p:childTnLst>
                                    <p:set>
                                      <p:cBhvr>
                                        <p:cTn id="39" dur="1" fill="hold">
                                          <p:stCondLst>
                                            <p:cond delay="0"/>
                                          </p:stCondLst>
                                        </p:cTn>
                                        <p:tgtEl>
                                          <p:spTgt spid="29"/>
                                        </p:tgtEl>
                                        <p:attrNameLst>
                                          <p:attrName>style.visibility</p:attrName>
                                        </p:attrNameLst>
                                      </p:cBhvr>
                                      <p:to>
                                        <p:strVal val="visible"/>
                                      </p:to>
                                    </p:set>
                                    <p:anim calcmode="lin" valueType="num">
                                      <p:cBhvr additive="base">
                                        <p:cTn id="40" dur="500" fill="hold"/>
                                        <p:tgtEl>
                                          <p:spTgt spid="29"/>
                                        </p:tgtEl>
                                        <p:attrNameLst>
                                          <p:attrName>ppt_x</p:attrName>
                                        </p:attrNameLst>
                                      </p:cBhvr>
                                      <p:tavLst>
                                        <p:tav tm="0">
                                          <p:val>
                                            <p:strVal val="0-#ppt_w/2"/>
                                          </p:val>
                                        </p:tav>
                                        <p:tav tm="100000">
                                          <p:val>
                                            <p:strVal val="#ppt_x"/>
                                          </p:val>
                                        </p:tav>
                                      </p:tavLst>
                                    </p:anim>
                                    <p:anim calcmode="lin" valueType="num">
                                      <p:cBhvr additive="base">
                                        <p:cTn id="41" dur="500" fill="hold"/>
                                        <p:tgtEl>
                                          <p:spTgt spid="29"/>
                                        </p:tgtEl>
                                        <p:attrNameLst>
                                          <p:attrName>ppt_y</p:attrName>
                                        </p:attrNameLst>
                                      </p:cBhvr>
                                      <p:tavLst>
                                        <p:tav tm="0">
                                          <p:val>
                                            <p:strVal val="1+#ppt_h/2"/>
                                          </p:val>
                                        </p:tav>
                                        <p:tav tm="100000">
                                          <p:val>
                                            <p:strVal val="#ppt_y"/>
                                          </p:val>
                                        </p:tav>
                                      </p:tavLst>
                                    </p:anim>
                                  </p:childTnLst>
                                </p:cTn>
                              </p:par>
                              <p:par>
                                <p:cTn id="42" presetID="2" presetClass="entr" presetSubtype="12" fill="hold" nodeType="withEffect">
                                  <p:stCondLst>
                                    <p:cond delay="400"/>
                                  </p:stCondLst>
                                  <p:childTnLst>
                                    <p:set>
                                      <p:cBhvr>
                                        <p:cTn id="43" dur="1" fill="hold">
                                          <p:stCondLst>
                                            <p:cond delay="0"/>
                                          </p:stCondLst>
                                        </p:cTn>
                                        <p:tgtEl>
                                          <p:spTgt spid="34"/>
                                        </p:tgtEl>
                                        <p:attrNameLst>
                                          <p:attrName>style.visibility</p:attrName>
                                        </p:attrNameLst>
                                      </p:cBhvr>
                                      <p:to>
                                        <p:strVal val="visible"/>
                                      </p:to>
                                    </p:set>
                                    <p:anim calcmode="lin" valueType="num">
                                      <p:cBhvr additive="base">
                                        <p:cTn id="44" dur="500" fill="hold"/>
                                        <p:tgtEl>
                                          <p:spTgt spid="34"/>
                                        </p:tgtEl>
                                        <p:attrNameLst>
                                          <p:attrName>ppt_x</p:attrName>
                                        </p:attrNameLst>
                                      </p:cBhvr>
                                      <p:tavLst>
                                        <p:tav tm="0">
                                          <p:val>
                                            <p:strVal val="0-#ppt_w/2"/>
                                          </p:val>
                                        </p:tav>
                                        <p:tav tm="100000">
                                          <p:val>
                                            <p:strVal val="#ppt_x"/>
                                          </p:val>
                                        </p:tav>
                                      </p:tavLst>
                                    </p:anim>
                                    <p:anim calcmode="lin" valueType="num">
                                      <p:cBhvr additive="base">
                                        <p:cTn id="45" dur="500" fill="hold"/>
                                        <p:tgtEl>
                                          <p:spTgt spid="34"/>
                                        </p:tgtEl>
                                        <p:attrNameLst>
                                          <p:attrName>ppt_y</p:attrName>
                                        </p:attrNameLst>
                                      </p:cBhvr>
                                      <p:tavLst>
                                        <p:tav tm="0">
                                          <p:val>
                                            <p:strVal val="1+#ppt_h/2"/>
                                          </p:val>
                                        </p:tav>
                                        <p:tav tm="100000">
                                          <p:val>
                                            <p:strVal val="#ppt_y"/>
                                          </p:val>
                                        </p:tav>
                                      </p:tavLst>
                                    </p:anim>
                                  </p:childTnLst>
                                </p:cTn>
                              </p:par>
                              <p:par>
                                <p:cTn id="46" presetID="2" presetClass="entr" presetSubtype="12" fill="hold" nodeType="withEffect">
                                  <p:stCondLst>
                                    <p:cond delay="500"/>
                                  </p:stCondLst>
                                  <p:childTnLst>
                                    <p:set>
                                      <p:cBhvr>
                                        <p:cTn id="47" dur="1" fill="hold">
                                          <p:stCondLst>
                                            <p:cond delay="0"/>
                                          </p:stCondLst>
                                        </p:cTn>
                                        <p:tgtEl>
                                          <p:spTgt spid="40"/>
                                        </p:tgtEl>
                                        <p:attrNameLst>
                                          <p:attrName>style.visibility</p:attrName>
                                        </p:attrNameLst>
                                      </p:cBhvr>
                                      <p:to>
                                        <p:strVal val="visible"/>
                                      </p:to>
                                    </p:set>
                                    <p:anim calcmode="lin" valueType="num">
                                      <p:cBhvr additive="base">
                                        <p:cTn id="48" dur="500" fill="hold"/>
                                        <p:tgtEl>
                                          <p:spTgt spid="40"/>
                                        </p:tgtEl>
                                        <p:attrNameLst>
                                          <p:attrName>ppt_x</p:attrName>
                                        </p:attrNameLst>
                                      </p:cBhvr>
                                      <p:tavLst>
                                        <p:tav tm="0">
                                          <p:val>
                                            <p:strVal val="0-#ppt_w/2"/>
                                          </p:val>
                                        </p:tav>
                                        <p:tav tm="100000">
                                          <p:val>
                                            <p:strVal val="#ppt_x"/>
                                          </p:val>
                                        </p:tav>
                                      </p:tavLst>
                                    </p:anim>
                                    <p:anim calcmode="lin" valueType="num">
                                      <p:cBhvr additive="base">
                                        <p:cTn id="49" dur="500" fill="hold"/>
                                        <p:tgtEl>
                                          <p:spTgt spid="40"/>
                                        </p:tgtEl>
                                        <p:attrNameLst>
                                          <p:attrName>ppt_y</p:attrName>
                                        </p:attrNameLst>
                                      </p:cBhvr>
                                      <p:tavLst>
                                        <p:tav tm="0">
                                          <p:val>
                                            <p:strVal val="1+#ppt_h/2"/>
                                          </p:val>
                                        </p:tav>
                                        <p:tav tm="100000">
                                          <p:val>
                                            <p:strVal val="#ppt_y"/>
                                          </p:val>
                                        </p:tav>
                                      </p:tavLst>
                                    </p:anim>
                                  </p:childTnLst>
                                </p:cTn>
                              </p:par>
                            </p:childTnLst>
                          </p:cTn>
                        </p:par>
                        <p:par>
                          <p:cTn id="50" fill="hold">
                            <p:stCondLst>
                              <p:cond delay="4500"/>
                            </p:stCondLst>
                            <p:childTnLst>
                              <p:par>
                                <p:cTn id="51" presetID="22" presetClass="entr" presetSubtype="8" fill="hold" grpId="0" nodeType="afterEffect">
                                  <p:stCondLst>
                                    <p:cond delay="0"/>
                                  </p:stCondLst>
                                  <p:childTnLst>
                                    <p:set>
                                      <p:cBhvr>
                                        <p:cTn id="52" dur="1" fill="hold">
                                          <p:stCondLst>
                                            <p:cond delay="0"/>
                                          </p:stCondLst>
                                        </p:cTn>
                                        <p:tgtEl>
                                          <p:spTgt spid="45"/>
                                        </p:tgtEl>
                                        <p:attrNameLst>
                                          <p:attrName>style.visibility</p:attrName>
                                        </p:attrNameLst>
                                      </p:cBhvr>
                                      <p:to>
                                        <p:strVal val="visible"/>
                                      </p:to>
                                    </p:set>
                                    <p:animEffect transition="in" filter="wipe(left)">
                                      <p:cBhvr>
                                        <p:cTn id="53"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p:bldP spid="39" grpId="0" animBg="1"/>
      <p:bldP spid="4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bwMode="auto">
          <a:xfrm>
            <a:off x="4010149" y="2399272"/>
            <a:ext cx="6421190" cy="646331"/>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TextBox 6"/>
          <p:cNvSpPr txBox="1"/>
          <p:nvPr/>
        </p:nvSpPr>
        <p:spPr>
          <a:xfrm>
            <a:off x="4187059" y="2399272"/>
            <a:ext cx="5400600" cy="646331"/>
          </a:xfrm>
          <a:prstGeom prst="rect">
            <a:avLst/>
          </a:prstGeom>
          <a:noFill/>
        </p:spPr>
        <p:txBody>
          <a:bodyPr wrap="square" lIns="91428" tIns="45714" rIns="91428" bIns="45714" rtlCol="0">
            <a:spAutoFit/>
          </a:bodyPr>
          <a:lstStyle/>
          <a:p>
            <a:r>
              <a:rPr lang="zh-CN" altLang="en-US" sz="3600" b="1" dirty="0">
                <a:solidFill>
                  <a:srgbClr val="F8F8F8"/>
                </a:solidFill>
                <a:latin typeface="微软雅黑" panose="020B0503020204020204" pitchFamily="34" charset="-122"/>
                <a:ea typeface="微软雅黑" panose="020B0503020204020204" pitchFamily="34" charset="-122"/>
              </a:rPr>
              <a:t>五、下一步工作计划</a:t>
            </a:r>
            <a:endParaRPr lang="zh-CN" altLang="en-US" sz="3600" b="1" dirty="0">
              <a:solidFill>
                <a:srgbClr val="F8F8F8"/>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bwMode="auto">
          <a:xfrm flipV="1">
            <a:off x="3754616" y="2276874"/>
            <a:ext cx="0" cy="235247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Freeform 6"/>
          <p:cNvSpPr/>
          <p:nvPr/>
        </p:nvSpPr>
        <p:spPr bwMode="auto">
          <a:xfrm flipH="1">
            <a:off x="8955" y="2165427"/>
            <a:ext cx="1636805" cy="2527151"/>
          </a:xfrm>
          <a:custGeom>
            <a:avLst/>
            <a:gdLst/>
            <a:ahLst/>
            <a:cxnLst/>
            <a:rect l="l" t="t" r="r" b="b"/>
            <a:pathLst>
              <a:path w="1636805" h="2527151">
                <a:moveTo>
                  <a:pt x="1636805" y="0"/>
                </a:moveTo>
                <a:lnTo>
                  <a:pt x="157161" y="0"/>
                </a:lnTo>
                <a:cubicBezTo>
                  <a:pt x="479113" y="297673"/>
                  <a:pt x="680524" y="725002"/>
                  <a:pt x="680524" y="1199898"/>
                </a:cubicBezTo>
                <a:cubicBezTo>
                  <a:pt x="680524" y="1746911"/>
                  <a:pt x="411976" y="2231780"/>
                  <a:pt x="0" y="2527151"/>
                </a:cubicBezTo>
                <a:lnTo>
                  <a:pt x="1636805"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solidFill>
                <a:srgbClr val="C4261D"/>
              </a:solidFill>
            </a:endParaRPr>
          </a:p>
        </p:txBody>
      </p:sp>
      <p:sp>
        <p:nvSpPr>
          <p:cNvPr id="45" name="Freeform 6"/>
          <p:cNvSpPr/>
          <p:nvPr/>
        </p:nvSpPr>
        <p:spPr bwMode="auto">
          <a:xfrm flipH="1">
            <a:off x="11162272" y="2165427"/>
            <a:ext cx="1034493" cy="2527151"/>
          </a:xfrm>
          <a:custGeom>
            <a:avLst/>
            <a:gdLst/>
            <a:ahLst/>
            <a:cxnLst/>
            <a:rect l="l" t="t" r="r" b="b"/>
            <a:pathLst>
              <a:path w="621232" h="2527151">
                <a:moveTo>
                  <a:pt x="621232" y="0"/>
                </a:moveTo>
                <a:lnTo>
                  <a:pt x="0" y="0"/>
                </a:lnTo>
                <a:lnTo>
                  <a:pt x="0" y="2527151"/>
                </a:lnTo>
                <a:lnTo>
                  <a:pt x="621232" y="2527151"/>
                </a:lnTo>
                <a:close/>
              </a:path>
            </a:pathLst>
          </a:custGeom>
          <a:solidFill>
            <a:schemeClr val="accent6">
              <a:lumMod val="75000"/>
            </a:schemeClr>
          </a:solidFill>
          <a:ln>
            <a:noFill/>
          </a:ln>
        </p:spPr>
        <p:txBody>
          <a:bodyPr vert="horz" wrap="square" lIns="91428" tIns="45714" rIns="91428" bIns="45714" numCol="1" anchor="t" anchorCtr="0" compatLnSpc="1"/>
          <a:lstStyle/>
          <a:p>
            <a:endParaRPr lang="zh-CN" altLang="en-US" dirty="0">
              <a:solidFill>
                <a:srgbClr val="C4261D"/>
              </a:solidFill>
            </a:endParaRPr>
          </a:p>
        </p:txBody>
      </p:sp>
      <p:grpSp>
        <p:nvGrpSpPr>
          <p:cNvPr id="31" name="组合 30"/>
          <p:cNvGrpSpPr/>
          <p:nvPr/>
        </p:nvGrpSpPr>
        <p:grpSpPr>
          <a:xfrm>
            <a:off x="4274531" y="3271825"/>
            <a:ext cx="1647882" cy="400111"/>
            <a:chOff x="3276600" y="3624263"/>
            <a:chExt cx="1316102" cy="319553"/>
          </a:xfrm>
        </p:grpSpPr>
        <p:grpSp>
          <p:nvGrpSpPr>
            <p:cNvPr id="32" name="Group 10"/>
            <p:cNvGrpSpPr/>
            <p:nvPr/>
          </p:nvGrpSpPr>
          <p:grpSpPr bwMode="auto">
            <a:xfrm>
              <a:off x="3276600" y="3649663"/>
              <a:ext cx="282575" cy="282575"/>
              <a:chOff x="0" y="0"/>
              <a:chExt cx="2494" cy="2494"/>
            </a:xfrm>
          </p:grpSpPr>
          <p:sp>
            <p:nvSpPr>
              <p:cNvPr id="34"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35"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33" name="Text Box 13"/>
            <p:cNvSpPr txBox="1">
              <a:spLocks noChangeArrowheads="1"/>
            </p:cNvSpPr>
            <p:nvPr/>
          </p:nvSpPr>
          <p:spPr bwMode="auto">
            <a:xfrm>
              <a:off x="3625850" y="3624263"/>
              <a:ext cx="966852"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总体思路</a:t>
              </a:r>
              <a:endParaRPr lang="zh-CN" altLang="en-US" sz="2000" dirty="0">
                <a:solidFill>
                  <a:srgbClr val="333333"/>
                </a:solidFill>
                <a:ea typeface="微软雅黑" panose="020B0503020204020204" pitchFamily="34" charset="-122"/>
              </a:endParaRPr>
            </a:p>
          </p:txBody>
        </p:sp>
      </p:grpSp>
      <p:grpSp>
        <p:nvGrpSpPr>
          <p:cNvPr id="47" name="组合 46"/>
          <p:cNvGrpSpPr/>
          <p:nvPr/>
        </p:nvGrpSpPr>
        <p:grpSpPr>
          <a:xfrm>
            <a:off x="7370871" y="3925035"/>
            <a:ext cx="1647882" cy="400111"/>
            <a:chOff x="3276600" y="3624263"/>
            <a:chExt cx="1316102" cy="319553"/>
          </a:xfrm>
        </p:grpSpPr>
        <p:grpSp>
          <p:nvGrpSpPr>
            <p:cNvPr id="48" name="Group 10"/>
            <p:cNvGrpSpPr/>
            <p:nvPr/>
          </p:nvGrpSpPr>
          <p:grpSpPr bwMode="auto">
            <a:xfrm>
              <a:off x="3276600" y="3649663"/>
              <a:ext cx="282575" cy="282575"/>
              <a:chOff x="0" y="0"/>
              <a:chExt cx="2494" cy="2494"/>
            </a:xfrm>
          </p:grpSpPr>
          <p:sp>
            <p:nvSpPr>
              <p:cNvPr id="5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51"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49" name="Text Box 13"/>
            <p:cNvSpPr txBox="1">
              <a:spLocks noChangeArrowheads="1"/>
            </p:cNvSpPr>
            <p:nvPr/>
          </p:nvSpPr>
          <p:spPr bwMode="auto">
            <a:xfrm>
              <a:off x="3625850" y="3624263"/>
              <a:ext cx="966852"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保障措施</a:t>
              </a:r>
              <a:endParaRPr lang="zh-CN" altLang="en-US" sz="2000" dirty="0">
                <a:solidFill>
                  <a:srgbClr val="333333"/>
                </a:solidFill>
                <a:ea typeface="微软雅黑" panose="020B0503020204020204" pitchFamily="34" charset="-122"/>
              </a:endParaRPr>
            </a:p>
          </p:txBody>
        </p:sp>
      </p:grpSp>
      <p:grpSp>
        <p:nvGrpSpPr>
          <p:cNvPr id="52" name="组合 51"/>
          <p:cNvGrpSpPr/>
          <p:nvPr/>
        </p:nvGrpSpPr>
        <p:grpSpPr>
          <a:xfrm>
            <a:off x="4274534" y="3939532"/>
            <a:ext cx="1647882" cy="400111"/>
            <a:chOff x="3276600" y="3624263"/>
            <a:chExt cx="1316101" cy="319553"/>
          </a:xfrm>
        </p:grpSpPr>
        <p:grpSp>
          <p:nvGrpSpPr>
            <p:cNvPr id="53" name="Group 10"/>
            <p:cNvGrpSpPr/>
            <p:nvPr/>
          </p:nvGrpSpPr>
          <p:grpSpPr bwMode="auto">
            <a:xfrm>
              <a:off x="3276600" y="3649663"/>
              <a:ext cx="282575" cy="282575"/>
              <a:chOff x="0" y="0"/>
              <a:chExt cx="2494" cy="2494"/>
            </a:xfrm>
          </p:grpSpPr>
          <p:sp>
            <p:nvSpPr>
              <p:cNvPr id="5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56"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54" name="Text Box 13"/>
            <p:cNvSpPr txBox="1">
              <a:spLocks noChangeArrowheads="1"/>
            </p:cNvSpPr>
            <p:nvPr/>
          </p:nvSpPr>
          <p:spPr bwMode="auto">
            <a:xfrm>
              <a:off x="3625850" y="3624263"/>
              <a:ext cx="966851"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具体目标</a:t>
              </a:r>
              <a:endParaRPr lang="zh-CN" altLang="en-US" sz="2000" dirty="0">
                <a:solidFill>
                  <a:srgbClr val="333333"/>
                </a:solidFill>
                <a:ea typeface="微软雅黑" panose="020B0503020204020204" pitchFamily="34" charset="-122"/>
              </a:endParaRPr>
            </a:p>
          </p:txBody>
        </p:sp>
      </p:grpSp>
      <p:grpSp>
        <p:nvGrpSpPr>
          <p:cNvPr id="57" name="组合 56"/>
          <p:cNvGrpSpPr/>
          <p:nvPr/>
        </p:nvGrpSpPr>
        <p:grpSpPr>
          <a:xfrm>
            <a:off x="7370871" y="3280480"/>
            <a:ext cx="1647882" cy="400111"/>
            <a:chOff x="3276600" y="3624263"/>
            <a:chExt cx="1316102" cy="319553"/>
          </a:xfrm>
        </p:grpSpPr>
        <p:grpSp>
          <p:nvGrpSpPr>
            <p:cNvPr id="58" name="Group 10"/>
            <p:cNvGrpSpPr/>
            <p:nvPr/>
          </p:nvGrpSpPr>
          <p:grpSpPr bwMode="auto">
            <a:xfrm>
              <a:off x="3276600" y="3649663"/>
              <a:ext cx="282575" cy="282575"/>
              <a:chOff x="0" y="0"/>
              <a:chExt cx="2494" cy="2494"/>
            </a:xfrm>
          </p:grpSpPr>
          <p:sp>
            <p:nvSpPr>
              <p:cNvPr id="6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sp>
            <p:nvSpPr>
              <p:cNvPr id="61" name="AutoShape 12"/>
              <p:cNvSpPr>
                <a:spLocks noChangeArrowheads="1"/>
              </p:cNvSpPr>
              <p:nvPr/>
            </p:nvSpPr>
            <p:spPr bwMode="auto">
              <a:xfrm rot="5400000">
                <a:off x="646" y="574"/>
                <a:ext cx="1632" cy="1283"/>
              </a:xfrm>
              <a:prstGeom prst="triangle">
                <a:avLst>
                  <a:gd name="adj" fmla="val 50000"/>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2000">
                  <a:solidFill>
                    <a:srgbClr val="333333"/>
                  </a:solidFill>
                </a:endParaRPr>
              </a:p>
            </p:txBody>
          </p:sp>
        </p:grpSp>
        <p:sp>
          <p:nvSpPr>
            <p:cNvPr id="59" name="Text Box 13"/>
            <p:cNvSpPr txBox="1">
              <a:spLocks noChangeArrowheads="1"/>
            </p:cNvSpPr>
            <p:nvPr/>
          </p:nvSpPr>
          <p:spPr bwMode="auto">
            <a:xfrm>
              <a:off x="3625850" y="3624263"/>
              <a:ext cx="966852" cy="31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dirty="0">
                  <a:solidFill>
                    <a:srgbClr val="333333"/>
                  </a:solidFill>
                  <a:ea typeface="微软雅黑" panose="020B0503020204020204" pitchFamily="34" charset="-122"/>
                </a:rPr>
                <a:t>完成方法</a:t>
              </a:r>
              <a:endParaRPr lang="zh-CN" altLang="en-US" sz="2000" dirty="0">
                <a:solidFill>
                  <a:srgbClr val="333333"/>
                </a:solidFill>
                <a:ea typeface="微软雅黑" panose="020B0503020204020204" pitchFamily="34" charset="-122"/>
              </a:endParaRPr>
            </a:p>
          </p:txBody>
        </p:sp>
      </p:grpSp>
      <p:grpSp>
        <p:nvGrpSpPr>
          <p:cNvPr id="36" name="组合 35"/>
          <p:cNvGrpSpPr>
            <a:grpSpLocks noChangeAspect="1"/>
          </p:cNvGrpSpPr>
          <p:nvPr/>
        </p:nvGrpSpPr>
        <p:grpSpPr>
          <a:xfrm>
            <a:off x="1420953" y="2367000"/>
            <a:ext cx="2095406" cy="2124000"/>
            <a:chOff x="4910385" y="-2248866"/>
            <a:chExt cx="2093913" cy="2122488"/>
          </a:xfrm>
          <a:solidFill>
            <a:schemeClr val="tx1"/>
          </a:solidFill>
        </p:grpSpPr>
        <p:sp>
          <p:nvSpPr>
            <p:cNvPr id="37" name="Freeform 6"/>
            <p:cNvSpPr>
              <a:spLocks noEditPoints="1"/>
            </p:cNvSpPr>
            <p:nvPr/>
          </p:nvSpPr>
          <p:spPr bwMode="auto">
            <a:xfrm>
              <a:off x="4910385" y="-2248866"/>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a:noFill/>
            </a:ln>
          </p:spPr>
          <p:txBody>
            <a:bodyPr vert="horz" wrap="square" lIns="91440" tIns="45720" rIns="91440" bIns="45720" numCol="1" anchor="t" anchorCtr="0" compatLnSpc="1"/>
            <a:lstStyle/>
            <a:p>
              <a:endParaRPr lang="zh-CN" altLang="en-US">
                <a:solidFill>
                  <a:srgbClr val="2DB6B9"/>
                </a:solidFill>
              </a:endParaRPr>
            </a:p>
          </p:txBody>
        </p:sp>
        <p:sp>
          <p:nvSpPr>
            <p:cNvPr id="38" name="Freeform 5"/>
            <p:cNvSpPr>
              <a:spLocks noEditPoints="1"/>
            </p:cNvSpPr>
            <p:nvPr/>
          </p:nvSpPr>
          <p:spPr bwMode="auto">
            <a:xfrm>
              <a:off x="5341463" y="-1826020"/>
              <a:ext cx="1381847" cy="1227579"/>
            </a:xfrm>
            <a:custGeom>
              <a:avLst/>
              <a:gdLst>
                <a:gd name="T0" fmla="*/ 746 w 1802"/>
                <a:gd name="T1" fmla="*/ 524 h 1618"/>
                <a:gd name="T2" fmla="*/ 223 w 1802"/>
                <a:gd name="T3" fmla="*/ 599 h 1618"/>
                <a:gd name="T4" fmla="*/ 223 w 1802"/>
                <a:gd name="T5" fmla="*/ 383 h 1618"/>
                <a:gd name="T6" fmla="*/ 1059 w 1802"/>
                <a:gd name="T7" fmla="*/ 458 h 1618"/>
                <a:gd name="T8" fmla="*/ 223 w 1802"/>
                <a:gd name="T9" fmla="*/ 383 h 1618"/>
                <a:gd name="T10" fmla="*/ 1059 w 1802"/>
                <a:gd name="T11" fmla="*/ 241 h 1618"/>
                <a:gd name="T12" fmla="*/ 223 w 1802"/>
                <a:gd name="T13" fmla="*/ 317 h 1618"/>
                <a:gd name="T14" fmla="*/ 0 w 1802"/>
                <a:gd name="T15" fmla="*/ 1182 h 1618"/>
                <a:gd name="T16" fmla="*/ 202 w 1802"/>
                <a:gd name="T17" fmla="*/ 1455 h 1618"/>
                <a:gd name="T18" fmla="*/ 1283 w 1802"/>
                <a:gd name="T19" fmla="*/ 1548 h 1618"/>
                <a:gd name="T20" fmla="*/ 1198 w 1802"/>
                <a:gd name="T21" fmla="*/ 1219 h 1618"/>
                <a:gd name="T22" fmla="*/ 382 w 1802"/>
                <a:gd name="T23" fmla="*/ 1228 h 1618"/>
                <a:gd name="T24" fmla="*/ 298 w 1802"/>
                <a:gd name="T25" fmla="*/ 1320 h 1618"/>
                <a:gd name="T26" fmla="*/ 84 w 1802"/>
                <a:gd name="T27" fmla="*/ 1164 h 1618"/>
                <a:gd name="T28" fmla="*/ 1198 w 1802"/>
                <a:gd name="T29" fmla="*/ 85 h 1618"/>
                <a:gd name="T30" fmla="*/ 1283 w 1802"/>
                <a:gd name="T31" fmla="*/ 840 h 1618"/>
                <a:gd name="T32" fmla="*/ 0 w 1802"/>
                <a:gd name="T33" fmla="*/ 0 h 1618"/>
                <a:gd name="T34" fmla="*/ 302 w 1802"/>
                <a:gd name="T35" fmla="*/ 1398 h 1618"/>
                <a:gd name="T36" fmla="*/ 972 w 1802"/>
                <a:gd name="T37" fmla="*/ 1492 h 1618"/>
                <a:gd name="T38" fmla="*/ 302 w 1802"/>
                <a:gd name="T39" fmla="*/ 1398 h 1618"/>
                <a:gd name="T40" fmla="*/ 1442 w 1802"/>
                <a:gd name="T41" fmla="*/ 1062 h 1618"/>
                <a:gd name="T42" fmla="*/ 993 w 1802"/>
                <a:gd name="T43" fmla="*/ 851 h 1618"/>
                <a:gd name="T44" fmla="*/ 1783 w 1802"/>
                <a:gd name="T45" fmla="*/ 1547 h 1618"/>
                <a:gd name="T46" fmla="*/ 1604 w 1802"/>
                <a:gd name="T47" fmla="*/ 1057 h 1618"/>
                <a:gd name="T48" fmla="*/ 1387 w 1802"/>
                <a:gd name="T49" fmla="*/ 940 h 1618"/>
                <a:gd name="T50" fmla="*/ 1393 w 1802"/>
                <a:gd name="T51" fmla="*/ 863 h 1618"/>
                <a:gd name="T52" fmla="*/ 1333 w 1802"/>
                <a:gd name="T53" fmla="*/ 914 h 1618"/>
                <a:gd name="T54" fmla="*/ 1360 w 1802"/>
                <a:gd name="T55" fmla="*/ 951 h 1618"/>
                <a:gd name="T56" fmla="*/ 1549 w 1802"/>
                <a:gd name="T57" fmla="*/ 1082 h 1618"/>
                <a:gd name="T58" fmla="*/ 1681 w 1802"/>
                <a:gd name="T59" fmla="*/ 1321 h 1618"/>
                <a:gd name="T60" fmla="*/ 1572 w 1802"/>
                <a:gd name="T61" fmla="*/ 1171 h 1618"/>
                <a:gd name="T62" fmla="*/ 1270 w 1802"/>
                <a:gd name="T63" fmla="*/ 1253 h 1618"/>
                <a:gd name="T64" fmla="*/ 1696 w 1802"/>
                <a:gd name="T65" fmla="*/ 1610 h 1618"/>
                <a:gd name="T66" fmla="*/ 1069 w 1802"/>
                <a:gd name="T67" fmla="*/ 618 h 1618"/>
                <a:gd name="T68" fmla="*/ 823 w 1802"/>
                <a:gd name="T69" fmla="*/ 496 h 1618"/>
                <a:gd name="T70" fmla="*/ 1007 w 1802"/>
                <a:gd name="T71" fmla="*/ 661 h 1618"/>
                <a:gd name="T72" fmla="*/ 941 w 1802"/>
                <a:gd name="T73" fmla="*/ 716 h 1618"/>
                <a:gd name="T74" fmla="*/ 810 w 1802"/>
                <a:gd name="T75" fmla="*/ 507 h 1618"/>
                <a:gd name="T76" fmla="*/ 889 w 1802"/>
                <a:gd name="T77" fmla="*/ 770 h 1618"/>
                <a:gd name="T78" fmla="*/ 1111 w 1802"/>
                <a:gd name="T79" fmla="*/ 712 h 1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02" h="1618">
                  <a:moveTo>
                    <a:pt x="223" y="524"/>
                  </a:moveTo>
                  <a:lnTo>
                    <a:pt x="746" y="524"/>
                  </a:lnTo>
                  <a:lnTo>
                    <a:pt x="746" y="599"/>
                  </a:lnTo>
                  <a:lnTo>
                    <a:pt x="223" y="599"/>
                  </a:lnTo>
                  <a:lnTo>
                    <a:pt x="223" y="524"/>
                  </a:lnTo>
                  <a:close/>
                  <a:moveTo>
                    <a:pt x="223" y="383"/>
                  </a:moveTo>
                  <a:lnTo>
                    <a:pt x="1059" y="383"/>
                  </a:lnTo>
                  <a:lnTo>
                    <a:pt x="1059" y="458"/>
                  </a:lnTo>
                  <a:lnTo>
                    <a:pt x="223" y="458"/>
                  </a:lnTo>
                  <a:lnTo>
                    <a:pt x="223" y="383"/>
                  </a:lnTo>
                  <a:close/>
                  <a:moveTo>
                    <a:pt x="223" y="241"/>
                  </a:moveTo>
                  <a:lnTo>
                    <a:pt x="1059" y="241"/>
                  </a:lnTo>
                  <a:lnTo>
                    <a:pt x="1059" y="317"/>
                  </a:lnTo>
                  <a:lnTo>
                    <a:pt x="223" y="317"/>
                  </a:lnTo>
                  <a:lnTo>
                    <a:pt x="223" y="241"/>
                  </a:lnTo>
                  <a:close/>
                  <a:moveTo>
                    <a:pt x="0" y="1182"/>
                  </a:moveTo>
                  <a:cubicBezTo>
                    <a:pt x="0" y="1254"/>
                    <a:pt x="9" y="1311"/>
                    <a:pt x="54" y="1369"/>
                  </a:cubicBezTo>
                  <a:cubicBezTo>
                    <a:pt x="92" y="1419"/>
                    <a:pt x="140" y="1446"/>
                    <a:pt x="202" y="1455"/>
                  </a:cubicBezTo>
                  <a:lnTo>
                    <a:pt x="1206" y="1612"/>
                  </a:lnTo>
                  <a:cubicBezTo>
                    <a:pt x="1248" y="1618"/>
                    <a:pt x="1283" y="1590"/>
                    <a:pt x="1283" y="1548"/>
                  </a:cubicBezTo>
                  <a:lnTo>
                    <a:pt x="1283" y="1335"/>
                  </a:lnTo>
                  <a:cubicBezTo>
                    <a:pt x="1254" y="1299"/>
                    <a:pt x="1226" y="1259"/>
                    <a:pt x="1198" y="1219"/>
                  </a:cubicBezTo>
                  <a:lnTo>
                    <a:pt x="1198" y="1490"/>
                  </a:lnTo>
                  <a:lnTo>
                    <a:pt x="382" y="1228"/>
                  </a:lnTo>
                  <a:cubicBezTo>
                    <a:pt x="372" y="1225"/>
                    <a:pt x="361" y="1229"/>
                    <a:pt x="356" y="1239"/>
                  </a:cubicBezTo>
                  <a:cubicBezTo>
                    <a:pt x="339" y="1273"/>
                    <a:pt x="319" y="1304"/>
                    <a:pt x="298" y="1320"/>
                  </a:cubicBezTo>
                  <a:cubicBezTo>
                    <a:pt x="239" y="1366"/>
                    <a:pt x="166" y="1357"/>
                    <a:pt x="121" y="1299"/>
                  </a:cubicBezTo>
                  <a:cubicBezTo>
                    <a:pt x="88" y="1256"/>
                    <a:pt x="84" y="1215"/>
                    <a:pt x="84" y="1164"/>
                  </a:cubicBezTo>
                  <a:lnTo>
                    <a:pt x="84" y="85"/>
                  </a:lnTo>
                  <a:lnTo>
                    <a:pt x="1198" y="85"/>
                  </a:lnTo>
                  <a:lnTo>
                    <a:pt x="1198" y="751"/>
                  </a:lnTo>
                  <a:lnTo>
                    <a:pt x="1283" y="840"/>
                  </a:lnTo>
                  <a:lnTo>
                    <a:pt x="1283" y="0"/>
                  </a:lnTo>
                  <a:lnTo>
                    <a:pt x="0" y="0"/>
                  </a:lnTo>
                  <a:lnTo>
                    <a:pt x="0" y="1182"/>
                  </a:lnTo>
                  <a:close/>
                  <a:moveTo>
                    <a:pt x="302" y="1398"/>
                  </a:moveTo>
                  <a:lnTo>
                    <a:pt x="970" y="1503"/>
                  </a:lnTo>
                  <a:cubicBezTo>
                    <a:pt x="977" y="1504"/>
                    <a:pt x="980" y="1494"/>
                    <a:pt x="972" y="1492"/>
                  </a:cubicBezTo>
                  <a:lnTo>
                    <a:pt x="390" y="1305"/>
                  </a:lnTo>
                  <a:cubicBezTo>
                    <a:pt x="364" y="1349"/>
                    <a:pt x="344" y="1371"/>
                    <a:pt x="302" y="1398"/>
                  </a:cubicBezTo>
                  <a:close/>
                  <a:moveTo>
                    <a:pt x="1131" y="735"/>
                  </a:moveTo>
                  <a:lnTo>
                    <a:pt x="1442" y="1062"/>
                  </a:lnTo>
                  <a:lnTo>
                    <a:pt x="1264" y="1213"/>
                  </a:lnTo>
                  <a:lnTo>
                    <a:pt x="993" y="851"/>
                  </a:lnTo>
                  <a:lnTo>
                    <a:pt x="1131" y="735"/>
                  </a:lnTo>
                  <a:close/>
                  <a:moveTo>
                    <a:pt x="1783" y="1547"/>
                  </a:moveTo>
                  <a:cubicBezTo>
                    <a:pt x="1788" y="1530"/>
                    <a:pt x="1791" y="1511"/>
                    <a:pt x="1793" y="1489"/>
                  </a:cubicBezTo>
                  <a:cubicBezTo>
                    <a:pt x="1802" y="1343"/>
                    <a:pt x="1781" y="1146"/>
                    <a:pt x="1604" y="1057"/>
                  </a:cubicBezTo>
                  <a:cubicBezTo>
                    <a:pt x="1550" y="1030"/>
                    <a:pt x="1446" y="989"/>
                    <a:pt x="1408" y="959"/>
                  </a:cubicBezTo>
                  <a:cubicBezTo>
                    <a:pt x="1399" y="952"/>
                    <a:pt x="1392" y="946"/>
                    <a:pt x="1387" y="940"/>
                  </a:cubicBezTo>
                  <a:cubicBezTo>
                    <a:pt x="1392" y="939"/>
                    <a:pt x="1397" y="937"/>
                    <a:pt x="1401" y="933"/>
                  </a:cubicBezTo>
                  <a:cubicBezTo>
                    <a:pt x="1418" y="919"/>
                    <a:pt x="1414" y="888"/>
                    <a:pt x="1393" y="863"/>
                  </a:cubicBezTo>
                  <a:cubicBezTo>
                    <a:pt x="1373" y="838"/>
                    <a:pt x="1342" y="830"/>
                    <a:pt x="1325" y="844"/>
                  </a:cubicBezTo>
                  <a:cubicBezTo>
                    <a:pt x="1309" y="858"/>
                    <a:pt x="1312" y="890"/>
                    <a:pt x="1333" y="914"/>
                  </a:cubicBezTo>
                  <a:cubicBezTo>
                    <a:pt x="1338" y="920"/>
                    <a:pt x="1343" y="925"/>
                    <a:pt x="1349" y="929"/>
                  </a:cubicBezTo>
                  <a:cubicBezTo>
                    <a:pt x="1351" y="937"/>
                    <a:pt x="1355" y="944"/>
                    <a:pt x="1360" y="951"/>
                  </a:cubicBezTo>
                  <a:cubicBezTo>
                    <a:pt x="1367" y="963"/>
                    <a:pt x="1379" y="975"/>
                    <a:pt x="1394" y="986"/>
                  </a:cubicBezTo>
                  <a:cubicBezTo>
                    <a:pt x="1436" y="1019"/>
                    <a:pt x="1494" y="1051"/>
                    <a:pt x="1549" y="1082"/>
                  </a:cubicBezTo>
                  <a:cubicBezTo>
                    <a:pt x="1666" y="1148"/>
                    <a:pt x="1695" y="1231"/>
                    <a:pt x="1700" y="1321"/>
                  </a:cubicBezTo>
                  <a:cubicBezTo>
                    <a:pt x="1701" y="1334"/>
                    <a:pt x="1694" y="1341"/>
                    <a:pt x="1681" y="1321"/>
                  </a:cubicBezTo>
                  <a:cubicBezTo>
                    <a:pt x="1677" y="1316"/>
                    <a:pt x="1673" y="1310"/>
                    <a:pt x="1670" y="1305"/>
                  </a:cubicBezTo>
                  <a:cubicBezTo>
                    <a:pt x="1643" y="1261"/>
                    <a:pt x="1610" y="1216"/>
                    <a:pt x="1572" y="1171"/>
                  </a:cubicBezTo>
                  <a:cubicBezTo>
                    <a:pt x="1542" y="1136"/>
                    <a:pt x="1512" y="1104"/>
                    <a:pt x="1481" y="1075"/>
                  </a:cubicBezTo>
                  <a:lnTo>
                    <a:pt x="1270" y="1253"/>
                  </a:lnTo>
                  <a:cubicBezTo>
                    <a:pt x="1293" y="1288"/>
                    <a:pt x="1320" y="1324"/>
                    <a:pt x="1350" y="1359"/>
                  </a:cubicBezTo>
                  <a:cubicBezTo>
                    <a:pt x="1476" y="1508"/>
                    <a:pt x="1615" y="1606"/>
                    <a:pt x="1696" y="1610"/>
                  </a:cubicBezTo>
                  <a:cubicBezTo>
                    <a:pt x="1739" y="1613"/>
                    <a:pt x="1770" y="1585"/>
                    <a:pt x="1783" y="1547"/>
                  </a:cubicBezTo>
                  <a:close/>
                  <a:moveTo>
                    <a:pt x="1069" y="618"/>
                  </a:moveTo>
                  <a:lnTo>
                    <a:pt x="835" y="486"/>
                  </a:lnTo>
                  <a:lnTo>
                    <a:pt x="823" y="496"/>
                  </a:lnTo>
                  <a:lnTo>
                    <a:pt x="953" y="651"/>
                  </a:lnTo>
                  <a:cubicBezTo>
                    <a:pt x="971" y="641"/>
                    <a:pt x="993" y="645"/>
                    <a:pt x="1007" y="661"/>
                  </a:cubicBezTo>
                  <a:cubicBezTo>
                    <a:pt x="1022" y="679"/>
                    <a:pt x="1020" y="706"/>
                    <a:pt x="1002" y="722"/>
                  </a:cubicBezTo>
                  <a:cubicBezTo>
                    <a:pt x="984" y="737"/>
                    <a:pt x="957" y="734"/>
                    <a:pt x="941" y="716"/>
                  </a:cubicBezTo>
                  <a:cubicBezTo>
                    <a:pt x="928" y="700"/>
                    <a:pt x="928" y="677"/>
                    <a:pt x="940" y="662"/>
                  </a:cubicBezTo>
                  <a:lnTo>
                    <a:pt x="810" y="507"/>
                  </a:lnTo>
                  <a:lnTo>
                    <a:pt x="797" y="518"/>
                  </a:lnTo>
                  <a:lnTo>
                    <a:pt x="889" y="770"/>
                  </a:lnTo>
                  <a:lnTo>
                    <a:pt x="974" y="828"/>
                  </a:lnTo>
                  <a:lnTo>
                    <a:pt x="1111" y="712"/>
                  </a:lnTo>
                  <a:lnTo>
                    <a:pt x="1069" y="618"/>
                  </a:lnTo>
                  <a:close/>
                </a:path>
              </a:pathLst>
            </a:custGeom>
            <a:grpFill/>
            <a:ln>
              <a:noFill/>
            </a:ln>
          </p:spPr>
          <p:txBody>
            <a:bodyPr vert="horz" wrap="square" lIns="91440" tIns="45720" rIns="91440" bIns="45720" numCol="1" anchor="t" anchorCtr="0" compatLnSpc="1"/>
            <a:lstStyle/>
            <a:p>
              <a:endParaRPr lang="zh-CN" altLang="en-US">
                <a:solidFill>
                  <a:srgbClr val="C4261D"/>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00" advTm="6112"/>
    </mc:Choice>
    <mc:Fallback>
      <p:transition spd="slow" advTm="6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1000" fill="hold"/>
                                        <p:tgtEl>
                                          <p:spTgt spid="36"/>
                                        </p:tgtEl>
                                        <p:attrNameLst>
                                          <p:attrName>ppt_w</p:attrName>
                                        </p:attrNameLst>
                                      </p:cBhvr>
                                      <p:tavLst>
                                        <p:tav tm="0">
                                          <p:val>
                                            <p:fltVal val="0"/>
                                          </p:val>
                                        </p:tav>
                                        <p:tav tm="100000">
                                          <p:val>
                                            <p:strVal val="#ppt_w"/>
                                          </p:val>
                                        </p:tav>
                                      </p:tavLst>
                                    </p:anim>
                                    <p:anim calcmode="lin" valueType="num">
                                      <p:cBhvr>
                                        <p:cTn id="8" dur="1000" fill="hold"/>
                                        <p:tgtEl>
                                          <p:spTgt spid="36"/>
                                        </p:tgtEl>
                                        <p:attrNameLst>
                                          <p:attrName>ppt_h</p:attrName>
                                        </p:attrNameLst>
                                      </p:cBhvr>
                                      <p:tavLst>
                                        <p:tav tm="0">
                                          <p:val>
                                            <p:fltVal val="0"/>
                                          </p:val>
                                        </p:tav>
                                        <p:tav tm="100000">
                                          <p:val>
                                            <p:strVal val="#ppt_h"/>
                                          </p:val>
                                        </p:tav>
                                      </p:tavLst>
                                    </p:anim>
                                    <p:animEffect transition="in" filter="fade">
                                      <p:cBhvr>
                                        <p:cTn id="9" dur="1000"/>
                                        <p:tgtEl>
                                          <p:spTgt spid="36"/>
                                        </p:tgtEl>
                                      </p:cBhvr>
                                    </p:animEffect>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9"/>
                                        </p:tgtEl>
                                        <p:attrNameLst>
                                          <p:attrName>style.visibility</p:attrName>
                                        </p:attrNameLst>
                                      </p:cBhvr>
                                      <p:to>
                                        <p:strVal val="visible"/>
                                      </p:to>
                                    </p:set>
                                    <p:animEffect transition="in" filter="wipe(left)">
                                      <p:cBhvr>
                                        <p:cTn id="13" dur="500"/>
                                        <p:tgtEl>
                                          <p:spTgt spid="39"/>
                                        </p:tgtEl>
                                      </p:cBhvr>
                                    </p:animEffect>
                                  </p:childTnLst>
                                </p:cTn>
                              </p:par>
                            </p:childTnLst>
                          </p:cTn>
                        </p:par>
                        <p:par>
                          <p:cTn id="14" fill="hold">
                            <p:stCondLst>
                              <p:cond delay="1500"/>
                            </p:stCondLst>
                            <p:childTnLst>
                              <p:par>
                                <p:cTn id="15" presetID="16" presetClass="entr" presetSubtype="42"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arn(outHorizontal)">
                                      <p:cBhvr>
                                        <p:cTn id="17" dur="1000"/>
                                        <p:tgtEl>
                                          <p:spTgt spid="11"/>
                                        </p:tgtEl>
                                      </p:cBhvr>
                                    </p:animEffect>
                                  </p:childTnLst>
                                </p:cTn>
                              </p:par>
                            </p:childTnLst>
                          </p:cTn>
                        </p:par>
                        <p:par>
                          <p:cTn id="18" fill="hold">
                            <p:stCondLst>
                              <p:cond delay="2500"/>
                            </p:stCondLst>
                            <p:childTnLst>
                              <p:par>
                                <p:cTn id="19" presetID="22" presetClass="entr" presetSubtype="8" fill="hold" grpId="0" nodeType="afterEffect">
                                  <p:stCondLst>
                                    <p:cond delay="100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par>
                          <p:cTn id="25" fill="hold">
                            <p:stCondLst>
                              <p:cond delay="4000"/>
                            </p:stCondLst>
                            <p:childTnLst>
                              <p:par>
                                <p:cTn id="26" presetID="22" presetClass="entr" presetSubtype="8" fill="hold" grpId="0" nodeType="afterEffect">
                                  <p:stCondLst>
                                    <p:cond delay="0"/>
                                  </p:stCondLst>
                                  <p:childTnLst>
                                    <p:set>
                                      <p:cBhvr>
                                        <p:cTn id="27" dur="1" fill="hold">
                                          <p:stCondLst>
                                            <p:cond delay="0"/>
                                          </p:stCondLst>
                                        </p:cTn>
                                        <p:tgtEl>
                                          <p:spTgt spid="45"/>
                                        </p:tgtEl>
                                        <p:attrNameLst>
                                          <p:attrName>style.visibility</p:attrName>
                                        </p:attrNameLst>
                                      </p:cBhvr>
                                      <p:to>
                                        <p:strVal val="visible"/>
                                      </p:to>
                                    </p:set>
                                    <p:animEffect transition="in" filter="wipe(left)">
                                      <p:cBhvr>
                                        <p:cTn id="28" dur="500"/>
                                        <p:tgtEl>
                                          <p:spTgt spid="45"/>
                                        </p:tgtEl>
                                      </p:cBhvr>
                                    </p:animEffect>
                                  </p:childTnLst>
                                </p:cTn>
                              </p:par>
                            </p:childTnLst>
                          </p:cTn>
                        </p:par>
                        <p:par>
                          <p:cTn id="29" fill="hold">
                            <p:stCondLst>
                              <p:cond delay="4500"/>
                            </p:stCondLst>
                            <p:childTnLst>
                              <p:par>
                                <p:cTn id="30" presetID="2" presetClass="entr" presetSubtype="8" fill="hold" nodeType="afterEffect">
                                  <p:stCondLst>
                                    <p:cond delay="0"/>
                                  </p:stCondLst>
                                  <p:childTnLst>
                                    <p:set>
                                      <p:cBhvr>
                                        <p:cTn id="31" dur="1" fill="hold">
                                          <p:stCondLst>
                                            <p:cond delay="0"/>
                                          </p:stCondLst>
                                        </p:cTn>
                                        <p:tgtEl>
                                          <p:spTgt spid="31"/>
                                        </p:tgtEl>
                                        <p:attrNameLst>
                                          <p:attrName>style.visibility</p:attrName>
                                        </p:attrNameLst>
                                      </p:cBhvr>
                                      <p:to>
                                        <p:strVal val="visible"/>
                                      </p:to>
                                    </p:set>
                                    <p:anim calcmode="lin" valueType="num">
                                      <p:cBhvr additive="base">
                                        <p:cTn id="32" dur="500" fill="hold"/>
                                        <p:tgtEl>
                                          <p:spTgt spid="31"/>
                                        </p:tgtEl>
                                        <p:attrNameLst>
                                          <p:attrName>ppt_x</p:attrName>
                                        </p:attrNameLst>
                                      </p:cBhvr>
                                      <p:tavLst>
                                        <p:tav tm="0">
                                          <p:val>
                                            <p:strVal val="0-#ppt_w/2"/>
                                          </p:val>
                                        </p:tav>
                                        <p:tav tm="100000">
                                          <p:val>
                                            <p:strVal val="#ppt_x"/>
                                          </p:val>
                                        </p:tav>
                                      </p:tavLst>
                                    </p:anim>
                                    <p:anim calcmode="lin" valueType="num">
                                      <p:cBhvr additive="base">
                                        <p:cTn id="33" dur="500" fill="hold"/>
                                        <p:tgtEl>
                                          <p:spTgt spid="31"/>
                                        </p:tgtEl>
                                        <p:attrNameLst>
                                          <p:attrName>ppt_y</p:attrName>
                                        </p:attrNameLst>
                                      </p:cBhvr>
                                      <p:tavLst>
                                        <p:tav tm="0">
                                          <p:val>
                                            <p:strVal val="#ppt_y"/>
                                          </p:val>
                                        </p:tav>
                                        <p:tav tm="100000">
                                          <p:val>
                                            <p:strVal val="#ppt_y"/>
                                          </p:val>
                                        </p:tav>
                                      </p:tavLst>
                                    </p:anim>
                                  </p:childTnLst>
                                </p:cTn>
                              </p:par>
                              <p:par>
                                <p:cTn id="34" presetID="2" presetClass="entr" presetSubtype="8" fill="hold" nodeType="withEffect">
                                  <p:stCondLst>
                                    <p:cond delay="200"/>
                                  </p:stCondLst>
                                  <p:childTnLst>
                                    <p:set>
                                      <p:cBhvr>
                                        <p:cTn id="35" dur="1" fill="hold">
                                          <p:stCondLst>
                                            <p:cond delay="0"/>
                                          </p:stCondLst>
                                        </p:cTn>
                                        <p:tgtEl>
                                          <p:spTgt spid="52"/>
                                        </p:tgtEl>
                                        <p:attrNameLst>
                                          <p:attrName>style.visibility</p:attrName>
                                        </p:attrNameLst>
                                      </p:cBhvr>
                                      <p:to>
                                        <p:strVal val="visible"/>
                                      </p:to>
                                    </p:set>
                                    <p:anim calcmode="lin" valueType="num">
                                      <p:cBhvr additive="base">
                                        <p:cTn id="36" dur="500" fill="hold"/>
                                        <p:tgtEl>
                                          <p:spTgt spid="52"/>
                                        </p:tgtEl>
                                        <p:attrNameLst>
                                          <p:attrName>ppt_x</p:attrName>
                                        </p:attrNameLst>
                                      </p:cBhvr>
                                      <p:tavLst>
                                        <p:tav tm="0">
                                          <p:val>
                                            <p:strVal val="0-#ppt_w/2"/>
                                          </p:val>
                                        </p:tav>
                                        <p:tav tm="100000">
                                          <p:val>
                                            <p:strVal val="#ppt_x"/>
                                          </p:val>
                                        </p:tav>
                                      </p:tavLst>
                                    </p:anim>
                                    <p:anim calcmode="lin" valueType="num">
                                      <p:cBhvr additive="base">
                                        <p:cTn id="37" dur="500" fill="hold"/>
                                        <p:tgtEl>
                                          <p:spTgt spid="52"/>
                                        </p:tgtEl>
                                        <p:attrNameLst>
                                          <p:attrName>ppt_y</p:attrName>
                                        </p:attrNameLst>
                                      </p:cBhvr>
                                      <p:tavLst>
                                        <p:tav tm="0">
                                          <p:val>
                                            <p:strVal val="#ppt_y"/>
                                          </p:val>
                                        </p:tav>
                                        <p:tav tm="100000">
                                          <p:val>
                                            <p:strVal val="#ppt_y"/>
                                          </p:val>
                                        </p:tav>
                                      </p:tavLst>
                                    </p:anim>
                                  </p:childTnLst>
                                </p:cTn>
                              </p:par>
                              <p:par>
                                <p:cTn id="38" presetID="2" presetClass="entr" presetSubtype="8" fill="hold" nodeType="withEffect">
                                  <p:stCondLst>
                                    <p:cond delay="400"/>
                                  </p:stCondLst>
                                  <p:childTnLst>
                                    <p:set>
                                      <p:cBhvr>
                                        <p:cTn id="39" dur="1" fill="hold">
                                          <p:stCondLst>
                                            <p:cond delay="0"/>
                                          </p:stCondLst>
                                        </p:cTn>
                                        <p:tgtEl>
                                          <p:spTgt spid="57"/>
                                        </p:tgtEl>
                                        <p:attrNameLst>
                                          <p:attrName>style.visibility</p:attrName>
                                        </p:attrNameLst>
                                      </p:cBhvr>
                                      <p:to>
                                        <p:strVal val="visible"/>
                                      </p:to>
                                    </p:set>
                                    <p:anim calcmode="lin" valueType="num">
                                      <p:cBhvr additive="base">
                                        <p:cTn id="40" dur="500" fill="hold"/>
                                        <p:tgtEl>
                                          <p:spTgt spid="57"/>
                                        </p:tgtEl>
                                        <p:attrNameLst>
                                          <p:attrName>ppt_x</p:attrName>
                                        </p:attrNameLst>
                                      </p:cBhvr>
                                      <p:tavLst>
                                        <p:tav tm="0">
                                          <p:val>
                                            <p:strVal val="0-#ppt_w/2"/>
                                          </p:val>
                                        </p:tav>
                                        <p:tav tm="100000">
                                          <p:val>
                                            <p:strVal val="#ppt_x"/>
                                          </p:val>
                                        </p:tav>
                                      </p:tavLst>
                                    </p:anim>
                                    <p:anim calcmode="lin" valueType="num">
                                      <p:cBhvr additive="base">
                                        <p:cTn id="41" dur="500" fill="hold"/>
                                        <p:tgtEl>
                                          <p:spTgt spid="57"/>
                                        </p:tgtEl>
                                        <p:attrNameLst>
                                          <p:attrName>ppt_y</p:attrName>
                                        </p:attrNameLst>
                                      </p:cBhvr>
                                      <p:tavLst>
                                        <p:tav tm="0">
                                          <p:val>
                                            <p:strVal val="#ppt_y"/>
                                          </p:val>
                                        </p:tav>
                                        <p:tav tm="100000">
                                          <p:val>
                                            <p:strVal val="#ppt_y"/>
                                          </p:val>
                                        </p:tav>
                                      </p:tavLst>
                                    </p:anim>
                                  </p:childTnLst>
                                </p:cTn>
                              </p:par>
                              <p:par>
                                <p:cTn id="42" presetID="2" presetClass="entr" presetSubtype="8" fill="hold" nodeType="withEffect">
                                  <p:stCondLst>
                                    <p:cond delay="600"/>
                                  </p:stCondLst>
                                  <p:childTnLst>
                                    <p:set>
                                      <p:cBhvr>
                                        <p:cTn id="43" dur="1" fill="hold">
                                          <p:stCondLst>
                                            <p:cond delay="0"/>
                                          </p:stCondLst>
                                        </p:cTn>
                                        <p:tgtEl>
                                          <p:spTgt spid="47"/>
                                        </p:tgtEl>
                                        <p:attrNameLst>
                                          <p:attrName>style.visibility</p:attrName>
                                        </p:attrNameLst>
                                      </p:cBhvr>
                                      <p:to>
                                        <p:strVal val="visible"/>
                                      </p:to>
                                    </p:set>
                                    <p:anim calcmode="lin" valueType="num">
                                      <p:cBhvr additive="base">
                                        <p:cTn id="44" dur="500" fill="hold"/>
                                        <p:tgtEl>
                                          <p:spTgt spid="47"/>
                                        </p:tgtEl>
                                        <p:attrNameLst>
                                          <p:attrName>ppt_x</p:attrName>
                                        </p:attrNameLst>
                                      </p:cBhvr>
                                      <p:tavLst>
                                        <p:tav tm="0">
                                          <p:val>
                                            <p:strVal val="0-#ppt_w/2"/>
                                          </p:val>
                                        </p:tav>
                                        <p:tav tm="100000">
                                          <p:val>
                                            <p:strVal val="#ppt_x"/>
                                          </p:val>
                                        </p:tav>
                                      </p:tavLst>
                                    </p:anim>
                                    <p:anim calcmode="lin" valueType="num">
                                      <p:cBhvr additive="base">
                                        <p:cTn id="45"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p:bldP spid="39" grpId="0" animBg="1"/>
      <p:bldP spid="4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2" name="矩形 21"/>
          <p:cNvSpPr/>
          <p:nvPr/>
        </p:nvSpPr>
        <p:spPr bwMode="auto">
          <a:xfrm>
            <a:off x="0" y="666517"/>
            <a:ext cx="12196763" cy="6002843"/>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23" name="矩形 22"/>
          <p:cNvSpPr/>
          <p:nvPr/>
        </p:nvSpPr>
        <p:spPr bwMode="auto">
          <a:xfrm>
            <a:off x="0" y="666517"/>
            <a:ext cx="12196763" cy="216024"/>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24" name="矩形 23"/>
          <p:cNvSpPr/>
          <p:nvPr/>
        </p:nvSpPr>
        <p:spPr bwMode="auto">
          <a:xfrm>
            <a:off x="0" y="6533084"/>
            <a:ext cx="12196763" cy="216024"/>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0" y="174413"/>
            <a:ext cx="1107971" cy="369320"/>
          </a:xfrm>
          <a:prstGeom prst="rect">
            <a:avLst/>
          </a:prstGeom>
          <a:noFill/>
        </p:spPr>
        <p:txBody>
          <a:bodyPr wrap="none" lIns="91428" tIns="45714" rIns="91428" bIns="45714" rtlCol="0">
            <a:spAutoFit/>
          </a:bodyPr>
          <a:lstStyle/>
          <a:p>
            <a:r>
              <a:rPr lang="zh-CN" altLang="en-US" dirty="0">
                <a:solidFill>
                  <a:srgbClr val="C2C1C1">
                    <a:lumMod val="20000"/>
                    <a:lumOff val="80000"/>
                  </a:srgbClr>
                </a:solidFill>
                <a:latin typeface="微软雅黑" panose="020B0503020204020204" pitchFamily="34" charset="-122"/>
                <a:ea typeface="微软雅黑" panose="020B0503020204020204" pitchFamily="34" charset="-122"/>
              </a:rPr>
              <a:t>总体思路</a:t>
            </a:r>
            <a:endParaRPr lang="zh-CN" altLang="en-US" dirty="0">
              <a:solidFill>
                <a:srgbClr val="C2C1C1">
                  <a:lumMod val="20000"/>
                  <a:lumOff val="80000"/>
                </a:srgb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等腰三角形 8"/>
          <p:cNvSpPr>
            <a:spLocks noChangeArrowheads="1"/>
          </p:cNvSpPr>
          <p:nvPr/>
        </p:nvSpPr>
        <p:spPr bwMode="auto">
          <a:xfrm rot="7717980">
            <a:off x="3599656" y="3428207"/>
            <a:ext cx="411163" cy="422276"/>
          </a:xfrm>
          <a:prstGeom prst="triangle">
            <a:avLst>
              <a:gd name="adj" fmla="val 50000"/>
            </a:avLst>
          </a:prstGeom>
          <a:solidFill>
            <a:schemeClr val="tx2"/>
          </a:solidFill>
          <a:ln>
            <a:noFill/>
          </a:ln>
        </p:spPr>
        <p:txBody>
          <a:bodyPr lIns="91428" tIns="45714" rIns="91428" bIns="45714"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8" name="等腰三角形 9"/>
          <p:cNvSpPr>
            <a:spLocks noChangeArrowheads="1"/>
          </p:cNvSpPr>
          <p:nvPr/>
        </p:nvSpPr>
        <p:spPr bwMode="auto">
          <a:xfrm rot="7717980">
            <a:off x="8559009" y="3425032"/>
            <a:ext cx="388937" cy="400050"/>
          </a:xfrm>
          <a:prstGeom prst="triangle">
            <a:avLst>
              <a:gd name="adj" fmla="val 50000"/>
            </a:avLst>
          </a:prstGeom>
          <a:solidFill>
            <a:schemeClr val="tx2"/>
          </a:solidFill>
          <a:ln>
            <a:noFill/>
          </a:ln>
        </p:spPr>
        <p:txBody>
          <a:bodyPr lIns="91428" tIns="45714" rIns="91428" bIns="45714"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9" name="等腰三角形 10"/>
          <p:cNvSpPr>
            <a:spLocks noChangeArrowheads="1"/>
          </p:cNvSpPr>
          <p:nvPr/>
        </p:nvSpPr>
        <p:spPr bwMode="auto">
          <a:xfrm rot="2750931">
            <a:off x="6053932" y="3361532"/>
            <a:ext cx="431800" cy="446088"/>
          </a:xfrm>
          <a:prstGeom prst="triangle">
            <a:avLst>
              <a:gd name="adj" fmla="val 50000"/>
            </a:avLst>
          </a:prstGeom>
          <a:solidFill>
            <a:schemeClr val="tx2"/>
          </a:solidFill>
          <a:ln>
            <a:noFill/>
          </a:ln>
        </p:spPr>
        <p:txBody>
          <a:bodyPr lIns="91428" tIns="45714" rIns="91428" bIns="45714"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10" name="Group 8"/>
          <p:cNvGrpSpPr/>
          <p:nvPr/>
        </p:nvGrpSpPr>
        <p:grpSpPr bwMode="auto">
          <a:xfrm>
            <a:off x="1524001" y="1481137"/>
            <a:ext cx="2101850" cy="2101851"/>
            <a:chOff x="0" y="0"/>
            <a:chExt cx="2101515" cy="2101515"/>
          </a:xfrm>
        </p:grpSpPr>
        <p:sp>
          <p:nvSpPr>
            <p:cNvPr id="11" name="椭圆 3"/>
            <p:cNvSpPr>
              <a:spLocks noChangeArrowheads="1"/>
            </p:cNvSpPr>
            <p:nvPr/>
          </p:nvSpPr>
          <p:spPr bwMode="auto">
            <a:xfrm>
              <a:off x="0" y="0"/>
              <a:ext cx="2101515" cy="2101515"/>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2" name="同心圆 11"/>
            <p:cNvSpPr>
              <a:spLocks noChangeArrowheads="1"/>
            </p:cNvSpPr>
            <p:nvPr/>
          </p:nvSpPr>
          <p:spPr bwMode="auto">
            <a:xfrm>
              <a:off x="79987" y="80731"/>
              <a:ext cx="1941540" cy="1941540"/>
            </a:xfrm>
            <a:custGeom>
              <a:avLst/>
              <a:gdLst>
                <a:gd name="G0" fmla="+- 206 0 0"/>
                <a:gd name="G1" fmla="+- 21600 0 206"/>
                <a:gd name="G2" fmla="+- 21600 0 20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06" y="10800"/>
                  </a:moveTo>
                  <a:cubicBezTo>
                    <a:pt x="206" y="16651"/>
                    <a:pt x="4949" y="21394"/>
                    <a:pt x="10800" y="21394"/>
                  </a:cubicBezTo>
                  <a:cubicBezTo>
                    <a:pt x="16651" y="21394"/>
                    <a:pt x="21394" y="16651"/>
                    <a:pt x="21394" y="10800"/>
                  </a:cubicBezTo>
                  <a:cubicBezTo>
                    <a:pt x="21394" y="4949"/>
                    <a:pt x="16651" y="206"/>
                    <a:pt x="10800" y="206"/>
                  </a:cubicBezTo>
                  <a:cubicBezTo>
                    <a:pt x="4949" y="206"/>
                    <a:pt x="206" y="4949"/>
                    <a:pt x="206" y="10800"/>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grpSp>
      <p:sp>
        <p:nvSpPr>
          <p:cNvPr id="13" name="矩形 12"/>
          <p:cNvSpPr>
            <a:spLocks noChangeArrowheads="1"/>
          </p:cNvSpPr>
          <p:nvPr/>
        </p:nvSpPr>
        <p:spPr bwMode="auto">
          <a:xfrm>
            <a:off x="1768476" y="2108200"/>
            <a:ext cx="1612901"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pPr algn="ctr"/>
            <a:r>
              <a:rPr lang="zh-CN" altLang="en-US"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单击添加内容文字</a:t>
            </a:r>
            <a:r>
              <a:rPr lang="zh-CN" altLang="en-US" sz="160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a:t>
            </a:r>
            <a:endParaRPr lang="zh-CN" altLang="en-US" sz="1600" dirty="0">
              <a:solidFill>
                <a:srgbClr val="F8F8F8"/>
              </a:solidFill>
              <a:latin typeface="Calibri" panose="020F0502020204030204" pitchFamily="34" charset="0"/>
              <a:sym typeface="宋体" panose="02010600030101010101" pitchFamily="2" charset="-122"/>
            </a:endParaRPr>
          </a:p>
        </p:txBody>
      </p:sp>
      <p:grpSp>
        <p:nvGrpSpPr>
          <p:cNvPr id="14" name="Group 8"/>
          <p:cNvGrpSpPr/>
          <p:nvPr/>
        </p:nvGrpSpPr>
        <p:grpSpPr bwMode="auto">
          <a:xfrm>
            <a:off x="3987800" y="3360737"/>
            <a:ext cx="2101850" cy="2101851"/>
            <a:chOff x="0" y="0"/>
            <a:chExt cx="2101515" cy="2101515"/>
          </a:xfrm>
        </p:grpSpPr>
        <p:sp>
          <p:nvSpPr>
            <p:cNvPr id="15" name="椭圆 3"/>
            <p:cNvSpPr>
              <a:spLocks noChangeArrowheads="1"/>
            </p:cNvSpPr>
            <p:nvPr/>
          </p:nvSpPr>
          <p:spPr bwMode="auto">
            <a:xfrm>
              <a:off x="0" y="0"/>
              <a:ext cx="2101515" cy="2101515"/>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同心圆 11"/>
            <p:cNvSpPr>
              <a:spLocks noChangeArrowheads="1"/>
            </p:cNvSpPr>
            <p:nvPr/>
          </p:nvSpPr>
          <p:spPr bwMode="auto">
            <a:xfrm>
              <a:off x="79987" y="80731"/>
              <a:ext cx="1941540" cy="1941540"/>
            </a:xfrm>
            <a:custGeom>
              <a:avLst/>
              <a:gdLst>
                <a:gd name="G0" fmla="+- 206 0 0"/>
                <a:gd name="G1" fmla="+- 21600 0 206"/>
                <a:gd name="G2" fmla="+- 21600 0 20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06" y="10800"/>
                  </a:moveTo>
                  <a:cubicBezTo>
                    <a:pt x="206" y="16651"/>
                    <a:pt x="4949" y="21394"/>
                    <a:pt x="10800" y="21394"/>
                  </a:cubicBezTo>
                  <a:cubicBezTo>
                    <a:pt x="16651" y="21394"/>
                    <a:pt x="21394" y="16651"/>
                    <a:pt x="21394" y="10800"/>
                  </a:cubicBezTo>
                  <a:cubicBezTo>
                    <a:pt x="21394" y="4949"/>
                    <a:pt x="16651" y="206"/>
                    <a:pt x="10800" y="206"/>
                  </a:cubicBezTo>
                  <a:cubicBezTo>
                    <a:pt x="4949" y="206"/>
                    <a:pt x="206" y="4949"/>
                    <a:pt x="206" y="10800"/>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grpSp>
      <p:sp>
        <p:nvSpPr>
          <p:cNvPr id="17" name="矩形 16"/>
          <p:cNvSpPr>
            <a:spLocks noChangeArrowheads="1"/>
          </p:cNvSpPr>
          <p:nvPr/>
        </p:nvSpPr>
        <p:spPr bwMode="auto">
          <a:xfrm>
            <a:off x="4232276" y="3987800"/>
            <a:ext cx="1612901"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pPr algn="ctr"/>
            <a:r>
              <a:rPr lang="zh-CN" altLang="en-US"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单击添加内容文字</a:t>
            </a:r>
            <a:r>
              <a:rPr lang="zh-CN" altLang="en-US" sz="160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a:t>
            </a:r>
            <a:endParaRPr lang="zh-CN" altLang="en-US" sz="1600" dirty="0">
              <a:solidFill>
                <a:srgbClr val="F8F8F8"/>
              </a:solidFill>
              <a:latin typeface="Calibri" panose="020F0502020204030204" pitchFamily="34" charset="0"/>
              <a:sym typeface="宋体" panose="02010600030101010101" pitchFamily="2" charset="-122"/>
            </a:endParaRPr>
          </a:p>
        </p:txBody>
      </p:sp>
      <p:grpSp>
        <p:nvGrpSpPr>
          <p:cNvPr id="18" name="Group 8"/>
          <p:cNvGrpSpPr/>
          <p:nvPr/>
        </p:nvGrpSpPr>
        <p:grpSpPr bwMode="auto">
          <a:xfrm>
            <a:off x="6451600" y="1735137"/>
            <a:ext cx="2101850" cy="2101851"/>
            <a:chOff x="0" y="0"/>
            <a:chExt cx="2101515" cy="2101515"/>
          </a:xfrm>
        </p:grpSpPr>
        <p:sp>
          <p:nvSpPr>
            <p:cNvPr id="19" name="椭圆 3"/>
            <p:cNvSpPr>
              <a:spLocks noChangeArrowheads="1"/>
            </p:cNvSpPr>
            <p:nvPr/>
          </p:nvSpPr>
          <p:spPr bwMode="auto">
            <a:xfrm>
              <a:off x="0" y="0"/>
              <a:ext cx="2101515" cy="2101515"/>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0" name="同心圆 11"/>
            <p:cNvSpPr>
              <a:spLocks noChangeArrowheads="1"/>
            </p:cNvSpPr>
            <p:nvPr/>
          </p:nvSpPr>
          <p:spPr bwMode="auto">
            <a:xfrm>
              <a:off x="79987" y="80731"/>
              <a:ext cx="1941540" cy="1941540"/>
            </a:xfrm>
            <a:custGeom>
              <a:avLst/>
              <a:gdLst>
                <a:gd name="G0" fmla="+- 206 0 0"/>
                <a:gd name="G1" fmla="+- 21600 0 206"/>
                <a:gd name="G2" fmla="+- 21600 0 20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06" y="10800"/>
                  </a:moveTo>
                  <a:cubicBezTo>
                    <a:pt x="206" y="16651"/>
                    <a:pt x="4949" y="21394"/>
                    <a:pt x="10800" y="21394"/>
                  </a:cubicBezTo>
                  <a:cubicBezTo>
                    <a:pt x="16651" y="21394"/>
                    <a:pt x="21394" y="16651"/>
                    <a:pt x="21394" y="10800"/>
                  </a:cubicBezTo>
                  <a:cubicBezTo>
                    <a:pt x="21394" y="4949"/>
                    <a:pt x="16651" y="206"/>
                    <a:pt x="10800" y="206"/>
                  </a:cubicBezTo>
                  <a:cubicBezTo>
                    <a:pt x="4949" y="206"/>
                    <a:pt x="206" y="4949"/>
                    <a:pt x="206" y="10800"/>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grpSp>
      <p:sp>
        <p:nvSpPr>
          <p:cNvPr id="21" name="矩形 20"/>
          <p:cNvSpPr>
            <a:spLocks noChangeArrowheads="1"/>
          </p:cNvSpPr>
          <p:nvPr/>
        </p:nvSpPr>
        <p:spPr bwMode="auto">
          <a:xfrm>
            <a:off x="6696077" y="2362200"/>
            <a:ext cx="1612901"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pPr algn="ctr"/>
            <a:r>
              <a:rPr lang="zh-CN" altLang="en-US"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单击添加内容文字</a:t>
            </a:r>
            <a:r>
              <a:rPr lang="zh-CN" altLang="en-US" sz="160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a:t>
            </a:r>
            <a:endParaRPr lang="zh-CN" altLang="en-US" sz="1600" dirty="0">
              <a:solidFill>
                <a:srgbClr val="F8F8F8"/>
              </a:solidFill>
              <a:latin typeface="Calibri" panose="020F0502020204030204" pitchFamily="34" charset="0"/>
              <a:sym typeface="宋体" panose="02010600030101010101" pitchFamily="2" charset="-122"/>
            </a:endParaRPr>
          </a:p>
        </p:txBody>
      </p:sp>
      <p:grpSp>
        <p:nvGrpSpPr>
          <p:cNvPr id="25" name="Group 8"/>
          <p:cNvGrpSpPr/>
          <p:nvPr/>
        </p:nvGrpSpPr>
        <p:grpSpPr bwMode="auto">
          <a:xfrm>
            <a:off x="8851900" y="3475037"/>
            <a:ext cx="2101850" cy="2101851"/>
            <a:chOff x="0" y="0"/>
            <a:chExt cx="2101515" cy="2101515"/>
          </a:xfrm>
        </p:grpSpPr>
        <p:sp>
          <p:nvSpPr>
            <p:cNvPr id="26" name="椭圆 3"/>
            <p:cNvSpPr>
              <a:spLocks noChangeArrowheads="1"/>
            </p:cNvSpPr>
            <p:nvPr/>
          </p:nvSpPr>
          <p:spPr bwMode="auto">
            <a:xfrm>
              <a:off x="0" y="0"/>
              <a:ext cx="2101515" cy="2101515"/>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8" name="同心圆 11"/>
            <p:cNvSpPr>
              <a:spLocks noChangeArrowheads="1"/>
            </p:cNvSpPr>
            <p:nvPr/>
          </p:nvSpPr>
          <p:spPr bwMode="auto">
            <a:xfrm>
              <a:off x="79987" y="80731"/>
              <a:ext cx="1941540" cy="1941540"/>
            </a:xfrm>
            <a:custGeom>
              <a:avLst/>
              <a:gdLst>
                <a:gd name="G0" fmla="+- 206 0 0"/>
                <a:gd name="G1" fmla="+- 21600 0 206"/>
                <a:gd name="G2" fmla="+- 21600 0 20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06" y="10800"/>
                  </a:moveTo>
                  <a:cubicBezTo>
                    <a:pt x="206" y="16651"/>
                    <a:pt x="4949" y="21394"/>
                    <a:pt x="10800" y="21394"/>
                  </a:cubicBezTo>
                  <a:cubicBezTo>
                    <a:pt x="16651" y="21394"/>
                    <a:pt x="21394" y="16651"/>
                    <a:pt x="21394" y="10800"/>
                  </a:cubicBezTo>
                  <a:cubicBezTo>
                    <a:pt x="21394" y="4949"/>
                    <a:pt x="16651" y="206"/>
                    <a:pt x="10800" y="206"/>
                  </a:cubicBezTo>
                  <a:cubicBezTo>
                    <a:pt x="4949" y="206"/>
                    <a:pt x="206" y="4949"/>
                    <a:pt x="206" y="10800"/>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grpSp>
      <p:sp>
        <p:nvSpPr>
          <p:cNvPr id="29" name="矩形 28"/>
          <p:cNvSpPr>
            <a:spLocks noChangeArrowheads="1"/>
          </p:cNvSpPr>
          <p:nvPr/>
        </p:nvSpPr>
        <p:spPr bwMode="auto">
          <a:xfrm>
            <a:off x="9096377" y="4102100"/>
            <a:ext cx="1612901"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spAutoFit/>
          </a:bodyPr>
          <a:lstStyle/>
          <a:p>
            <a:pPr algn="ctr"/>
            <a:r>
              <a:rPr lang="zh-CN" altLang="en-US" sz="1600"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单击添加内容文字</a:t>
            </a:r>
            <a:r>
              <a:rPr lang="zh-CN" altLang="en-US" sz="160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单击添加段落文字单击添加段落文字。</a:t>
            </a:r>
            <a:endParaRPr lang="zh-CN" altLang="en-US" sz="1600" dirty="0">
              <a:solidFill>
                <a:srgbClr val="F8F8F8"/>
              </a:solidFill>
              <a:latin typeface="Calibri" panose="020F0502020204030204" pitchFamily="34" charset="0"/>
              <a:sym typeface="宋体" panose="02010600030101010101" pitchFamily="2" charset="-122"/>
            </a:endParaRPr>
          </a:p>
        </p:txBody>
      </p:sp>
      <p:sp>
        <p:nvSpPr>
          <p:cNvPr id="30" name="椭圆 29"/>
          <p:cNvSpPr/>
          <p:nvPr/>
        </p:nvSpPr>
        <p:spPr bwMode="auto">
          <a:xfrm>
            <a:off x="1685663" y="1561883"/>
            <a:ext cx="517089" cy="517088"/>
          </a:xfrm>
          <a:prstGeom prst="ellipse">
            <a:avLst/>
          </a:prstGeom>
          <a:solidFill>
            <a:schemeClr val="accent2"/>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dirty="0"/>
          </a:p>
        </p:txBody>
      </p:sp>
      <p:sp>
        <p:nvSpPr>
          <p:cNvPr id="31" name="TextBox 30"/>
          <p:cNvSpPr txBox="1"/>
          <p:nvPr/>
        </p:nvSpPr>
        <p:spPr>
          <a:xfrm>
            <a:off x="1775750" y="1589593"/>
            <a:ext cx="319294" cy="369320"/>
          </a:xfrm>
          <a:prstGeom prst="rect">
            <a:avLst/>
          </a:prstGeom>
          <a:noFill/>
        </p:spPr>
        <p:txBody>
          <a:bodyPr wrap="none" lIns="91428" tIns="45714" rIns="91428" bIns="45714" rtlCol="0">
            <a:spAutoFit/>
          </a:bodyPr>
          <a:lstStyle/>
          <a:p>
            <a:r>
              <a:rPr lang="en-US" altLang="zh-CN" dirty="0">
                <a:solidFill>
                  <a:srgbClr val="F8F8F8"/>
                </a:solidFill>
                <a:latin typeface="+mn-ea"/>
                <a:ea typeface="+mn-ea"/>
              </a:rPr>
              <a:t>1</a:t>
            </a:r>
            <a:endParaRPr lang="zh-CN" altLang="en-US" dirty="0">
              <a:solidFill>
                <a:srgbClr val="F8F8F8"/>
              </a:solidFill>
              <a:latin typeface="+mn-ea"/>
              <a:ea typeface="+mn-ea"/>
            </a:endParaRPr>
          </a:p>
        </p:txBody>
      </p:sp>
      <p:sp>
        <p:nvSpPr>
          <p:cNvPr id="32" name="椭圆 31"/>
          <p:cNvSpPr/>
          <p:nvPr/>
        </p:nvSpPr>
        <p:spPr bwMode="auto">
          <a:xfrm>
            <a:off x="4340798" y="3364277"/>
            <a:ext cx="517089" cy="517088"/>
          </a:xfrm>
          <a:prstGeom prst="ellipse">
            <a:avLst/>
          </a:prstGeom>
          <a:solidFill>
            <a:schemeClr val="accent2"/>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dirty="0"/>
          </a:p>
        </p:txBody>
      </p:sp>
      <p:sp>
        <p:nvSpPr>
          <p:cNvPr id="33" name="TextBox 32"/>
          <p:cNvSpPr txBox="1"/>
          <p:nvPr/>
        </p:nvSpPr>
        <p:spPr>
          <a:xfrm>
            <a:off x="4430884" y="3391989"/>
            <a:ext cx="319294" cy="369320"/>
          </a:xfrm>
          <a:prstGeom prst="rect">
            <a:avLst/>
          </a:prstGeom>
          <a:noFill/>
        </p:spPr>
        <p:txBody>
          <a:bodyPr wrap="none" lIns="91428" tIns="45714" rIns="91428" bIns="45714" rtlCol="0">
            <a:spAutoFit/>
          </a:bodyPr>
          <a:lstStyle/>
          <a:p>
            <a:r>
              <a:rPr lang="en-US" altLang="zh-CN" dirty="0">
                <a:solidFill>
                  <a:srgbClr val="F8F8F8"/>
                </a:solidFill>
                <a:latin typeface="+mn-ea"/>
                <a:ea typeface="+mn-ea"/>
              </a:rPr>
              <a:t>2</a:t>
            </a:r>
            <a:endParaRPr lang="zh-CN" altLang="en-US" dirty="0">
              <a:solidFill>
                <a:srgbClr val="F8F8F8"/>
              </a:solidFill>
              <a:latin typeface="+mn-ea"/>
              <a:ea typeface="+mn-ea"/>
            </a:endParaRPr>
          </a:p>
        </p:txBody>
      </p:sp>
      <p:sp>
        <p:nvSpPr>
          <p:cNvPr id="34" name="椭圆 33"/>
          <p:cNvSpPr/>
          <p:nvPr/>
        </p:nvSpPr>
        <p:spPr bwMode="auto">
          <a:xfrm>
            <a:off x="6658095" y="1803183"/>
            <a:ext cx="517089" cy="517088"/>
          </a:xfrm>
          <a:prstGeom prst="ellipse">
            <a:avLst/>
          </a:prstGeom>
          <a:solidFill>
            <a:schemeClr val="accent2"/>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dirty="0"/>
          </a:p>
        </p:txBody>
      </p:sp>
      <p:sp>
        <p:nvSpPr>
          <p:cNvPr id="35" name="TextBox 34"/>
          <p:cNvSpPr txBox="1"/>
          <p:nvPr/>
        </p:nvSpPr>
        <p:spPr>
          <a:xfrm>
            <a:off x="6748181" y="1830893"/>
            <a:ext cx="319294" cy="369320"/>
          </a:xfrm>
          <a:prstGeom prst="rect">
            <a:avLst/>
          </a:prstGeom>
          <a:noFill/>
        </p:spPr>
        <p:txBody>
          <a:bodyPr wrap="none" lIns="91428" tIns="45714" rIns="91428" bIns="45714" rtlCol="0">
            <a:spAutoFit/>
          </a:bodyPr>
          <a:lstStyle/>
          <a:p>
            <a:r>
              <a:rPr lang="en-US" altLang="zh-CN" dirty="0">
                <a:solidFill>
                  <a:srgbClr val="F8F8F8"/>
                </a:solidFill>
                <a:latin typeface="+mn-ea"/>
                <a:ea typeface="+mn-ea"/>
              </a:rPr>
              <a:t>3</a:t>
            </a:r>
            <a:endParaRPr lang="zh-CN" altLang="en-US" dirty="0">
              <a:solidFill>
                <a:srgbClr val="F8F8F8"/>
              </a:solidFill>
              <a:latin typeface="+mn-ea"/>
              <a:ea typeface="+mn-ea"/>
            </a:endParaRPr>
          </a:p>
        </p:txBody>
      </p:sp>
      <p:sp>
        <p:nvSpPr>
          <p:cNvPr id="36" name="椭圆 35"/>
          <p:cNvSpPr/>
          <p:nvPr/>
        </p:nvSpPr>
        <p:spPr bwMode="auto">
          <a:xfrm>
            <a:off x="9110664" y="3578444"/>
            <a:ext cx="517089" cy="517088"/>
          </a:xfrm>
          <a:prstGeom prst="ellipse">
            <a:avLst/>
          </a:prstGeom>
          <a:solidFill>
            <a:schemeClr val="tx2">
              <a:lumMod val="75000"/>
            </a:schemeClr>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dirty="0"/>
          </a:p>
        </p:txBody>
      </p:sp>
      <p:sp>
        <p:nvSpPr>
          <p:cNvPr id="37" name="TextBox 36"/>
          <p:cNvSpPr txBox="1"/>
          <p:nvPr/>
        </p:nvSpPr>
        <p:spPr>
          <a:xfrm>
            <a:off x="9200750" y="3606156"/>
            <a:ext cx="319294" cy="369320"/>
          </a:xfrm>
          <a:prstGeom prst="rect">
            <a:avLst/>
          </a:prstGeom>
          <a:noFill/>
        </p:spPr>
        <p:txBody>
          <a:bodyPr wrap="none" lIns="91428" tIns="45714" rIns="91428" bIns="45714" rtlCol="0">
            <a:spAutoFit/>
          </a:bodyPr>
          <a:lstStyle/>
          <a:p>
            <a:r>
              <a:rPr lang="en-US" altLang="zh-CN" dirty="0">
                <a:solidFill>
                  <a:srgbClr val="F8F8F8"/>
                </a:solidFill>
                <a:latin typeface="+mn-ea"/>
                <a:ea typeface="+mn-ea"/>
              </a:rPr>
              <a:t>4</a:t>
            </a:r>
            <a:endParaRPr lang="zh-CN" altLang="en-US" dirty="0">
              <a:solidFill>
                <a:srgbClr val="F8F8F8"/>
              </a:solidFill>
              <a:latin typeface="+mn-ea"/>
              <a:ea typeface="+mn-ea"/>
            </a:endParaRPr>
          </a:p>
        </p:txBody>
      </p:sp>
      <p:sp>
        <p:nvSpPr>
          <p:cNvPr id="2" name="椭圆 1"/>
          <p:cNvSpPr/>
          <p:nvPr/>
        </p:nvSpPr>
        <p:spPr bwMode="auto">
          <a:xfrm>
            <a:off x="1273847" y="4221091"/>
            <a:ext cx="1276543" cy="1276543"/>
          </a:xfrm>
          <a:prstGeom prst="ellipse">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38" name="椭圆 37"/>
          <p:cNvSpPr/>
          <p:nvPr/>
        </p:nvSpPr>
        <p:spPr bwMode="auto">
          <a:xfrm>
            <a:off x="3882372" y="1675576"/>
            <a:ext cx="1156353" cy="1156353"/>
          </a:xfrm>
          <a:prstGeom prst="ellipse">
            <a:avLst/>
          </a:prstGeom>
          <a:blipFill>
            <a:blip r:embed="rId1"/>
            <a:stretch>
              <a:fillRect/>
            </a:stretch>
          </a:blipFill>
          <a:ln w="9525" cap="flat" cmpd="sng" algn="ctr">
            <a:solidFill>
              <a:schemeClr val="tx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39" name="椭圆 38"/>
          <p:cNvSpPr/>
          <p:nvPr/>
        </p:nvSpPr>
        <p:spPr bwMode="auto">
          <a:xfrm>
            <a:off x="5291732" y="2440809"/>
            <a:ext cx="411110" cy="411111"/>
          </a:xfrm>
          <a:prstGeom prst="ellipse">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0" name="椭圆 39"/>
          <p:cNvSpPr/>
          <p:nvPr/>
        </p:nvSpPr>
        <p:spPr bwMode="auto">
          <a:xfrm>
            <a:off x="2862430" y="3832879"/>
            <a:ext cx="411110" cy="411111"/>
          </a:xfrm>
          <a:prstGeom prst="ellipse">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1" name="椭圆 40"/>
          <p:cNvSpPr/>
          <p:nvPr/>
        </p:nvSpPr>
        <p:spPr bwMode="auto">
          <a:xfrm>
            <a:off x="1875359" y="3794805"/>
            <a:ext cx="271290" cy="271291"/>
          </a:xfrm>
          <a:prstGeom prst="ellipse">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2" name="椭圆 41"/>
          <p:cNvSpPr/>
          <p:nvPr/>
        </p:nvSpPr>
        <p:spPr bwMode="auto">
          <a:xfrm>
            <a:off x="6931084" y="4525964"/>
            <a:ext cx="1829621" cy="1829621"/>
          </a:xfrm>
          <a:prstGeom prst="ellipse">
            <a:avLst/>
          </a:prstGeom>
          <a:blipFill>
            <a:blip r:embed="rId2"/>
            <a:stretch>
              <a:fillRect/>
            </a:stretch>
          </a:blipFill>
          <a:ln w="9525" cap="flat" cmpd="sng" algn="ctr">
            <a:solidFill>
              <a:schemeClr val="tx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3" name="椭圆 42"/>
          <p:cNvSpPr/>
          <p:nvPr/>
        </p:nvSpPr>
        <p:spPr bwMode="auto">
          <a:xfrm>
            <a:off x="9864837" y="2447806"/>
            <a:ext cx="404112" cy="404113"/>
          </a:xfrm>
          <a:prstGeom prst="ellipse">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4" name="椭圆 43"/>
          <p:cNvSpPr/>
          <p:nvPr/>
        </p:nvSpPr>
        <p:spPr bwMode="auto">
          <a:xfrm>
            <a:off x="9086913" y="2841782"/>
            <a:ext cx="296740" cy="296740"/>
          </a:xfrm>
          <a:prstGeom prst="ellipse">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5" name="椭圆 44"/>
          <p:cNvSpPr/>
          <p:nvPr/>
        </p:nvSpPr>
        <p:spPr bwMode="auto">
          <a:xfrm>
            <a:off x="8934060" y="1735139"/>
            <a:ext cx="541600" cy="541600"/>
          </a:xfrm>
          <a:prstGeom prst="ellipse">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6" name="椭圆 45"/>
          <p:cNvSpPr/>
          <p:nvPr/>
        </p:nvSpPr>
        <p:spPr bwMode="auto">
          <a:xfrm>
            <a:off x="6738983" y="4070017"/>
            <a:ext cx="404112" cy="404113"/>
          </a:xfrm>
          <a:prstGeom prst="ellipse">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7" name="椭圆 46"/>
          <p:cNvSpPr/>
          <p:nvPr/>
        </p:nvSpPr>
        <p:spPr bwMode="auto">
          <a:xfrm>
            <a:off x="6547705" y="4830843"/>
            <a:ext cx="296740" cy="296740"/>
          </a:xfrm>
          <a:prstGeom prst="ellipse">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8" name="椭圆 47"/>
          <p:cNvSpPr/>
          <p:nvPr/>
        </p:nvSpPr>
        <p:spPr bwMode="auto">
          <a:xfrm>
            <a:off x="10820179" y="5914338"/>
            <a:ext cx="404112" cy="404113"/>
          </a:xfrm>
          <a:prstGeom prst="ellipse">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Tree>
  </p:cSld>
  <p:clrMapOvr>
    <a:masterClrMapping/>
  </p:clrMapOvr>
  <mc:AlternateContent xmlns:mc="http://schemas.openxmlformats.org/markup-compatibility/2006">
    <mc:Choice xmlns:p14="http://schemas.microsoft.com/office/powerpoint/2010/main" Requires="p14">
      <p:transition spd="slow" p14:dur="1200" advTm="10741"/>
    </mc:Choice>
    <mc:Fallback>
      <p:transition spd="slow" advTm="10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1" nodeType="afterEffect">
                                  <p:stCondLst>
                                    <p:cond delay="0"/>
                                  </p:stCondLst>
                                  <p:childTnLst>
                                    <p:set>
                                      <p:cBhvr>
                                        <p:cTn id="11" dur="1" fill="hold">
                                          <p:stCondLst>
                                            <p:cond delay="0"/>
                                          </p:stCondLst>
                                        </p:cTn>
                                        <p:tgtEl>
                                          <p:spTgt spid="24"/>
                                        </p:tgtEl>
                                        <p:attrNameLst>
                                          <p:attrName>style.visibility</p:attrName>
                                        </p:attrNameLst>
                                      </p:cBhvr>
                                      <p:to>
                                        <p:strVal val="visible"/>
                                      </p:to>
                                    </p:set>
                                  </p:childTnLst>
                                </p:cTn>
                              </p:par>
                            </p:childTnLst>
                          </p:cTn>
                        </p:par>
                        <p:par>
                          <p:cTn id="12" fill="hold">
                            <p:stCondLst>
                              <p:cond delay="500"/>
                            </p:stCondLst>
                            <p:childTnLst>
                              <p:par>
                                <p:cTn id="13" presetID="42" presetClass="path" presetSubtype="0" accel="50000" decel="50000" fill="hold" grpId="0" nodeType="afterEffect">
                                  <p:stCondLst>
                                    <p:cond delay="0"/>
                                  </p:stCondLst>
                                  <p:childTnLst>
                                    <p:animMotion origin="layout" path="M 2.08333E-6 -0.86736 L 2.08333E-6 2.96296E-6 " pathEditMode="relative" rAng="0" ptsTypes="AA">
                                      <p:cBhvr>
                                        <p:cTn id="14" dur="500" fill="hold"/>
                                        <p:tgtEl>
                                          <p:spTgt spid="24"/>
                                        </p:tgtEl>
                                        <p:attrNameLst>
                                          <p:attrName>ppt_x</p:attrName>
                                          <p:attrName>ppt_y</p:attrName>
                                        </p:attrNameLst>
                                      </p:cBhvr>
                                      <p:rCtr x="0" y="43356"/>
                                    </p:animMotion>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wipe(up)">
                                      <p:cBhvr>
                                        <p:cTn id="18" dur="500"/>
                                        <p:tgtEl>
                                          <p:spTgt spid="22"/>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300" fill="hold"/>
                                        <p:tgtEl>
                                          <p:spTgt spid="27"/>
                                        </p:tgtEl>
                                        <p:attrNameLst>
                                          <p:attrName>ppt_x</p:attrName>
                                        </p:attrNameLst>
                                      </p:cBhvr>
                                      <p:tavLst>
                                        <p:tav tm="0">
                                          <p:val>
                                            <p:strVal val="0-#ppt_w/2"/>
                                          </p:val>
                                        </p:tav>
                                        <p:tav tm="100000">
                                          <p:val>
                                            <p:strVal val="#ppt_x"/>
                                          </p:val>
                                        </p:tav>
                                      </p:tavLst>
                                    </p:anim>
                                    <p:anim calcmode="lin" valueType="num">
                                      <p:cBhvr additive="base">
                                        <p:cTn id="23" dur="300" fill="hold"/>
                                        <p:tgtEl>
                                          <p:spTgt spid="27"/>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41" presetClass="entr" presetSubtype="0" fill="hold" grpId="0" nodeType="afterEffect">
                                  <p:stCondLst>
                                    <p:cond delay="0"/>
                                  </p:stCondLst>
                                  <p:iterate type="lt">
                                    <p:tmPct val="10000"/>
                                  </p:iterate>
                                  <p:childTnLst>
                                    <p:set>
                                      <p:cBhvr>
                                        <p:cTn id="26" dur="1" fill="hold">
                                          <p:stCondLst>
                                            <p:cond delay="0"/>
                                          </p:stCondLst>
                                        </p:cTn>
                                        <p:tgtEl>
                                          <p:spTgt spid="77"/>
                                        </p:tgtEl>
                                        <p:attrNameLst>
                                          <p:attrName>style.visibility</p:attrName>
                                        </p:attrNameLst>
                                      </p:cBhvr>
                                      <p:to>
                                        <p:strVal val="visible"/>
                                      </p:to>
                                    </p:set>
                                    <p:anim calcmode="lin" valueType="num">
                                      <p:cBhvr>
                                        <p:cTn id="2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28" dur="400" fill="hold"/>
                                        <p:tgtEl>
                                          <p:spTgt spid="77"/>
                                        </p:tgtEl>
                                        <p:attrNameLst>
                                          <p:attrName>ppt_y</p:attrName>
                                        </p:attrNameLst>
                                      </p:cBhvr>
                                      <p:tavLst>
                                        <p:tav tm="0">
                                          <p:val>
                                            <p:strVal val="#ppt_y"/>
                                          </p:val>
                                        </p:tav>
                                        <p:tav tm="100000">
                                          <p:val>
                                            <p:strVal val="#ppt_y"/>
                                          </p:val>
                                        </p:tav>
                                      </p:tavLst>
                                    </p:anim>
                                    <p:anim calcmode="lin" valueType="num">
                                      <p:cBhvr>
                                        <p:cTn id="2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3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31" dur="400" tmFilter="0,0; .5, 1; 1, 1"/>
                                        <p:tgtEl>
                                          <p:spTgt spid="77"/>
                                        </p:tgtEl>
                                      </p:cBhvr>
                                    </p:animEffect>
                                  </p:childTnLst>
                                </p:cTn>
                              </p:par>
                            </p:childTnLst>
                          </p:cTn>
                        </p:par>
                        <p:par>
                          <p:cTn id="32" fill="hold">
                            <p:stCondLst>
                              <p:cond delay="2321"/>
                            </p:stCondLst>
                            <p:childTnLst>
                              <p:par>
                                <p:cTn id="33" presetID="53" presetClass="entr" presetSubtype="16"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 calcmode="lin" valueType="num">
                                      <p:cBhvr>
                                        <p:cTn id="40" dur="500" fill="hold"/>
                                        <p:tgtEl>
                                          <p:spTgt spid="13"/>
                                        </p:tgtEl>
                                        <p:attrNameLst>
                                          <p:attrName>ppt_w</p:attrName>
                                        </p:attrNameLst>
                                      </p:cBhvr>
                                      <p:tavLst>
                                        <p:tav tm="0">
                                          <p:val>
                                            <p:fltVal val="0"/>
                                          </p:val>
                                        </p:tav>
                                        <p:tav tm="100000">
                                          <p:val>
                                            <p:strVal val="#ppt_w"/>
                                          </p:val>
                                        </p:tav>
                                      </p:tavLst>
                                    </p:anim>
                                    <p:anim calcmode="lin" valueType="num">
                                      <p:cBhvr>
                                        <p:cTn id="41" dur="500" fill="hold"/>
                                        <p:tgtEl>
                                          <p:spTgt spid="13"/>
                                        </p:tgtEl>
                                        <p:attrNameLst>
                                          <p:attrName>ppt_h</p:attrName>
                                        </p:attrNameLst>
                                      </p:cBhvr>
                                      <p:tavLst>
                                        <p:tav tm="0">
                                          <p:val>
                                            <p:fltVal val="0"/>
                                          </p:val>
                                        </p:tav>
                                        <p:tav tm="100000">
                                          <p:val>
                                            <p:strVal val="#ppt_h"/>
                                          </p:val>
                                        </p:tav>
                                      </p:tavLst>
                                    </p:anim>
                                    <p:animEffect transition="in" filter="fade">
                                      <p:cBhvr>
                                        <p:cTn id="42" dur="500"/>
                                        <p:tgtEl>
                                          <p:spTgt spid="13"/>
                                        </p:tgtEl>
                                      </p:cBhvr>
                                    </p:animEffect>
                                  </p:childTnLst>
                                </p:cTn>
                              </p:par>
                            </p:childTnLst>
                          </p:cTn>
                        </p:par>
                        <p:par>
                          <p:cTn id="43" fill="hold">
                            <p:stCondLst>
                              <p:cond delay="2821"/>
                            </p:stCondLst>
                            <p:childTnLst>
                              <p:par>
                                <p:cTn id="44" presetID="53" presetClass="entr" presetSubtype="16" fill="hold" grpId="0" nodeType="afterEffect">
                                  <p:stCondLst>
                                    <p:cond delay="100"/>
                                  </p:stCondLst>
                                  <p:childTnLst>
                                    <p:set>
                                      <p:cBhvr>
                                        <p:cTn id="45" dur="1" fill="hold">
                                          <p:stCondLst>
                                            <p:cond delay="0"/>
                                          </p:stCondLst>
                                        </p:cTn>
                                        <p:tgtEl>
                                          <p:spTgt spid="40"/>
                                        </p:tgtEl>
                                        <p:attrNameLst>
                                          <p:attrName>style.visibility</p:attrName>
                                        </p:attrNameLst>
                                      </p:cBhvr>
                                      <p:to>
                                        <p:strVal val="visible"/>
                                      </p:to>
                                    </p:set>
                                    <p:anim calcmode="lin" valueType="num">
                                      <p:cBhvr>
                                        <p:cTn id="46" dur="500" fill="hold"/>
                                        <p:tgtEl>
                                          <p:spTgt spid="40"/>
                                        </p:tgtEl>
                                        <p:attrNameLst>
                                          <p:attrName>ppt_w</p:attrName>
                                        </p:attrNameLst>
                                      </p:cBhvr>
                                      <p:tavLst>
                                        <p:tav tm="0">
                                          <p:val>
                                            <p:fltVal val="0"/>
                                          </p:val>
                                        </p:tav>
                                        <p:tav tm="100000">
                                          <p:val>
                                            <p:strVal val="#ppt_w"/>
                                          </p:val>
                                        </p:tav>
                                      </p:tavLst>
                                    </p:anim>
                                    <p:anim calcmode="lin" valueType="num">
                                      <p:cBhvr>
                                        <p:cTn id="47" dur="500" fill="hold"/>
                                        <p:tgtEl>
                                          <p:spTgt spid="40"/>
                                        </p:tgtEl>
                                        <p:attrNameLst>
                                          <p:attrName>ppt_h</p:attrName>
                                        </p:attrNameLst>
                                      </p:cBhvr>
                                      <p:tavLst>
                                        <p:tav tm="0">
                                          <p:val>
                                            <p:fltVal val="0"/>
                                          </p:val>
                                        </p:tav>
                                        <p:tav tm="100000">
                                          <p:val>
                                            <p:strVal val="#ppt_h"/>
                                          </p:val>
                                        </p:tav>
                                      </p:tavLst>
                                    </p:anim>
                                    <p:animEffect transition="in" filter="fade">
                                      <p:cBhvr>
                                        <p:cTn id="48" dur="500"/>
                                        <p:tgtEl>
                                          <p:spTgt spid="4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anim calcmode="lin" valueType="num">
                                      <p:cBhvr>
                                        <p:cTn id="51" dur="500" fill="hold"/>
                                        <p:tgtEl>
                                          <p:spTgt spid="39"/>
                                        </p:tgtEl>
                                        <p:attrNameLst>
                                          <p:attrName>ppt_w</p:attrName>
                                        </p:attrNameLst>
                                      </p:cBhvr>
                                      <p:tavLst>
                                        <p:tav tm="0">
                                          <p:val>
                                            <p:fltVal val="0"/>
                                          </p:val>
                                        </p:tav>
                                        <p:tav tm="100000">
                                          <p:val>
                                            <p:strVal val="#ppt_w"/>
                                          </p:val>
                                        </p:tav>
                                      </p:tavLst>
                                    </p:anim>
                                    <p:anim calcmode="lin" valueType="num">
                                      <p:cBhvr>
                                        <p:cTn id="52" dur="500" fill="hold"/>
                                        <p:tgtEl>
                                          <p:spTgt spid="39"/>
                                        </p:tgtEl>
                                        <p:attrNameLst>
                                          <p:attrName>ppt_h</p:attrName>
                                        </p:attrNameLst>
                                      </p:cBhvr>
                                      <p:tavLst>
                                        <p:tav tm="0">
                                          <p:val>
                                            <p:fltVal val="0"/>
                                          </p:val>
                                        </p:tav>
                                        <p:tav tm="100000">
                                          <p:val>
                                            <p:strVal val="#ppt_h"/>
                                          </p:val>
                                        </p:tav>
                                      </p:tavLst>
                                    </p:anim>
                                    <p:animEffect transition="in" filter="fade">
                                      <p:cBhvr>
                                        <p:cTn id="53" dur="500"/>
                                        <p:tgtEl>
                                          <p:spTgt spid="39"/>
                                        </p:tgtEl>
                                      </p:cBhvr>
                                    </p:animEffect>
                                  </p:childTnLst>
                                </p:cTn>
                              </p:par>
                              <p:par>
                                <p:cTn id="54" presetID="53" presetClass="entr" presetSubtype="16" fill="hold" grpId="0" nodeType="withEffect">
                                  <p:stCondLst>
                                    <p:cond delay="200"/>
                                  </p:stCondLst>
                                  <p:childTnLst>
                                    <p:set>
                                      <p:cBhvr>
                                        <p:cTn id="55" dur="1" fill="hold">
                                          <p:stCondLst>
                                            <p:cond delay="0"/>
                                          </p:stCondLst>
                                        </p:cTn>
                                        <p:tgtEl>
                                          <p:spTgt spid="42"/>
                                        </p:tgtEl>
                                        <p:attrNameLst>
                                          <p:attrName>style.visibility</p:attrName>
                                        </p:attrNameLst>
                                      </p:cBhvr>
                                      <p:to>
                                        <p:strVal val="visible"/>
                                      </p:to>
                                    </p:set>
                                    <p:anim calcmode="lin" valueType="num">
                                      <p:cBhvr>
                                        <p:cTn id="56" dur="500" fill="hold"/>
                                        <p:tgtEl>
                                          <p:spTgt spid="42"/>
                                        </p:tgtEl>
                                        <p:attrNameLst>
                                          <p:attrName>ppt_w</p:attrName>
                                        </p:attrNameLst>
                                      </p:cBhvr>
                                      <p:tavLst>
                                        <p:tav tm="0">
                                          <p:val>
                                            <p:fltVal val="0"/>
                                          </p:val>
                                        </p:tav>
                                        <p:tav tm="100000">
                                          <p:val>
                                            <p:strVal val="#ppt_w"/>
                                          </p:val>
                                        </p:tav>
                                      </p:tavLst>
                                    </p:anim>
                                    <p:anim calcmode="lin" valueType="num">
                                      <p:cBhvr>
                                        <p:cTn id="57" dur="500" fill="hold"/>
                                        <p:tgtEl>
                                          <p:spTgt spid="42"/>
                                        </p:tgtEl>
                                        <p:attrNameLst>
                                          <p:attrName>ppt_h</p:attrName>
                                        </p:attrNameLst>
                                      </p:cBhvr>
                                      <p:tavLst>
                                        <p:tav tm="0">
                                          <p:val>
                                            <p:fltVal val="0"/>
                                          </p:val>
                                        </p:tav>
                                        <p:tav tm="100000">
                                          <p:val>
                                            <p:strVal val="#ppt_h"/>
                                          </p:val>
                                        </p:tav>
                                      </p:tavLst>
                                    </p:anim>
                                    <p:animEffect transition="in" filter="fade">
                                      <p:cBhvr>
                                        <p:cTn id="58" dur="500"/>
                                        <p:tgtEl>
                                          <p:spTgt spid="42"/>
                                        </p:tgtEl>
                                      </p:cBhvr>
                                    </p:animEffect>
                                  </p:childTnLst>
                                </p:cTn>
                              </p:par>
                              <p:par>
                                <p:cTn id="59" presetID="53" presetClass="entr" presetSubtype="16" fill="hold" grpId="0" nodeType="withEffect">
                                  <p:stCondLst>
                                    <p:cond delay="300"/>
                                  </p:stCondLst>
                                  <p:childTnLst>
                                    <p:set>
                                      <p:cBhvr>
                                        <p:cTn id="60" dur="1" fill="hold">
                                          <p:stCondLst>
                                            <p:cond delay="0"/>
                                          </p:stCondLst>
                                        </p:cTn>
                                        <p:tgtEl>
                                          <p:spTgt spid="45"/>
                                        </p:tgtEl>
                                        <p:attrNameLst>
                                          <p:attrName>style.visibility</p:attrName>
                                        </p:attrNameLst>
                                      </p:cBhvr>
                                      <p:to>
                                        <p:strVal val="visible"/>
                                      </p:to>
                                    </p:set>
                                    <p:anim calcmode="lin" valueType="num">
                                      <p:cBhvr>
                                        <p:cTn id="61" dur="800" fill="hold"/>
                                        <p:tgtEl>
                                          <p:spTgt spid="45"/>
                                        </p:tgtEl>
                                        <p:attrNameLst>
                                          <p:attrName>ppt_w</p:attrName>
                                        </p:attrNameLst>
                                      </p:cBhvr>
                                      <p:tavLst>
                                        <p:tav tm="0">
                                          <p:val>
                                            <p:fltVal val="0"/>
                                          </p:val>
                                        </p:tav>
                                        <p:tav tm="100000">
                                          <p:val>
                                            <p:strVal val="#ppt_w"/>
                                          </p:val>
                                        </p:tav>
                                      </p:tavLst>
                                    </p:anim>
                                    <p:anim calcmode="lin" valueType="num">
                                      <p:cBhvr>
                                        <p:cTn id="62" dur="800" fill="hold"/>
                                        <p:tgtEl>
                                          <p:spTgt spid="45"/>
                                        </p:tgtEl>
                                        <p:attrNameLst>
                                          <p:attrName>ppt_h</p:attrName>
                                        </p:attrNameLst>
                                      </p:cBhvr>
                                      <p:tavLst>
                                        <p:tav tm="0">
                                          <p:val>
                                            <p:fltVal val="0"/>
                                          </p:val>
                                        </p:tav>
                                        <p:tav tm="100000">
                                          <p:val>
                                            <p:strVal val="#ppt_h"/>
                                          </p:val>
                                        </p:tav>
                                      </p:tavLst>
                                    </p:anim>
                                    <p:animEffect transition="in" filter="fade">
                                      <p:cBhvr>
                                        <p:cTn id="63" dur="800"/>
                                        <p:tgtEl>
                                          <p:spTgt spid="45"/>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21"/>
                                        </p:tgtEl>
                                        <p:attrNameLst>
                                          <p:attrName>style.visibility</p:attrName>
                                        </p:attrNameLst>
                                      </p:cBhvr>
                                      <p:to>
                                        <p:strVal val="visible"/>
                                      </p:to>
                                    </p:set>
                                    <p:anim calcmode="lin" valueType="num">
                                      <p:cBhvr>
                                        <p:cTn id="66" dur="500" fill="hold"/>
                                        <p:tgtEl>
                                          <p:spTgt spid="21"/>
                                        </p:tgtEl>
                                        <p:attrNameLst>
                                          <p:attrName>ppt_w</p:attrName>
                                        </p:attrNameLst>
                                      </p:cBhvr>
                                      <p:tavLst>
                                        <p:tav tm="0">
                                          <p:val>
                                            <p:fltVal val="0"/>
                                          </p:val>
                                        </p:tav>
                                        <p:tav tm="100000">
                                          <p:val>
                                            <p:strVal val="#ppt_w"/>
                                          </p:val>
                                        </p:tav>
                                      </p:tavLst>
                                    </p:anim>
                                    <p:anim calcmode="lin" valueType="num">
                                      <p:cBhvr>
                                        <p:cTn id="67" dur="500" fill="hold"/>
                                        <p:tgtEl>
                                          <p:spTgt spid="21"/>
                                        </p:tgtEl>
                                        <p:attrNameLst>
                                          <p:attrName>ppt_h</p:attrName>
                                        </p:attrNameLst>
                                      </p:cBhvr>
                                      <p:tavLst>
                                        <p:tav tm="0">
                                          <p:val>
                                            <p:fltVal val="0"/>
                                          </p:val>
                                        </p:tav>
                                        <p:tav tm="100000">
                                          <p:val>
                                            <p:strVal val="#ppt_h"/>
                                          </p:val>
                                        </p:tav>
                                      </p:tavLst>
                                    </p:anim>
                                    <p:animEffect transition="in" filter="fade">
                                      <p:cBhvr>
                                        <p:cTn id="68" dur="500"/>
                                        <p:tgtEl>
                                          <p:spTgt spid="21"/>
                                        </p:tgtEl>
                                      </p:cBhvr>
                                    </p:animEffect>
                                  </p:childTnLst>
                                </p:cTn>
                              </p:par>
                              <p:par>
                                <p:cTn id="69" presetID="53" presetClass="entr" presetSubtype="16" fill="hold" nodeType="withEffect">
                                  <p:stCondLst>
                                    <p:cond delay="0"/>
                                  </p:stCondLst>
                                  <p:childTnLst>
                                    <p:set>
                                      <p:cBhvr>
                                        <p:cTn id="70" dur="1" fill="hold">
                                          <p:stCondLst>
                                            <p:cond delay="0"/>
                                          </p:stCondLst>
                                        </p:cTn>
                                        <p:tgtEl>
                                          <p:spTgt spid="18"/>
                                        </p:tgtEl>
                                        <p:attrNameLst>
                                          <p:attrName>style.visibility</p:attrName>
                                        </p:attrNameLst>
                                      </p:cBhvr>
                                      <p:to>
                                        <p:strVal val="visible"/>
                                      </p:to>
                                    </p:set>
                                    <p:anim calcmode="lin" valueType="num">
                                      <p:cBhvr>
                                        <p:cTn id="71" dur="500" fill="hold"/>
                                        <p:tgtEl>
                                          <p:spTgt spid="18"/>
                                        </p:tgtEl>
                                        <p:attrNameLst>
                                          <p:attrName>ppt_w</p:attrName>
                                        </p:attrNameLst>
                                      </p:cBhvr>
                                      <p:tavLst>
                                        <p:tav tm="0">
                                          <p:val>
                                            <p:fltVal val="0"/>
                                          </p:val>
                                        </p:tav>
                                        <p:tav tm="100000">
                                          <p:val>
                                            <p:strVal val="#ppt_w"/>
                                          </p:val>
                                        </p:tav>
                                      </p:tavLst>
                                    </p:anim>
                                    <p:anim calcmode="lin" valueType="num">
                                      <p:cBhvr>
                                        <p:cTn id="72" dur="500" fill="hold"/>
                                        <p:tgtEl>
                                          <p:spTgt spid="18"/>
                                        </p:tgtEl>
                                        <p:attrNameLst>
                                          <p:attrName>ppt_h</p:attrName>
                                        </p:attrNameLst>
                                      </p:cBhvr>
                                      <p:tavLst>
                                        <p:tav tm="0">
                                          <p:val>
                                            <p:fltVal val="0"/>
                                          </p:val>
                                        </p:tav>
                                        <p:tav tm="100000">
                                          <p:val>
                                            <p:strVal val="#ppt_h"/>
                                          </p:val>
                                        </p:tav>
                                      </p:tavLst>
                                    </p:anim>
                                    <p:animEffect transition="in" filter="fade">
                                      <p:cBhvr>
                                        <p:cTn id="73" dur="500"/>
                                        <p:tgtEl>
                                          <p:spTgt spid="18"/>
                                        </p:tgtEl>
                                      </p:cBhvr>
                                    </p:animEffect>
                                  </p:childTnLst>
                                </p:cTn>
                              </p:par>
                              <p:par>
                                <p:cTn id="74" presetID="53" presetClass="entr" presetSubtype="16" fill="hold" grpId="0" nodeType="withEffect">
                                  <p:stCondLst>
                                    <p:cond delay="200"/>
                                  </p:stCondLst>
                                  <p:childTnLst>
                                    <p:set>
                                      <p:cBhvr>
                                        <p:cTn id="75" dur="1" fill="hold">
                                          <p:stCondLst>
                                            <p:cond delay="0"/>
                                          </p:stCondLst>
                                        </p:cTn>
                                        <p:tgtEl>
                                          <p:spTgt spid="2"/>
                                        </p:tgtEl>
                                        <p:attrNameLst>
                                          <p:attrName>style.visibility</p:attrName>
                                        </p:attrNameLst>
                                      </p:cBhvr>
                                      <p:to>
                                        <p:strVal val="visible"/>
                                      </p:to>
                                    </p:set>
                                    <p:anim calcmode="lin" valueType="num">
                                      <p:cBhvr>
                                        <p:cTn id="76" dur="300" fill="hold"/>
                                        <p:tgtEl>
                                          <p:spTgt spid="2"/>
                                        </p:tgtEl>
                                        <p:attrNameLst>
                                          <p:attrName>ppt_w</p:attrName>
                                        </p:attrNameLst>
                                      </p:cBhvr>
                                      <p:tavLst>
                                        <p:tav tm="0">
                                          <p:val>
                                            <p:fltVal val="0"/>
                                          </p:val>
                                        </p:tav>
                                        <p:tav tm="100000">
                                          <p:val>
                                            <p:strVal val="#ppt_w"/>
                                          </p:val>
                                        </p:tav>
                                      </p:tavLst>
                                    </p:anim>
                                    <p:anim calcmode="lin" valueType="num">
                                      <p:cBhvr>
                                        <p:cTn id="77" dur="300" fill="hold"/>
                                        <p:tgtEl>
                                          <p:spTgt spid="2"/>
                                        </p:tgtEl>
                                        <p:attrNameLst>
                                          <p:attrName>ppt_h</p:attrName>
                                        </p:attrNameLst>
                                      </p:cBhvr>
                                      <p:tavLst>
                                        <p:tav tm="0">
                                          <p:val>
                                            <p:fltVal val="0"/>
                                          </p:val>
                                        </p:tav>
                                        <p:tav tm="100000">
                                          <p:val>
                                            <p:strVal val="#ppt_h"/>
                                          </p:val>
                                        </p:tav>
                                      </p:tavLst>
                                    </p:anim>
                                    <p:animEffect transition="in" filter="fade">
                                      <p:cBhvr>
                                        <p:cTn id="78" dur="300"/>
                                        <p:tgtEl>
                                          <p:spTgt spid="2"/>
                                        </p:tgtEl>
                                      </p:cBhvr>
                                    </p:animEffect>
                                  </p:childTnLst>
                                </p:cTn>
                              </p:par>
                              <p:par>
                                <p:cTn id="79" presetID="53" presetClass="entr" presetSubtype="16" fill="hold" grpId="0" nodeType="withEffect">
                                  <p:stCondLst>
                                    <p:cond delay="200"/>
                                  </p:stCondLst>
                                  <p:childTnLst>
                                    <p:set>
                                      <p:cBhvr>
                                        <p:cTn id="80" dur="1" fill="hold">
                                          <p:stCondLst>
                                            <p:cond delay="0"/>
                                          </p:stCondLst>
                                        </p:cTn>
                                        <p:tgtEl>
                                          <p:spTgt spid="48"/>
                                        </p:tgtEl>
                                        <p:attrNameLst>
                                          <p:attrName>style.visibility</p:attrName>
                                        </p:attrNameLst>
                                      </p:cBhvr>
                                      <p:to>
                                        <p:strVal val="visible"/>
                                      </p:to>
                                    </p:set>
                                    <p:anim calcmode="lin" valueType="num">
                                      <p:cBhvr>
                                        <p:cTn id="81" dur="500" fill="hold"/>
                                        <p:tgtEl>
                                          <p:spTgt spid="48"/>
                                        </p:tgtEl>
                                        <p:attrNameLst>
                                          <p:attrName>ppt_w</p:attrName>
                                        </p:attrNameLst>
                                      </p:cBhvr>
                                      <p:tavLst>
                                        <p:tav tm="0">
                                          <p:val>
                                            <p:fltVal val="0"/>
                                          </p:val>
                                        </p:tav>
                                        <p:tav tm="100000">
                                          <p:val>
                                            <p:strVal val="#ppt_w"/>
                                          </p:val>
                                        </p:tav>
                                      </p:tavLst>
                                    </p:anim>
                                    <p:anim calcmode="lin" valueType="num">
                                      <p:cBhvr>
                                        <p:cTn id="82" dur="500" fill="hold"/>
                                        <p:tgtEl>
                                          <p:spTgt spid="48"/>
                                        </p:tgtEl>
                                        <p:attrNameLst>
                                          <p:attrName>ppt_h</p:attrName>
                                        </p:attrNameLst>
                                      </p:cBhvr>
                                      <p:tavLst>
                                        <p:tav tm="0">
                                          <p:val>
                                            <p:fltVal val="0"/>
                                          </p:val>
                                        </p:tav>
                                        <p:tav tm="100000">
                                          <p:val>
                                            <p:strVal val="#ppt_h"/>
                                          </p:val>
                                        </p:tav>
                                      </p:tavLst>
                                    </p:anim>
                                    <p:animEffect transition="in" filter="fade">
                                      <p:cBhvr>
                                        <p:cTn id="83" dur="500"/>
                                        <p:tgtEl>
                                          <p:spTgt spid="48"/>
                                        </p:tgtEl>
                                      </p:cBhvr>
                                    </p:animEffect>
                                  </p:childTnLst>
                                </p:cTn>
                              </p:par>
                            </p:childTnLst>
                          </p:cTn>
                        </p:par>
                        <p:par>
                          <p:cTn id="84" fill="hold">
                            <p:stCondLst>
                              <p:cond delay="3421"/>
                            </p:stCondLst>
                            <p:childTnLst>
                              <p:par>
                                <p:cTn id="85" presetID="53" presetClass="entr" presetSubtype="16" fill="hold" grpId="0" nodeType="afterEffect">
                                  <p:stCondLst>
                                    <p:cond delay="200"/>
                                  </p:stCondLst>
                                  <p:childTnLst>
                                    <p:set>
                                      <p:cBhvr>
                                        <p:cTn id="86" dur="1" fill="hold">
                                          <p:stCondLst>
                                            <p:cond delay="0"/>
                                          </p:stCondLst>
                                        </p:cTn>
                                        <p:tgtEl>
                                          <p:spTgt spid="44"/>
                                        </p:tgtEl>
                                        <p:attrNameLst>
                                          <p:attrName>style.visibility</p:attrName>
                                        </p:attrNameLst>
                                      </p:cBhvr>
                                      <p:to>
                                        <p:strVal val="visible"/>
                                      </p:to>
                                    </p:set>
                                    <p:anim calcmode="lin" valueType="num">
                                      <p:cBhvr>
                                        <p:cTn id="87" dur="500" fill="hold"/>
                                        <p:tgtEl>
                                          <p:spTgt spid="44"/>
                                        </p:tgtEl>
                                        <p:attrNameLst>
                                          <p:attrName>ppt_w</p:attrName>
                                        </p:attrNameLst>
                                      </p:cBhvr>
                                      <p:tavLst>
                                        <p:tav tm="0">
                                          <p:val>
                                            <p:fltVal val="0"/>
                                          </p:val>
                                        </p:tav>
                                        <p:tav tm="100000">
                                          <p:val>
                                            <p:strVal val="#ppt_w"/>
                                          </p:val>
                                        </p:tav>
                                      </p:tavLst>
                                    </p:anim>
                                    <p:anim calcmode="lin" valueType="num">
                                      <p:cBhvr>
                                        <p:cTn id="88" dur="500" fill="hold"/>
                                        <p:tgtEl>
                                          <p:spTgt spid="44"/>
                                        </p:tgtEl>
                                        <p:attrNameLst>
                                          <p:attrName>ppt_h</p:attrName>
                                        </p:attrNameLst>
                                      </p:cBhvr>
                                      <p:tavLst>
                                        <p:tav tm="0">
                                          <p:val>
                                            <p:fltVal val="0"/>
                                          </p:val>
                                        </p:tav>
                                        <p:tav tm="100000">
                                          <p:val>
                                            <p:strVal val="#ppt_h"/>
                                          </p:val>
                                        </p:tav>
                                      </p:tavLst>
                                    </p:anim>
                                    <p:animEffect transition="in" filter="fade">
                                      <p:cBhvr>
                                        <p:cTn id="89" dur="500"/>
                                        <p:tgtEl>
                                          <p:spTgt spid="44"/>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43"/>
                                        </p:tgtEl>
                                        <p:attrNameLst>
                                          <p:attrName>style.visibility</p:attrName>
                                        </p:attrNameLst>
                                      </p:cBhvr>
                                      <p:to>
                                        <p:strVal val="visible"/>
                                      </p:to>
                                    </p:set>
                                    <p:anim calcmode="lin" valueType="num">
                                      <p:cBhvr>
                                        <p:cTn id="92" dur="600" fill="hold"/>
                                        <p:tgtEl>
                                          <p:spTgt spid="43"/>
                                        </p:tgtEl>
                                        <p:attrNameLst>
                                          <p:attrName>ppt_w</p:attrName>
                                        </p:attrNameLst>
                                      </p:cBhvr>
                                      <p:tavLst>
                                        <p:tav tm="0">
                                          <p:val>
                                            <p:fltVal val="0"/>
                                          </p:val>
                                        </p:tav>
                                        <p:tav tm="100000">
                                          <p:val>
                                            <p:strVal val="#ppt_w"/>
                                          </p:val>
                                        </p:tav>
                                      </p:tavLst>
                                    </p:anim>
                                    <p:anim calcmode="lin" valueType="num">
                                      <p:cBhvr>
                                        <p:cTn id="93" dur="600" fill="hold"/>
                                        <p:tgtEl>
                                          <p:spTgt spid="43"/>
                                        </p:tgtEl>
                                        <p:attrNameLst>
                                          <p:attrName>ppt_h</p:attrName>
                                        </p:attrNameLst>
                                      </p:cBhvr>
                                      <p:tavLst>
                                        <p:tav tm="0">
                                          <p:val>
                                            <p:fltVal val="0"/>
                                          </p:val>
                                        </p:tav>
                                        <p:tav tm="100000">
                                          <p:val>
                                            <p:strVal val="#ppt_h"/>
                                          </p:val>
                                        </p:tav>
                                      </p:tavLst>
                                    </p:anim>
                                    <p:animEffect transition="in" filter="fade">
                                      <p:cBhvr>
                                        <p:cTn id="94" dur="600"/>
                                        <p:tgtEl>
                                          <p:spTgt spid="43"/>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46"/>
                                        </p:tgtEl>
                                        <p:attrNameLst>
                                          <p:attrName>style.visibility</p:attrName>
                                        </p:attrNameLst>
                                      </p:cBhvr>
                                      <p:to>
                                        <p:strVal val="visible"/>
                                      </p:to>
                                    </p:set>
                                    <p:anim calcmode="lin" valueType="num">
                                      <p:cBhvr>
                                        <p:cTn id="97" dur="500" fill="hold"/>
                                        <p:tgtEl>
                                          <p:spTgt spid="46"/>
                                        </p:tgtEl>
                                        <p:attrNameLst>
                                          <p:attrName>ppt_w</p:attrName>
                                        </p:attrNameLst>
                                      </p:cBhvr>
                                      <p:tavLst>
                                        <p:tav tm="0">
                                          <p:val>
                                            <p:fltVal val="0"/>
                                          </p:val>
                                        </p:tav>
                                        <p:tav tm="100000">
                                          <p:val>
                                            <p:strVal val="#ppt_w"/>
                                          </p:val>
                                        </p:tav>
                                      </p:tavLst>
                                    </p:anim>
                                    <p:anim calcmode="lin" valueType="num">
                                      <p:cBhvr>
                                        <p:cTn id="98" dur="500" fill="hold"/>
                                        <p:tgtEl>
                                          <p:spTgt spid="46"/>
                                        </p:tgtEl>
                                        <p:attrNameLst>
                                          <p:attrName>ppt_h</p:attrName>
                                        </p:attrNameLst>
                                      </p:cBhvr>
                                      <p:tavLst>
                                        <p:tav tm="0">
                                          <p:val>
                                            <p:fltVal val="0"/>
                                          </p:val>
                                        </p:tav>
                                        <p:tav tm="100000">
                                          <p:val>
                                            <p:strVal val="#ppt_h"/>
                                          </p:val>
                                        </p:tav>
                                      </p:tavLst>
                                    </p:anim>
                                    <p:animEffect transition="in" filter="fade">
                                      <p:cBhvr>
                                        <p:cTn id="99" dur="500"/>
                                        <p:tgtEl>
                                          <p:spTgt spid="46"/>
                                        </p:tgtEl>
                                      </p:cBhvr>
                                    </p:animEffect>
                                  </p:childTnLst>
                                </p:cTn>
                              </p:par>
                              <p:par>
                                <p:cTn id="100" presetID="53" presetClass="entr" presetSubtype="16" fill="hold" grpId="0" nodeType="withEffect">
                                  <p:stCondLst>
                                    <p:cond delay="200"/>
                                  </p:stCondLst>
                                  <p:childTnLst>
                                    <p:set>
                                      <p:cBhvr>
                                        <p:cTn id="101" dur="1" fill="hold">
                                          <p:stCondLst>
                                            <p:cond delay="0"/>
                                          </p:stCondLst>
                                        </p:cTn>
                                        <p:tgtEl>
                                          <p:spTgt spid="47"/>
                                        </p:tgtEl>
                                        <p:attrNameLst>
                                          <p:attrName>style.visibility</p:attrName>
                                        </p:attrNameLst>
                                      </p:cBhvr>
                                      <p:to>
                                        <p:strVal val="visible"/>
                                      </p:to>
                                    </p:set>
                                    <p:anim calcmode="lin" valueType="num">
                                      <p:cBhvr>
                                        <p:cTn id="102" dur="500" fill="hold"/>
                                        <p:tgtEl>
                                          <p:spTgt spid="47"/>
                                        </p:tgtEl>
                                        <p:attrNameLst>
                                          <p:attrName>ppt_w</p:attrName>
                                        </p:attrNameLst>
                                      </p:cBhvr>
                                      <p:tavLst>
                                        <p:tav tm="0">
                                          <p:val>
                                            <p:fltVal val="0"/>
                                          </p:val>
                                        </p:tav>
                                        <p:tav tm="100000">
                                          <p:val>
                                            <p:strVal val="#ppt_w"/>
                                          </p:val>
                                        </p:tav>
                                      </p:tavLst>
                                    </p:anim>
                                    <p:anim calcmode="lin" valueType="num">
                                      <p:cBhvr>
                                        <p:cTn id="103" dur="500" fill="hold"/>
                                        <p:tgtEl>
                                          <p:spTgt spid="47"/>
                                        </p:tgtEl>
                                        <p:attrNameLst>
                                          <p:attrName>ppt_h</p:attrName>
                                        </p:attrNameLst>
                                      </p:cBhvr>
                                      <p:tavLst>
                                        <p:tav tm="0">
                                          <p:val>
                                            <p:fltVal val="0"/>
                                          </p:val>
                                        </p:tav>
                                        <p:tav tm="100000">
                                          <p:val>
                                            <p:strVal val="#ppt_h"/>
                                          </p:val>
                                        </p:tav>
                                      </p:tavLst>
                                    </p:anim>
                                    <p:animEffect transition="in" filter="fade">
                                      <p:cBhvr>
                                        <p:cTn id="104" dur="500"/>
                                        <p:tgtEl>
                                          <p:spTgt spid="47"/>
                                        </p:tgtEl>
                                      </p:cBhvr>
                                    </p:animEffect>
                                  </p:childTnLst>
                                </p:cTn>
                              </p:par>
                            </p:childTnLst>
                          </p:cTn>
                        </p:par>
                        <p:par>
                          <p:cTn id="105" fill="hold">
                            <p:stCondLst>
                              <p:cond delay="4121"/>
                            </p:stCondLst>
                            <p:childTnLst>
                              <p:par>
                                <p:cTn id="106" presetID="53" presetClass="entr" presetSubtype="16" fill="hold" grpId="0" nodeType="afterEffect">
                                  <p:stCondLst>
                                    <p:cond delay="0"/>
                                  </p:stCondLst>
                                  <p:childTnLst>
                                    <p:set>
                                      <p:cBhvr>
                                        <p:cTn id="107" dur="1" fill="hold">
                                          <p:stCondLst>
                                            <p:cond delay="0"/>
                                          </p:stCondLst>
                                        </p:cTn>
                                        <p:tgtEl>
                                          <p:spTgt spid="38"/>
                                        </p:tgtEl>
                                        <p:attrNameLst>
                                          <p:attrName>style.visibility</p:attrName>
                                        </p:attrNameLst>
                                      </p:cBhvr>
                                      <p:to>
                                        <p:strVal val="visible"/>
                                      </p:to>
                                    </p:set>
                                    <p:anim calcmode="lin" valueType="num">
                                      <p:cBhvr>
                                        <p:cTn id="108" dur="500" fill="hold"/>
                                        <p:tgtEl>
                                          <p:spTgt spid="38"/>
                                        </p:tgtEl>
                                        <p:attrNameLst>
                                          <p:attrName>ppt_w</p:attrName>
                                        </p:attrNameLst>
                                      </p:cBhvr>
                                      <p:tavLst>
                                        <p:tav tm="0">
                                          <p:val>
                                            <p:fltVal val="0"/>
                                          </p:val>
                                        </p:tav>
                                        <p:tav tm="100000">
                                          <p:val>
                                            <p:strVal val="#ppt_w"/>
                                          </p:val>
                                        </p:tav>
                                      </p:tavLst>
                                    </p:anim>
                                    <p:anim calcmode="lin" valueType="num">
                                      <p:cBhvr>
                                        <p:cTn id="109" dur="500" fill="hold"/>
                                        <p:tgtEl>
                                          <p:spTgt spid="38"/>
                                        </p:tgtEl>
                                        <p:attrNameLst>
                                          <p:attrName>ppt_h</p:attrName>
                                        </p:attrNameLst>
                                      </p:cBhvr>
                                      <p:tavLst>
                                        <p:tav tm="0">
                                          <p:val>
                                            <p:fltVal val="0"/>
                                          </p:val>
                                        </p:tav>
                                        <p:tav tm="100000">
                                          <p:val>
                                            <p:strVal val="#ppt_h"/>
                                          </p:val>
                                        </p:tav>
                                      </p:tavLst>
                                    </p:anim>
                                    <p:animEffect transition="in" filter="fade">
                                      <p:cBhvr>
                                        <p:cTn id="110" dur="500"/>
                                        <p:tgtEl>
                                          <p:spTgt spid="38"/>
                                        </p:tgtEl>
                                      </p:cBhvr>
                                    </p:animEffect>
                                  </p:childTnLst>
                                </p:cTn>
                              </p:par>
                              <p:par>
                                <p:cTn id="111" presetID="53" presetClass="entr" presetSubtype="16" fill="hold" grpId="0" nodeType="withEffect">
                                  <p:stCondLst>
                                    <p:cond delay="0"/>
                                  </p:stCondLst>
                                  <p:childTnLst>
                                    <p:set>
                                      <p:cBhvr>
                                        <p:cTn id="112" dur="1" fill="hold">
                                          <p:stCondLst>
                                            <p:cond delay="0"/>
                                          </p:stCondLst>
                                        </p:cTn>
                                        <p:tgtEl>
                                          <p:spTgt spid="41"/>
                                        </p:tgtEl>
                                        <p:attrNameLst>
                                          <p:attrName>style.visibility</p:attrName>
                                        </p:attrNameLst>
                                      </p:cBhvr>
                                      <p:to>
                                        <p:strVal val="visible"/>
                                      </p:to>
                                    </p:set>
                                    <p:anim calcmode="lin" valueType="num">
                                      <p:cBhvr>
                                        <p:cTn id="113" dur="300" fill="hold"/>
                                        <p:tgtEl>
                                          <p:spTgt spid="41"/>
                                        </p:tgtEl>
                                        <p:attrNameLst>
                                          <p:attrName>ppt_w</p:attrName>
                                        </p:attrNameLst>
                                      </p:cBhvr>
                                      <p:tavLst>
                                        <p:tav tm="0">
                                          <p:val>
                                            <p:fltVal val="0"/>
                                          </p:val>
                                        </p:tav>
                                        <p:tav tm="100000">
                                          <p:val>
                                            <p:strVal val="#ppt_w"/>
                                          </p:val>
                                        </p:tav>
                                      </p:tavLst>
                                    </p:anim>
                                    <p:anim calcmode="lin" valueType="num">
                                      <p:cBhvr>
                                        <p:cTn id="114" dur="300" fill="hold"/>
                                        <p:tgtEl>
                                          <p:spTgt spid="41"/>
                                        </p:tgtEl>
                                        <p:attrNameLst>
                                          <p:attrName>ppt_h</p:attrName>
                                        </p:attrNameLst>
                                      </p:cBhvr>
                                      <p:tavLst>
                                        <p:tav tm="0">
                                          <p:val>
                                            <p:fltVal val="0"/>
                                          </p:val>
                                        </p:tav>
                                        <p:tav tm="100000">
                                          <p:val>
                                            <p:strVal val="#ppt_h"/>
                                          </p:val>
                                        </p:tav>
                                      </p:tavLst>
                                    </p:anim>
                                    <p:animEffect transition="in" filter="fade">
                                      <p:cBhvr>
                                        <p:cTn id="115" dur="300"/>
                                        <p:tgtEl>
                                          <p:spTgt spid="41"/>
                                        </p:tgtEl>
                                      </p:cBhvr>
                                    </p:animEffect>
                                  </p:childTnLst>
                                </p:cTn>
                              </p:par>
                            </p:childTnLst>
                          </p:cTn>
                        </p:par>
                        <p:par>
                          <p:cTn id="116" fill="hold">
                            <p:stCondLst>
                              <p:cond delay="4621"/>
                            </p:stCondLst>
                            <p:childTnLst>
                              <p:par>
                                <p:cTn id="117" presetID="53" presetClass="entr" presetSubtype="16" fill="hold" grpId="0" nodeType="afterEffect">
                                  <p:stCondLst>
                                    <p:cond delay="0"/>
                                  </p:stCondLst>
                                  <p:childTnLst>
                                    <p:set>
                                      <p:cBhvr>
                                        <p:cTn id="118" dur="1" fill="hold">
                                          <p:stCondLst>
                                            <p:cond delay="0"/>
                                          </p:stCondLst>
                                        </p:cTn>
                                        <p:tgtEl>
                                          <p:spTgt spid="17"/>
                                        </p:tgtEl>
                                        <p:attrNameLst>
                                          <p:attrName>style.visibility</p:attrName>
                                        </p:attrNameLst>
                                      </p:cBhvr>
                                      <p:to>
                                        <p:strVal val="visible"/>
                                      </p:to>
                                    </p:set>
                                    <p:anim calcmode="lin" valueType="num">
                                      <p:cBhvr>
                                        <p:cTn id="119" dur="400" fill="hold"/>
                                        <p:tgtEl>
                                          <p:spTgt spid="17"/>
                                        </p:tgtEl>
                                        <p:attrNameLst>
                                          <p:attrName>ppt_w</p:attrName>
                                        </p:attrNameLst>
                                      </p:cBhvr>
                                      <p:tavLst>
                                        <p:tav tm="0">
                                          <p:val>
                                            <p:fltVal val="0"/>
                                          </p:val>
                                        </p:tav>
                                        <p:tav tm="100000">
                                          <p:val>
                                            <p:strVal val="#ppt_w"/>
                                          </p:val>
                                        </p:tav>
                                      </p:tavLst>
                                    </p:anim>
                                    <p:anim calcmode="lin" valueType="num">
                                      <p:cBhvr>
                                        <p:cTn id="120" dur="400" fill="hold"/>
                                        <p:tgtEl>
                                          <p:spTgt spid="17"/>
                                        </p:tgtEl>
                                        <p:attrNameLst>
                                          <p:attrName>ppt_h</p:attrName>
                                        </p:attrNameLst>
                                      </p:cBhvr>
                                      <p:tavLst>
                                        <p:tav tm="0">
                                          <p:val>
                                            <p:fltVal val="0"/>
                                          </p:val>
                                        </p:tav>
                                        <p:tav tm="100000">
                                          <p:val>
                                            <p:strVal val="#ppt_h"/>
                                          </p:val>
                                        </p:tav>
                                      </p:tavLst>
                                    </p:anim>
                                    <p:animEffect transition="in" filter="fade">
                                      <p:cBhvr>
                                        <p:cTn id="121" dur="400"/>
                                        <p:tgtEl>
                                          <p:spTgt spid="17"/>
                                        </p:tgtEl>
                                      </p:cBhvr>
                                    </p:animEffect>
                                  </p:childTnLst>
                                </p:cTn>
                              </p:par>
                              <p:par>
                                <p:cTn id="122" presetID="53" presetClass="entr" presetSubtype="16" fill="hold" nodeType="withEffect">
                                  <p:stCondLst>
                                    <p:cond delay="0"/>
                                  </p:stCondLst>
                                  <p:childTnLst>
                                    <p:set>
                                      <p:cBhvr>
                                        <p:cTn id="123" dur="1" fill="hold">
                                          <p:stCondLst>
                                            <p:cond delay="0"/>
                                          </p:stCondLst>
                                        </p:cTn>
                                        <p:tgtEl>
                                          <p:spTgt spid="14"/>
                                        </p:tgtEl>
                                        <p:attrNameLst>
                                          <p:attrName>style.visibility</p:attrName>
                                        </p:attrNameLst>
                                      </p:cBhvr>
                                      <p:to>
                                        <p:strVal val="visible"/>
                                      </p:to>
                                    </p:set>
                                    <p:anim calcmode="lin" valueType="num">
                                      <p:cBhvr>
                                        <p:cTn id="124" dur="400" fill="hold"/>
                                        <p:tgtEl>
                                          <p:spTgt spid="14"/>
                                        </p:tgtEl>
                                        <p:attrNameLst>
                                          <p:attrName>ppt_w</p:attrName>
                                        </p:attrNameLst>
                                      </p:cBhvr>
                                      <p:tavLst>
                                        <p:tav tm="0">
                                          <p:val>
                                            <p:fltVal val="0"/>
                                          </p:val>
                                        </p:tav>
                                        <p:tav tm="100000">
                                          <p:val>
                                            <p:strVal val="#ppt_w"/>
                                          </p:val>
                                        </p:tav>
                                      </p:tavLst>
                                    </p:anim>
                                    <p:anim calcmode="lin" valueType="num">
                                      <p:cBhvr>
                                        <p:cTn id="125" dur="400" fill="hold"/>
                                        <p:tgtEl>
                                          <p:spTgt spid="14"/>
                                        </p:tgtEl>
                                        <p:attrNameLst>
                                          <p:attrName>ppt_h</p:attrName>
                                        </p:attrNameLst>
                                      </p:cBhvr>
                                      <p:tavLst>
                                        <p:tav tm="0">
                                          <p:val>
                                            <p:fltVal val="0"/>
                                          </p:val>
                                        </p:tav>
                                        <p:tav tm="100000">
                                          <p:val>
                                            <p:strVal val="#ppt_h"/>
                                          </p:val>
                                        </p:tav>
                                      </p:tavLst>
                                    </p:anim>
                                    <p:animEffect transition="in" filter="fade">
                                      <p:cBhvr>
                                        <p:cTn id="126" dur="400"/>
                                        <p:tgtEl>
                                          <p:spTgt spid="14"/>
                                        </p:tgtEl>
                                      </p:cBhvr>
                                    </p:animEffect>
                                  </p:childTnLst>
                                </p:cTn>
                              </p:par>
                            </p:childTnLst>
                          </p:cTn>
                        </p:par>
                        <p:par>
                          <p:cTn id="127" fill="hold">
                            <p:stCondLst>
                              <p:cond delay="5121"/>
                            </p:stCondLst>
                            <p:childTnLst>
                              <p:par>
                                <p:cTn id="128" presetID="53" presetClass="entr" presetSubtype="16" fill="hold" grpId="0" nodeType="afterEffect">
                                  <p:stCondLst>
                                    <p:cond delay="0"/>
                                  </p:stCondLst>
                                  <p:childTnLst>
                                    <p:set>
                                      <p:cBhvr>
                                        <p:cTn id="129" dur="1" fill="hold">
                                          <p:stCondLst>
                                            <p:cond delay="0"/>
                                          </p:stCondLst>
                                        </p:cTn>
                                        <p:tgtEl>
                                          <p:spTgt spid="29"/>
                                        </p:tgtEl>
                                        <p:attrNameLst>
                                          <p:attrName>style.visibility</p:attrName>
                                        </p:attrNameLst>
                                      </p:cBhvr>
                                      <p:to>
                                        <p:strVal val="visible"/>
                                      </p:to>
                                    </p:set>
                                    <p:anim calcmode="lin" valueType="num">
                                      <p:cBhvr>
                                        <p:cTn id="130" dur="600" fill="hold"/>
                                        <p:tgtEl>
                                          <p:spTgt spid="29"/>
                                        </p:tgtEl>
                                        <p:attrNameLst>
                                          <p:attrName>ppt_w</p:attrName>
                                        </p:attrNameLst>
                                      </p:cBhvr>
                                      <p:tavLst>
                                        <p:tav tm="0">
                                          <p:val>
                                            <p:fltVal val="0"/>
                                          </p:val>
                                        </p:tav>
                                        <p:tav tm="100000">
                                          <p:val>
                                            <p:strVal val="#ppt_w"/>
                                          </p:val>
                                        </p:tav>
                                      </p:tavLst>
                                    </p:anim>
                                    <p:anim calcmode="lin" valueType="num">
                                      <p:cBhvr>
                                        <p:cTn id="131" dur="600" fill="hold"/>
                                        <p:tgtEl>
                                          <p:spTgt spid="29"/>
                                        </p:tgtEl>
                                        <p:attrNameLst>
                                          <p:attrName>ppt_h</p:attrName>
                                        </p:attrNameLst>
                                      </p:cBhvr>
                                      <p:tavLst>
                                        <p:tav tm="0">
                                          <p:val>
                                            <p:fltVal val="0"/>
                                          </p:val>
                                        </p:tav>
                                        <p:tav tm="100000">
                                          <p:val>
                                            <p:strVal val="#ppt_h"/>
                                          </p:val>
                                        </p:tav>
                                      </p:tavLst>
                                    </p:anim>
                                    <p:animEffect transition="in" filter="fade">
                                      <p:cBhvr>
                                        <p:cTn id="132" dur="600"/>
                                        <p:tgtEl>
                                          <p:spTgt spid="29"/>
                                        </p:tgtEl>
                                      </p:cBhvr>
                                    </p:animEffect>
                                  </p:childTnLst>
                                </p:cTn>
                              </p:par>
                              <p:par>
                                <p:cTn id="133" presetID="53" presetClass="entr" presetSubtype="16" fill="hold" nodeType="withEffect">
                                  <p:stCondLst>
                                    <p:cond delay="200"/>
                                  </p:stCondLst>
                                  <p:childTnLst>
                                    <p:set>
                                      <p:cBhvr>
                                        <p:cTn id="134" dur="1" fill="hold">
                                          <p:stCondLst>
                                            <p:cond delay="0"/>
                                          </p:stCondLst>
                                        </p:cTn>
                                        <p:tgtEl>
                                          <p:spTgt spid="25"/>
                                        </p:tgtEl>
                                        <p:attrNameLst>
                                          <p:attrName>style.visibility</p:attrName>
                                        </p:attrNameLst>
                                      </p:cBhvr>
                                      <p:to>
                                        <p:strVal val="visible"/>
                                      </p:to>
                                    </p:set>
                                    <p:anim calcmode="lin" valueType="num">
                                      <p:cBhvr>
                                        <p:cTn id="135" dur="600" fill="hold"/>
                                        <p:tgtEl>
                                          <p:spTgt spid="25"/>
                                        </p:tgtEl>
                                        <p:attrNameLst>
                                          <p:attrName>ppt_w</p:attrName>
                                        </p:attrNameLst>
                                      </p:cBhvr>
                                      <p:tavLst>
                                        <p:tav tm="0">
                                          <p:val>
                                            <p:fltVal val="0"/>
                                          </p:val>
                                        </p:tav>
                                        <p:tav tm="100000">
                                          <p:val>
                                            <p:strVal val="#ppt_w"/>
                                          </p:val>
                                        </p:tav>
                                      </p:tavLst>
                                    </p:anim>
                                    <p:anim calcmode="lin" valueType="num">
                                      <p:cBhvr>
                                        <p:cTn id="136" dur="600" fill="hold"/>
                                        <p:tgtEl>
                                          <p:spTgt spid="25"/>
                                        </p:tgtEl>
                                        <p:attrNameLst>
                                          <p:attrName>ppt_h</p:attrName>
                                        </p:attrNameLst>
                                      </p:cBhvr>
                                      <p:tavLst>
                                        <p:tav tm="0">
                                          <p:val>
                                            <p:fltVal val="0"/>
                                          </p:val>
                                        </p:tav>
                                        <p:tav tm="100000">
                                          <p:val>
                                            <p:strVal val="#ppt_h"/>
                                          </p:val>
                                        </p:tav>
                                      </p:tavLst>
                                    </p:anim>
                                    <p:animEffect transition="in" filter="fade">
                                      <p:cBhvr>
                                        <p:cTn id="137" dur="600"/>
                                        <p:tgtEl>
                                          <p:spTgt spid="25"/>
                                        </p:tgtEl>
                                      </p:cBhvr>
                                    </p:animEffect>
                                  </p:childTnLst>
                                </p:cTn>
                              </p:par>
                            </p:childTnLst>
                          </p:cTn>
                        </p:par>
                        <p:par>
                          <p:cTn id="138" fill="hold">
                            <p:stCondLst>
                              <p:cond delay="6121"/>
                            </p:stCondLst>
                            <p:childTnLst>
                              <p:par>
                                <p:cTn id="139" presetID="52" presetClass="entr" presetSubtype="0" fill="hold" grpId="0" nodeType="afterEffect">
                                  <p:stCondLst>
                                    <p:cond delay="0"/>
                                  </p:stCondLst>
                                  <p:childTnLst>
                                    <p:set>
                                      <p:cBhvr>
                                        <p:cTn id="140" dur="1" fill="hold">
                                          <p:stCondLst>
                                            <p:cond delay="0"/>
                                          </p:stCondLst>
                                        </p:cTn>
                                        <p:tgtEl>
                                          <p:spTgt spid="30"/>
                                        </p:tgtEl>
                                        <p:attrNameLst>
                                          <p:attrName>style.visibility</p:attrName>
                                        </p:attrNameLst>
                                      </p:cBhvr>
                                      <p:to>
                                        <p:strVal val="visible"/>
                                      </p:to>
                                    </p:set>
                                    <p:animScale>
                                      <p:cBhvr>
                                        <p:cTn id="141" dur="1000" decel="50000" fill="hold">
                                          <p:stCondLst>
                                            <p:cond delay="0"/>
                                          </p:stCondLst>
                                        </p:cTn>
                                        <p:tgtEl>
                                          <p:spTgt spid="3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2" dur="1000" decel="50000" fill="hold">
                                          <p:stCondLst>
                                            <p:cond delay="0"/>
                                          </p:stCondLst>
                                        </p:cTn>
                                        <p:tgtEl>
                                          <p:spTgt spid="30"/>
                                        </p:tgtEl>
                                        <p:attrNameLst>
                                          <p:attrName>ppt_x</p:attrName>
                                          <p:attrName>ppt_y</p:attrName>
                                        </p:attrNameLst>
                                      </p:cBhvr>
                                    </p:animMotion>
                                    <p:animEffect transition="in" filter="fade">
                                      <p:cBhvr>
                                        <p:cTn id="143" dur="1000"/>
                                        <p:tgtEl>
                                          <p:spTgt spid="30"/>
                                        </p:tgtEl>
                                      </p:cBhvr>
                                    </p:animEffect>
                                  </p:childTnLst>
                                </p:cTn>
                              </p:par>
                              <p:par>
                                <p:cTn id="144" presetID="52" presetClass="entr" presetSubtype="0" fill="hold" grpId="0" nodeType="withEffect">
                                  <p:stCondLst>
                                    <p:cond delay="0"/>
                                  </p:stCondLst>
                                  <p:childTnLst>
                                    <p:set>
                                      <p:cBhvr>
                                        <p:cTn id="145" dur="1" fill="hold">
                                          <p:stCondLst>
                                            <p:cond delay="0"/>
                                          </p:stCondLst>
                                        </p:cTn>
                                        <p:tgtEl>
                                          <p:spTgt spid="31"/>
                                        </p:tgtEl>
                                        <p:attrNameLst>
                                          <p:attrName>style.visibility</p:attrName>
                                        </p:attrNameLst>
                                      </p:cBhvr>
                                      <p:to>
                                        <p:strVal val="visible"/>
                                      </p:to>
                                    </p:set>
                                    <p:animScale>
                                      <p:cBhvr>
                                        <p:cTn id="146" dur="1000" decel="50000" fill="hold">
                                          <p:stCondLst>
                                            <p:cond delay="0"/>
                                          </p:stCondLst>
                                        </p:cTn>
                                        <p:tgtEl>
                                          <p:spTgt spid="3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7" dur="1000" decel="50000" fill="hold">
                                          <p:stCondLst>
                                            <p:cond delay="0"/>
                                          </p:stCondLst>
                                        </p:cTn>
                                        <p:tgtEl>
                                          <p:spTgt spid="31"/>
                                        </p:tgtEl>
                                        <p:attrNameLst>
                                          <p:attrName>ppt_x</p:attrName>
                                          <p:attrName>ppt_y</p:attrName>
                                        </p:attrNameLst>
                                      </p:cBhvr>
                                    </p:animMotion>
                                    <p:animEffect transition="in" filter="fade">
                                      <p:cBhvr>
                                        <p:cTn id="148" dur="1000"/>
                                        <p:tgtEl>
                                          <p:spTgt spid="31"/>
                                        </p:tgtEl>
                                      </p:cBhvr>
                                    </p:animEffect>
                                  </p:childTnLst>
                                </p:cTn>
                              </p:par>
                              <p:par>
                                <p:cTn id="149" presetID="52" presetClass="entr" presetSubtype="0" fill="hold" grpId="0" nodeType="withEffect">
                                  <p:stCondLst>
                                    <p:cond delay="200"/>
                                  </p:stCondLst>
                                  <p:childTnLst>
                                    <p:set>
                                      <p:cBhvr>
                                        <p:cTn id="150" dur="1" fill="hold">
                                          <p:stCondLst>
                                            <p:cond delay="0"/>
                                          </p:stCondLst>
                                        </p:cTn>
                                        <p:tgtEl>
                                          <p:spTgt spid="33"/>
                                        </p:tgtEl>
                                        <p:attrNameLst>
                                          <p:attrName>style.visibility</p:attrName>
                                        </p:attrNameLst>
                                      </p:cBhvr>
                                      <p:to>
                                        <p:strVal val="visible"/>
                                      </p:to>
                                    </p:set>
                                    <p:animScale>
                                      <p:cBhvr>
                                        <p:cTn id="151" dur="1000" decel="50000" fill="hold">
                                          <p:stCondLst>
                                            <p:cond delay="0"/>
                                          </p:stCondLst>
                                        </p:cTn>
                                        <p:tgtEl>
                                          <p:spTgt spid="3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2" dur="1000" decel="50000" fill="hold">
                                          <p:stCondLst>
                                            <p:cond delay="0"/>
                                          </p:stCondLst>
                                        </p:cTn>
                                        <p:tgtEl>
                                          <p:spTgt spid="33"/>
                                        </p:tgtEl>
                                        <p:attrNameLst>
                                          <p:attrName>ppt_x</p:attrName>
                                          <p:attrName>ppt_y</p:attrName>
                                        </p:attrNameLst>
                                      </p:cBhvr>
                                    </p:animMotion>
                                    <p:animEffect transition="in" filter="fade">
                                      <p:cBhvr>
                                        <p:cTn id="153" dur="1000"/>
                                        <p:tgtEl>
                                          <p:spTgt spid="33"/>
                                        </p:tgtEl>
                                      </p:cBhvr>
                                    </p:animEffect>
                                  </p:childTnLst>
                                </p:cTn>
                              </p:par>
                              <p:par>
                                <p:cTn id="154" presetID="52" presetClass="entr" presetSubtype="0" fill="hold" grpId="0" nodeType="withEffect">
                                  <p:stCondLst>
                                    <p:cond delay="200"/>
                                  </p:stCondLst>
                                  <p:childTnLst>
                                    <p:set>
                                      <p:cBhvr>
                                        <p:cTn id="155" dur="1" fill="hold">
                                          <p:stCondLst>
                                            <p:cond delay="0"/>
                                          </p:stCondLst>
                                        </p:cTn>
                                        <p:tgtEl>
                                          <p:spTgt spid="32"/>
                                        </p:tgtEl>
                                        <p:attrNameLst>
                                          <p:attrName>style.visibility</p:attrName>
                                        </p:attrNameLst>
                                      </p:cBhvr>
                                      <p:to>
                                        <p:strVal val="visible"/>
                                      </p:to>
                                    </p:set>
                                    <p:animScale>
                                      <p:cBhvr>
                                        <p:cTn id="156" dur="1000" decel="50000" fill="hold">
                                          <p:stCondLst>
                                            <p:cond delay="0"/>
                                          </p:stCondLst>
                                        </p:cTn>
                                        <p:tgtEl>
                                          <p:spTgt spid="3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7" dur="1000" decel="50000" fill="hold">
                                          <p:stCondLst>
                                            <p:cond delay="0"/>
                                          </p:stCondLst>
                                        </p:cTn>
                                        <p:tgtEl>
                                          <p:spTgt spid="32"/>
                                        </p:tgtEl>
                                        <p:attrNameLst>
                                          <p:attrName>ppt_x</p:attrName>
                                          <p:attrName>ppt_y</p:attrName>
                                        </p:attrNameLst>
                                      </p:cBhvr>
                                    </p:animMotion>
                                    <p:animEffect transition="in" filter="fade">
                                      <p:cBhvr>
                                        <p:cTn id="158" dur="1000"/>
                                        <p:tgtEl>
                                          <p:spTgt spid="32"/>
                                        </p:tgtEl>
                                      </p:cBhvr>
                                    </p:animEffect>
                                  </p:childTnLst>
                                </p:cTn>
                              </p:par>
                              <p:par>
                                <p:cTn id="159" presetID="52" presetClass="entr" presetSubtype="0" fill="hold" grpId="0" nodeType="withEffect">
                                  <p:stCondLst>
                                    <p:cond delay="400"/>
                                  </p:stCondLst>
                                  <p:childTnLst>
                                    <p:set>
                                      <p:cBhvr>
                                        <p:cTn id="160" dur="1" fill="hold">
                                          <p:stCondLst>
                                            <p:cond delay="0"/>
                                          </p:stCondLst>
                                        </p:cTn>
                                        <p:tgtEl>
                                          <p:spTgt spid="35"/>
                                        </p:tgtEl>
                                        <p:attrNameLst>
                                          <p:attrName>style.visibility</p:attrName>
                                        </p:attrNameLst>
                                      </p:cBhvr>
                                      <p:to>
                                        <p:strVal val="visible"/>
                                      </p:to>
                                    </p:set>
                                    <p:animScale>
                                      <p:cBhvr>
                                        <p:cTn id="161"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2" dur="1000" decel="50000" fill="hold">
                                          <p:stCondLst>
                                            <p:cond delay="0"/>
                                          </p:stCondLst>
                                        </p:cTn>
                                        <p:tgtEl>
                                          <p:spTgt spid="35"/>
                                        </p:tgtEl>
                                        <p:attrNameLst>
                                          <p:attrName>ppt_x</p:attrName>
                                          <p:attrName>ppt_y</p:attrName>
                                        </p:attrNameLst>
                                      </p:cBhvr>
                                    </p:animMotion>
                                    <p:animEffect transition="in" filter="fade">
                                      <p:cBhvr>
                                        <p:cTn id="163" dur="1000"/>
                                        <p:tgtEl>
                                          <p:spTgt spid="35"/>
                                        </p:tgtEl>
                                      </p:cBhvr>
                                    </p:animEffect>
                                  </p:childTnLst>
                                </p:cTn>
                              </p:par>
                              <p:par>
                                <p:cTn id="164" presetID="52" presetClass="entr" presetSubtype="0" fill="hold" grpId="0" nodeType="withEffect">
                                  <p:stCondLst>
                                    <p:cond delay="400"/>
                                  </p:stCondLst>
                                  <p:childTnLst>
                                    <p:set>
                                      <p:cBhvr>
                                        <p:cTn id="165" dur="1" fill="hold">
                                          <p:stCondLst>
                                            <p:cond delay="0"/>
                                          </p:stCondLst>
                                        </p:cTn>
                                        <p:tgtEl>
                                          <p:spTgt spid="34"/>
                                        </p:tgtEl>
                                        <p:attrNameLst>
                                          <p:attrName>style.visibility</p:attrName>
                                        </p:attrNameLst>
                                      </p:cBhvr>
                                      <p:to>
                                        <p:strVal val="visible"/>
                                      </p:to>
                                    </p:set>
                                    <p:animScale>
                                      <p:cBhvr>
                                        <p:cTn id="166" dur="1000" decel="50000" fill="hold">
                                          <p:stCondLst>
                                            <p:cond delay="0"/>
                                          </p:stCondLst>
                                        </p:cTn>
                                        <p:tgtEl>
                                          <p:spTgt spid="3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7" dur="1000" decel="50000" fill="hold">
                                          <p:stCondLst>
                                            <p:cond delay="0"/>
                                          </p:stCondLst>
                                        </p:cTn>
                                        <p:tgtEl>
                                          <p:spTgt spid="34"/>
                                        </p:tgtEl>
                                        <p:attrNameLst>
                                          <p:attrName>ppt_x</p:attrName>
                                          <p:attrName>ppt_y</p:attrName>
                                        </p:attrNameLst>
                                      </p:cBhvr>
                                    </p:animMotion>
                                    <p:animEffect transition="in" filter="fade">
                                      <p:cBhvr>
                                        <p:cTn id="168" dur="1000"/>
                                        <p:tgtEl>
                                          <p:spTgt spid="34"/>
                                        </p:tgtEl>
                                      </p:cBhvr>
                                    </p:animEffect>
                                  </p:childTnLst>
                                </p:cTn>
                              </p:par>
                              <p:par>
                                <p:cTn id="169" presetID="52" presetClass="entr" presetSubtype="0" fill="hold" grpId="0" nodeType="withEffect">
                                  <p:stCondLst>
                                    <p:cond delay="600"/>
                                  </p:stCondLst>
                                  <p:childTnLst>
                                    <p:set>
                                      <p:cBhvr>
                                        <p:cTn id="170" dur="1" fill="hold">
                                          <p:stCondLst>
                                            <p:cond delay="0"/>
                                          </p:stCondLst>
                                        </p:cTn>
                                        <p:tgtEl>
                                          <p:spTgt spid="37"/>
                                        </p:tgtEl>
                                        <p:attrNameLst>
                                          <p:attrName>style.visibility</p:attrName>
                                        </p:attrNameLst>
                                      </p:cBhvr>
                                      <p:to>
                                        <p:strVal val="visible"/>
                                      </p:to>
                                    </p:set>
                                    <p:animScale>
                                      <p:cBhvr>
                                        <p:cTn id="171" dur="1000" decel="50000" fill="hold">
                                          <p:stCondLst>
                                            <p:cond delay="0"/>
                                          </p:stCondLst>
                                        </p:cTn>
                                        <p:tgtEl>
                                          <p:spTgt spid="3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72" dur="1000" decel="50000" fill="hold">
                                          <p:stCondLst>
                                            <p:cond delay="0"/>
                                          </p:stCondLst>
                                        </p:cTn>
                                        <p:tgtEl>
                                          <p:spTgt spid="37"/>
                                        </p:tgtEl>
                                        <p:attrNameLst>
                                          <p:attrName>ppt_x</p:attrName>
                                          <p:attrName>ppt_y</p:attrName>
                                        </p:attrNameLst>
                                      </p:cBhvr>
                                    </p:animMotion>
                                    <p:animEffect transition="in" filter="fade">
                                      <p:cBhvr>
                                        <p:cTn id="173" dur="1000"/>
                                        <p:tgtEl>
                                          <p:spTgt spid="37"/>
                                        </p:tgtEl>
                                      </p:cBhvr>
                                    </p:animEffect>
                                  </p:childTnLst>
                                </p:cTn>
                              </p:par>
                              <p:par>
                                <p:cTn id="174" presetID="52" presetClass="entr" presetSubtype="0" fill="hold" grpId="0" nodeType="withEffect">
                                  <p:stCondLst>
                                    <p:cond delay="600"/>
                                  </p:stCondLst>
                                  <p:childTnLst>
                                    <p:set>
                                      <p:cBhvr>
                                        <p:cTn id="175" dur="1" fill="hold">
                                          <p:stCondLst>
                                            <p:cond delay="0"/>
                                          </p:stCondLst>
                                        </p:cTn>
                                        <p:tgtEl>
                                          <p:spTgt spid="36"/>
                                        </p:tgtEl>
                                        <p:attrNameLst>
                                          <p:attrName>style.visibility</p:attrName>
                                        </p:attrNameLst>
                                      </p:cBhvr>
                                      <p:to>
                                        <p:strVal val="visible"/>
                                      </p:to>
                                    </p:set>
                                    <p:animScale>
                                      <p:cBhvr>
                                        <p:cTn id="176" dur="1000" decel="50000" fill="hold">
                                          <p:stCondLst>
                                            <p:cond delay="0"/>
                                          </p:stCondLst>
                                        </p:cTn>
                                        <p:tgtEl>
                                          <p:spTgt spid="3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77" dur="1000" decel="50000" fill="hold">
                                          <p:stCondLst>
                                            <p:cond delay="0"/>
                                          </p:stCondLst>
                                        </p:cTn>
                                        <p:tgtEl>
                                          <p:spTgt spid="36"/>
                                        </p:tgtEl>
                                        <p:attrNameLst>
                                          <p:attrName>ppt_x</p:attrName>
                                          <p:attrName>ppt_y</p:attrName>
                                        </p:attrNameLst>
                                      </p:cBhvr>
                                    </p:animMotion>
                                    <p:animEffect transition="in" filter="fade">
                                      <p:cBhvr>
                                        <p:cTn id="178" dur="1000"/>
                                        <p:tgtEl>
                                          <p:spTgt spid="36"/>
                                        </p:tgtEl>
                                      </p:cBhvr>
                                    </p:animEffect>
                                  </p:childTnLst>
                                </p:cTn>
                              </p:par>
                            </p:childTnLst>
                          </p:cTn>
                        </p:par>
                        <p:par>
                          <p:cTn id="179" fill="hold">
                            <p:stCondLst>
                              <p:cond delay="7121"/>
                            </p:stCondLst>
                            <p:childTnLst>
                              <p:par>
                                <p:cTn id="180" presetID="2" presetClass="entr" presetSubtype="9" fill="hold" grpId="0" nodeType="afterEffect">
                                  <p:stCondLst>
                                    <p:cond delay="0"/>
                                  </p:stCondLst>
                                  <p:childTnLst>
                                    <p:set>
                                      <p:cBhvr>
                                        <p:cTn id="181" dur="1" fill="hold">
                                          <p:stCondLst>
                                            <p:cond delay="0"/>
                                          </p:stCondLst>
                                        </p:cTn>
                                        <p:tgtEl>
                                          <p:spTgt spid="7"/>
                                        </p:tgtEl>
                                        <p:attrNameLst>
                                          <p:attrName>style.visibility</p:attrName>
                                        </p:attrNameLst>
                                      </p:cBhvr>
                                      <p:to>
                                        <p:strVal val="visible"/>
                                      </p:to>
                                    </p:set>
                                    <p:anim calcmode="lin" valueType="num">
                                      <p:cBhvr additive="base">
                                        <p:cTn id="182" dur="500" fill="hold"/>
                                        <p:tgtEl>
                                          <p:spTgt spid="7"/>
                                        </p:tgtEl>
                                        <p:attrNameLst>
                                          <p:attrName>ppt_x</p:attrName>
                                        </p:attrNameLst>
                                      </p:cBhvr>
                                      <p:tavLst>
                                        <p:tav tm="0">
                                          <p:val>
                                            <p:strVal val="0-#ppt_w/2"/>
                                          </p:val>
                                        </p:tav>
                                        <p:tav tm="100000">
                                          <p:val>
                                            <p:strVal val="#ppt_x"/>
                                          </p:val>
                                        </p:tav>
                                      </p:tavLst>
                                    </p:anim>
                                    <p:anim calcmode="lin" valueType="num">
                                      <p:cBhvr additive="base">
                                        <p:cTn id="183" dur="500" fill="hold"/>
                                        <p:tgtEl>
                                          <p:spTgt spid="7"/>
                                        </p:tgtEl>
                                        <p:attrNameLst>
                                          <p:attrName>ppt_y</p:attrName>
                                        </p:attrNameLst>
                                      </p:cBhvr>
                                      <p:tavLst>
                                        <p:tav tm="0">
                                          <p:val>
                                            <p:strVal val="0-#ppt_h/2"/>
                                          </p:val>
                                        </p:tav>
                                        <p:tav tm="100000">
                                          <p:val>
                                            <p:strVal val="#ppt_y"/>
                                          </p:val>
                                        </p:tav>
                                      </p:tavLst>
                                    </p:anim>
                                  </p:childTnLst>
                                </p:cTn>
                              </p:par>
                            </p:childTnLst>
                          </p:cTn>
                        </p:par>
                        <p:par>
                          <p:cTn id="184" fill="hold">
                            <p:stCondLst>
                              <p:cond delay="7621"/>
                            </p:stCondLst>
                            <p:childTnLst>
                              <p:par>
                                <p:cTn id="185" presetID="2" presetClass="entr" presetSubtype="12" fill="hold" grpId="0" nodeType="afterEffect">
                                  <p:stCondLst>
                                    <p:cond delay="0"/>
                                  </p:stCondLst>
                                  <p:childTnLst>
                                    <p:set>
                                      <p:cBhvr>
                                        <p:cTn id="186" dur="1" fill="hold">
                                          <p:stCondLst>
                                            <p:cond delay="0"/>
                                          </p:stCondLst>
                                        </p:cTn>
                                        <p:tgtEl>
                                          <p:spTgt spid="9"/>
                                        </p:tgtEl>
                                        <p:attrNameLst>
                                          <p:attrName>style.visibility</p:attrName>
                                        </p:attrNameLst>
                                      </p:cBhvr>
                                      <p:to>
                                        <p:strVal val="visible"/>
                                      </p:to>
                                    </p:set>
                                    <p:anim calcmode="lin" valueType="num">
                                      <p:cBhvr additive="base">
                                        <p:cTn id="187" dur="500" fill="hold"/>
                                        <p:tgtEl>
                                          <p:spTgt spid="9"/>
                                        </p:tgtEl>
                                        <p:attrNameLst>
                                          <p:attrName>ppt_x</p:attrName>
                                        </p:attrNameLst>
                                      </p:cBhvr>
                                      <p:tavLst>
                                        <p:tav tm="0">
                                          <p:val>
                                            <p:strVal val="0-#ppt_w/2"/>
                                          </p:val>
                                        </p:tav>
                                        <p:tav tm="100000">
                                          <p:val>
                                            <p:strVal val="#ppt_x"/>
                                          </p:val>
                                        </p:tav>
                                      </p:tavLst>
                                    </p:anim>
                                    <p:anim calcmode="lin" valueType="num">
                                      <p:cBhvr additive="base">
                                        <p:cTn id="188" dur="500" fill="hold"/>
                                        <p:tgtEl>
                                          <p:spTgt spid="9"/>
                                        </p:tgtEl>
                                        <p:attrNameLst>
                                          <p:attrName>ppt_y</p:attrName>
                                        </p:attrNameLst>
                                      </p:cBhvr>
                                      <p:tavLst>
                                        <p:tav tm="0">
                                          <p:val>
                                            <p:strVal val="1+#ppt_h/2"/>
                                          </p:val>
                                        </p:tav>
                                        <p:tav tm="100000">
                                          <p:val>
                                            <p:strVal val="#ppt_y"/>
                                          </p:val>
                                        </p:tav>
                                      </p:tavLst>
                                    </p:anim>
                                  </p:childTnLst>
                                </p:cTn>
                              </p:par>
                            </p:childTnLst>
                          </p:cTn>
                        </p:par>
                        <p:par>
                          <p:cTn id="189" fill="hold">
                            <p:stCondLst>
                              <p:cond delay="8121"/>
                            </p:stCondLst>
                            <p:childTnLst>
                              <p:par>
                                <p:cTn id="190" presetID="2" presetClass="entr" presetSubtype="9" fill="hold" grpId="0" nodeType="afterEffect">
                                  <p:stCondLst>
                                    <p:cond delay="0"/>
                                  </p:stCondLst>
                                  <p:childTnLst>
                                    <p:set>
                                      <p:cBhvr>
                                        <p:cTn id="191" dur="1" fill="hold">
                                          <p:stCondLst>
                                            <p:cond delay="0"/>
                                          </p:stCondLst>
                                        </p:cTn>
                                        <p:tgtEl>
                                          <p:spTgt spid="8"/>
                                        </p:tgtEl>
                                        <p:attrNameLst>
                                          <p:attrName>style.visibility</p:attrName>
                                        </p:attrNameLst>
                                      </p:cBhvr>
                                      <p:to>
                                        <p:strVal val="visible"/>
                                      </p:to>
                                    </p:set>
                                    <p:anim calcmode="lin" valueType="num">
                                      <p:cBhvr additive="base">
                                        <p:cTn id="192" dur="500" fill="hold"/>
                                        <p:tgtEl>
                                          <p:spTgt spid="8"/>
                                        </p:tgtEl>
                                        <p:attrNameLst>
                                          <p:attrName>ppt_x</p:attrName>
                                        </p:attrNameLst>
                                      </p:cBhvr>
                                      <p:tavLst>
                                        <p:tav tm="0">
                                          <p:val>
                                            <p:strVal val="0-#ppt_w/2"/>
                                          </p:val>
                                        </p:tav>
                                        <p:tav tm="100000">
                                          <p:val>
                                            <p:strVal val="#ppt_x"/>
                                          </p:val>
                                        </p:tav>
                                      </p:tavLst>
                                    </p:anim>
                                    <p:anim calcmode="lin" valueType="num">
                                      <p:cBhvr additive="base">
                                        <p:cTn id="193"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4" grpId="1" animBg="1"/>
      <p:bldP spid="77" grpId="0"/>
      <p:bldP spid="27" grpId="0" animBg="1"/>
      <p:bldP spid="7" grpId="0" animBg="1"/>
      <p:bldP spid="8" grpId="0" animBg="1"/>
      <p:bldP spid="9" grpId="0" animBg="1"/>
      <p:bldP spid="13" grpId="0"/>
      <p:bldP spid="17" grpId="0"/>
      <p:bldP spid="21" grpId="0"/>
      <p:bldP spid="29" grpId="0"/>
      <p:bldP spid="30" grpId="0" animBg="1"/>
      <p:bldP spid="31" grpId="0"/>
      <p:bldP spid="32" grpId="0" animBg="1"/>
      <p:bldP spid="33" grpId="0"/>
      <p:bldP spid="34" grpId="0" animBg="1"/>
      <p:bldP spid="35" grpId="0"/>
      <p:bldP spid="36" grpId="0" animBg="1"/>
      <p:bldP spid="37" grpId="0"/>
      <p:bldP spid="2"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8" name="矩形 27"/>
          <p:cNvSpPr/>
          <p:nvPr/>
        </p:nvSpPr>
        <p:spPr bwMode="auto">
          <a:xfrm>
            <a:off x="2" y="666519"/>
            <a:ext cx="257348" cy="6082591"/>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22" name="矩形 21"/>
          <p:cNvSpPr/>
          <p:nvPr/>
        </p:nvSpPr>
        <p:spPr bwMode="auto">
          <a:xfrm>
            <a:off x="0" y="666519"/>
            <a:ext cx="12196763" cy="6082591"/>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0" y="174413"/>
            <a:ext cx="1107971" cy="369320"/>
          </a:xfrm>
          <a:prstGeom prst="rect">
            <a:avLst/>
          </a:prstGeom>
          <a:noFill/>
        </p:spPr>
        <p:txBody>
          <a:bodyPr wrap="none" lIns="91428" tIns="45714" rIns="91428" bIns="45714" rtlCol="0">
            <a:spAutoFit/>
          </a:bodyPr>
          <a:lstStyle/>
          <a:p>
            <a:r>
              <a:rPr lang="zh-CN" altLang="en-US" dirty="0">
                <a:solidFill>
                  <a:srgbClr val="C2C1C1">
                    <a:lumMod val="20000"/>
                    <a:lumOff val="80000"/>
                  </a:srgbClr>
                </a:solidFill>
                <a:latin typeface="微软雅黑" panose="020B0503020204020204" pitchFamily="34" charset="-122"/>
                <a:ea typeface="微软雅黑" panose="020B0503020204020204" pitchFamily="34" charset="-122"/>
              </a:rPr>
              <a:t>具体目标</a:t>
            </a:r>
            <a:endParaRPr lang="zh-CN" altLang="en-US" dirty="0">
              <a:solidFill>
                <a:srgbClr val="C2C1C1">
                  <a:lumMod val="20000"/>
                  <a:lumOff val="80000"/>
                </a:srgb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sp>
        <p:nvSpPr>
          <p:cNvPr id="7" name="AutoShape 593"/>
          <p:cNvSpPr>
            <a:spLocks noChangeArrowheads="1"/>
          </p:cNvSpPr>
          <p:nvPr/>
        </p:nvSpPr>
        <p:spPr bwMode="auto">
          <a:xfrm rot="10800000" flipH="1" flipV="1">
            <a:off x="2622741" y="3609644"/>
            <a:ext cx="675206" cy="540165"/>
          </a:xfrm>
          <a:prstGeom prst="rightArrow">
            <a:avLst>
              <a:gd name="adj1" fmla="val 60857"/>
              <a:gd name="adj2" fmla="val 56907"/>
            </a:avLst>
          </a:prstGeom>
          <a:solidFill>
            <a:schemeClr val="accent6"/>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a:solidFill>
                <a:schemeClr val="tx1"/>
              </a:solidFill>
              <a:latin typeface="Arial" panose="020B0604020202020204" pitchFamily="34" charset="0"/>
              <a:ea typeface="宋体" panose="02010600030101010101" pitchFamily="2" charset="-122"/>
            </a:endParaRPr>
          </a:p>
        </p:txBody>
      </p:sp>
      <p:sp>
        <p:nvSpPr>
          <p:cNvPr id="8" name="Oval 2"/>
          <p:cNvSpPr>
            <a:spLocks noChangeAspect="1" noChangeArrowheads="1"/>
          </p:cNvSpPr>
          <p:nvPr/>
        </p:nvSpPr>
        <p:spPr bwMode="auto">
          <a:xfrm>
            <a:off x="1139652" y="3168115"/>
            <a:ext cx="1422736" cy="1423231"/>
          </a:xfrm>
          <a:prstGeom prst="ellipse">
            <a:avLst/>
          </a:prstGeom>
          <a:solidFill>
            <a:schemeClr val="accent5"/>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fr-FR" altLang="zh-CN" dirty="0">
              <a:solidFill>
                <a:schemeClr val="tx1"/>
              </a:solidFill>
              <a:latin typeface="Arial" panose="020B0604020202020204" pitchFamily="34" charset="0"/>
              <a:ea typeface="宋体" panose="02010600030101010101" pitchFamily="2" charset="-122"/>
            </a:endParaRPr>
          </a:p>
        </p:txBody>
      </p:sp>
      <p:sp>
        <p:nvSpPr>
          <p:cNvPr id="9" name="TextBox 147"/>
          <p:cNvSpPr txBox="1">
            <a:spLocks noChangeArrowheads="1"/>
          </p:cNvSpPr>
          <p:nvPr/>
        </p:nvSpPr>
        <p:spPr bwMode="auto">
          <a:xfrm>
            <a:off x="1310960" y="3500585"/>
            <a:ext cx="1080120" cy="758285"/>
          </a:xfrm>
          <a:prstGeom prst="rect">
            <a:avLst/>
          </a:prstGeom>
          <a:no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defPPr>
              <a:defRPr lang="zh-CN"/>
            </a:defPPr>
          </a:lstStyle>
          <a:p>
            <a:pPr algn="ctr"/>
            <a:r>
              <a:rPr lang="zh-CN" altLang="en-US" sz="2000" dirty="0">
                <a:solidFill>
                  <a:srgbClr val="F8F8F8"/>
                </a:solidFill>
                <a:latin typeface="+mn-ea"/>
                <a:ea typeface="+mn-ea"/>
              </a:rPr>
              <a:t>初步</a:t>
            </a:r>
            <a:endParaRPr lang="en-US" altLang="zh-CN" sz="2000" dirty="0">
              <a:solidFill>
                <a:srgbClr val="F8F8F8"/>
              </a:solidFill>
              <a:latin typeface="+mn-ea"/>
              <a:ea typeface="+mn-ea"/>
            </a:endParaRPr>
          </a:p>
          <a:p>
            <a:pPr algn="ctr"/>
            <a:r>
              <a:rPr lang="zh-CN" altLang="en-US" sz="2000" dirty="0">
                <a:solidFill>
                  <a:srgbClr val="F8F8F8"/>
                </a:solidFill>
                <a:latin typeface="+mn-ea"/>
                <a:ea typeface="+mn-ea"/>
              </a:rPr>
              <a:t>目标</a:t>
            </a:r>
            <a:endParaRPr lang="zh-CN" altLang="en-US" sz="2000" dirty="0">
              <a:solidFill>
                <a:srgbClr val="F8F8F8"/>
              </a:solidFill>
              <a:latin typeface="+mn-ea"/>
              <a:ea typeface="+mn-ea"/>
            </a:endParaRPr>
          </a:p>
        </p:txBody>
      </p:sp>
      <p:sp>
        <p:nvSpPr>
          <p:cNvPr id="10" name="圆角矩形 9"/>
          <p:cNvSpPr/>
          <p:nvPr/>
        </p:nvSpPr>
        <p:spPr bwMode="auto">
          <a:xfrm>
            <a:off x="5835306" y="3766109"/>
            <a:ext cx="5050388" cy="959035"/>
          </a:xfrm>
          <a:prstGeom prst="roundRect">
            <a:avLst>
              <a:gd name="adj" fmla="val 7848"/>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lvl="2"/>
            <a:endParaRPr lang="zh-CN" altLang="en-US" dirty="0">
              <a:solidFill>
                <a:schemeClr val="tx1"/>
              </a:solidFill>
              <a:latin typeface="Arial" panose="020B0604020202020204" pitchFamily="34" charset="0"/>
              <a:ea typeface="宋体" panose="02010600030101010101" pitchFamily="2" charset="-122"/>
            </a:endParaRPr>
          </a:p>
        </p:txBody>
      </p:sp>
      <p:sp>
        <p:nvSpPr>
          <p:cNvPr id="11" name="矩形 87"/>
          <p:cNvSpPr>
            <a:spLocks noChangeArrowheads="1"/>
          </p:cNvSpPr>
          <p:nvPr/>
        </p:nvSpPr>
        <p:spPr bwMode="auto">
          <a:xfrm>
            <a:off x="5950814" y="3838699"/>
            <a:ext cx="4934880" cy="830997"/>
          </a:xfrm>
          <a:prstGeom prst="rect">
            <a:avLst/>
          </a:prstGeom>
          <a:noFill/>
          <a:ln w="9525">
            <a:noFill/>
            <a:miter lim="800000"/>
          </a:ln>
        </p:spPr>
        <p:txBody>
          <a:bodyPr wrap="square" lIns="91428" tIns="45714" rIns="91428" bIns="45714">
            <a:spAutoFit/>
          </a:bodyPr>
          <a:lstStyle/>
          <a:p>
            <a:pPr eaLnBrk="0" fontAlgn="ctr" hangingPunct="0">
              <a:buClr>
                <a:srgbClr val="FF0000"/>
              </a:buClr>
              <a:buSzPct val="70000"/>
            </a:pPr>
            <a:r>
              <a:rPr lang="zh-CN" altLang="en-US" sz="1600" b="1" dirty="0">
                <a:solidFill>
                  <a:srgbClr val="F8F8F8"/>
                </a:solidFill>
                <a:latin typeface="+mn-ea"/>
                <a:ea typeface="+mn-ea"/>
              </a:rPr>
              <a:t>目标内涵一</a:t>
            </a:r>
            <a:r>
              <a:rPr lang="zh-CN" altLang="en-US" sz="1600" dirty="0">
                <a:solidFill>
                  <a:srgbClr val="F8F8F8"/>
                </a:solidFill>
                <a:latin typeface="+mn-ea"/>
                <a:ea typeface="+mn-ea"/>
              </a:rPr>
              <a:t>：您的文字内容您的文字内容您的文字内容您的文字内容您的文字内容您的文字内容您的文字内容</a:t>
            </a:r>
            <a:endParaRPr lang="zh-CN" altLang="en-US" sz="1600" dirty="0">
              <a:solidFill>
                <a:srgbClr val="F8F8F8"/>
              </a:solidFill>
              <a:latin typeface="+mn-ea"/>
              <a:ea typeface="+mn-ea"/>
            </a:endParaRPr>
          </a:p>
        </p:txBody>
      </p:sp>
      <p:sp>
        <p:nvSpPr>
          <p:cNvPr id="12" name="圆角矩形 11"/>
          <p:cNvSpPr/>
          <p:nvPr/>
        </p:nvSpPr>
        <p:spPr bwMode="auto">
          <a:xfrm>
            <a:off x="5835306" y="4918237"/>
            <a:ext cx="5050388" cy="959035"/>
          </a:xfrm>
          <a:prstGeom prst="roundRect">
            <a:avLst>
              <a:gd name="adj" fmla="val 7848"/>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lvl="2"/>
            <a:endParaRPr lang="zh-CN" altLang="en-US" dirty="0">
              <a:solidFill>
                <a:schemeClr val="tx1"/>
              </a:solidFill>
              <a:latin typeface="Arial" panose="020B0604020202020204" pitchFamily="34" charset="0"/>
              <a:ea typeface="宋体" panose="02010600030101010101" pitchFamily="2" charset="-122"/>
            </a:endParaRPr>
          </a:p>
        </p:txBody>
      </p:sp>
      <p:sp>
        <p:nvSpPr>
          <p:cNvPr id="13" name="矩形 87"/>
          <p:cNvSpPr>
            <a:spLocks noChangeArrowheads="1"/>
          </p:cNvSpPr>
          <p:nvPr/>
        </p:nvSpPr>
        <p:spPr bwMode="auto">
          <a:xfrm>
            <a:off x="5950814" y="5009295"/>
            <a:ext cx="4934880" cy="679396"/>
          </a:xfrm>
          <a:prstGeom prst="rect">
            <a:avLst/>
          </a:prstGeom>
          <a:no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eaLnBrk="0" fontAlgn="ctr" hangingPunct="0">
              <a:buClr>
                <a:srgbClr val="FF0000"/>
              </a:buClr>
              <a:buSzPct val="70000"/>
            </a:pPr>
            <a:r>
              <a:rPr lang="zh-CN" altLang="en-US" sz="1600" b="1" dirty="0">
                <a:solidFill>
                  <a:srgbClr val="F8F8F8"/>
                </a:solidFill>
                <a:latin typeface="+mn-ea"/>
                <a:ea typeface="+mn-ea"/>
              </a:rPr>
              <a:t>目标内涵一</a:t>
            </a:r>
            <a:r>
              <a:rPr lang="zh-CN" altLang="en-US" sz="1600" dirty="0">
                <a:solidFill>
                  <a:srgbClr val="F8F8F8"/>
                </a:solidFill>
                <a:latin typeface="+mn-ea"/>
                <a:ea typeface="+mn-ea"/>
              </a:rPr>
              <a:t>：您的文字内容您的文字内容您的文字内容您的文字内容您的文字内容您的文字内容您的文字内容</a:t>
            </a:r>
            <a:endParaRPr lang="zh-CN" altLang="en-US" sz="1600" dirty="0">
              <a:solidFill>
                <a:srgbClr val="F8F8F8"/>
              </a:solidFill>
              <a:latin typeface="+mn-ea"/>
              <a:ea typeface="+mn-ea"/>
            </a:endParaRPr>
          </a:p>
        </p:txBody>
      </p:sp>
      <p:sp>
        <p:nvSpPr>
          <p:cNvPr id="14" name="圆角矩形 13"/>
          <p:cNvSpPr/>
          <p:nvPr/>
        </p:nvSpPr>
        <p:spPr bwMode="auto">
          <a:xfrm>
            <a:off x="5835306" y="2564905"/>
            <a:ext cx="5050388" cy="959035"/>
          </a:xfrm>
          <a:prstGeom prst="roundRect">
            <a:avLst>
              <a:gd name="adj" fmla="val 7848"/>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lvl="2"/>
            <a:endParaRPr lang="zh-CN" altLang="en-US" dirty="0">
              <a:solidFill>
                <a:schemeClr val="tx1"/>
              </a:solidFill>
              <a:latin typeface="Arial" panose="020B0604020202020204" pitchFamily="34" charset="0"/>
              <a:ea typeface="宋体" panose="02010600030101010101" pitchFamily="2" charset="-122"/>
            </a:endParaRPr>
          </a:p>
        </p:txBody>
      </p:sp>
      <p:sp>
        <p:nvSpPr>
          <p:cNvPr id="15" name="矩形 87"/>
          <p:cNvSpPr>
            <a:spLocks noChangeArrowheads="1"/>
          </p:cNvSpPr>
          <p:nvPr/>
        </p:nvSpPr>
        <p:spPr bwMode="auto">
          <a:xfrm>
            <a:off x="5950812" y="2687976"/>
            <a:ext cx="4756081" cy="830997"/>
          </a:xfrm>
          <a:prstGeom prst="rect">
            <a:avLst/>
          </a:prstGeom>
          <a:noFill/>
          <a:ln w="9525">
            <a:noFill/>
            <a:miter lim="800000"/>
          </a:ln>
        </p:spPr>
        <p:txBody>
          <a:bodyPr wrap="square" lIns="91428" tIns="45714" rIns="91428" bIns="45714">
            <a:spAutoFit/>
          </a:bodyPr>
          <a:lstStyle/>
          <a:p>
            <a:pPr eaLnBrk="0" fontAlgn="ctr" hangingPunct="0">
              <a:buClr>
                <a:srgbClr val="FF0000"/>
              </a:buClr>
              <a:buSzPct val="70000"/>
            </a:pPr>
            <a:r>
              <a:rPr lang="zh-CN" altLang="en-US" sz="1600" b="1" dirty="0">
                <a:solidFill>
                  <a:srgbClr val="F8F8F8"/>
                </a:solidFill>
                <a:latin typeface="+mn-ea"/>
                <a:ea typeface="+mn-ea"/>
              </a:rPr>
              <a:t>目标内涵一</a:t>
            </a:r>
            <a:r>
              <a:rPr lang="zh-CN" altLang="en-US" sz="1600" dirty="0">
                <a:solidFill>
                  <a:srgbClr val="F8F8F8"/>
                </a:solidFill>
                <a:latin typeface="+mn-ea"/>
                <a:ea typeface="+mn-ea"/>
              </a:rPr>
              <a:t>：您的文字内容您的文字内容您的文字内容您的文字内容您的文字内容您的文字内容您的文字内容</a:t>
            </a:r>
            <a:endParaRPr lang="zh-CN" altLang="en-US" sz="1600" dirty="0">
              <a:solidFill>
                <a:srgbClr val="F8F8F8"/>
              </a:solidFill>
              <a:latin typeface="+mn-ea"/>
              <a:ea typeface="+mn-ea"/>
            </a:endParaRPr>
          </a:p>
        </p:txBody>
      </p:sp>
      <p:sp>
        <p:nvSpPr>
          <p:cNvPr id="16" name="圆角矩形 15"/>
          <p:cNvSpPr/>
          <p:nvPr/>
        </p:nvSpPr>
        <p:spPr bwMode="auto">
          <a:xfrm>
            <a:off x="5835306" y="1412777"/>
            <a:ext cx="5050388" cy="959035"/>
          </a:xfrm>
          <a:prstGeom prst="roundRect">
            <a:avLst>
              <a:gd name="adj" fmla="val 7848"/>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lvl="2"/>
            <a:endParaRPr lang="zh-CN" altLang="en-US" dirty="0">
              <a:solidFill>
                <a:schemeClr val="tx1"/>
              </a:solidFill>
              <a:latin typeface="Arial" panose="020B0604020202020204" pitchFamily="34" charset="0"/>
              <a:ea typeface="宋体" panose="02010600030101010101" pitchFamily="2" charset="-122"/>
            </a:endParaRPr>
          </a:p>
        </p:txBody>
      </p:sp>
      <p:sp>
        <p:nvSpPr>
          <p:cNvPr id="17" name="矩形 87"/>
          <p:cNvSpPr>
            <a:spLocks noChangeArrowheads="1"/>
          </p:cNvSpPr>
          <p:nvPr/>
        </p:nvSpPr>
        <p:spPr bwMode="auto">
          <a:xfrm>
            <a:off x="6026375" y="1484784"/>
            <a:ext cx="4680520" cy="830997"/>
          </a:xfrm>
          <a:prstGeom prst="rect">
            <a:avLst/>
          </a:prstGeom>
          <a:noFill/>
          <a:ln w="9525">
            <a:noFill/>
            <a:miter lim="800000"/>
          </a:ln>
        </p:spPr>
        <p:txBody>
          <a:bodyPr wrap="square" lIns="91428" tIns="45714" rIns="91428" bIns="45714">
            <a:spAutoFit/>
          </a:bodyPr>
          <a:lstStyle/>
          <a:p>
            <a:pPr eaLnBrk="0" fontAlgn="ctr" hangingPunct="0">
              <a:buClr>
                <a:srgbClr val="FF0000"/>
              </a:buClr>
              <a:buSzPct val="70000"/>
            </a:pPr>
            <a:r>
              <a:rPr lang="zh-CN" altLang="en-US" sz="1600" b="1" dirty="0">
                <a:solidFill>
                  <a:srgbClr val="F8F8F8"/>
                </a:solidFill>
                <a:latin typeface="+mn-ea"/>
                <a:ea typeface="+mn-ea"/>
              </a:rPr>
              <a:t>目标内涵一</a:t>
            </a:r>
            <a:r>
              <a:rPr lang="zh-CN" altLang="en-US" sz="1600" dirty="0">
                <a:solidFill>
                  <a:srgbClr val="F8F8F8"/>
                </a:solidFill>
                <a:latin typeface="+mn-ea"/>
                <a:ea typeface="+mn-ea"/>
              </a:rPr>
              <a:t>：您的文字内容您的文字内容您的文字内容您的文字内容您的文字内容您的文字内容您的文字内容</a:t>
            </a:r>
            <a:endParaRPr lang="zh-CN" altLang="en-US" sz="1600" dirty="0">
              <a:solidFill>
                <a:srgbClr val="F8F8F8"/>
              </a:solidFill>
              <a:latin typeface="+mn-ea"/>
              <a:ea typeface="+mn-ea"/>
            </a:endParaRPr>
          </a:p>
        </p:txBody>
      </p:sp>
      <p:cxnSp>
        <p:nvCxnSpPr>
          <p:cNvPr id="18" name="直接连接符 17"/>
          <p:cNvCxnSpPr>
            <a:stCxn id="21" idx="7"/>
            <a:endCxn id="16" idx="1"/>
          </p:cNvCxnSpPr>
          <p:nvPr/>
        </p:nvCxnSpPr>
        <p:spPr bwMode="auto">
          <a:xfrm flipV="1">
            <a:off x="4877300" y="1892295"/>
            <a:ext cx="958007" cy="1369151"/>
          </a:xfrm>
          <a:prstGeom prst="line">
            <a:avLst/>
          </a:prstGeom>
          <a:solidFill>
            <a:schemeClr val="accent1"/>
          </a:solidFill>
          <a:ln w="12700" cap="flat" cmpd="sng" algn="ctr">
            <a:solidFill>
              <a:schemeClr val="tx1"/>
            </a:solidFill>
            <a:prstDash val="solid"/>
            <a:round/>
            <a:headEnd type="oval" w="med" len="med"/>
            <a:tailEnd type="oval"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flipV="1">
            <a:off x="4980654" y="3044423"/>
            <a:ext cx="854651" cy="397399"/>
          </a:xfrm>
          <a:prstGeom prst="line">
            <a:avLst/>
          </a:prstGeom>
          <a:solidFill>
            <a:schemeClr val="accent1"/>
          </a:solidFill>
          <a:ln w="12700" cap="flat" cmpd="sng" algn="ctr">
            <a:solidFill>
              <a:schemeClr val="tx1"/>
            </a:solidFill>
            <a:prstDash val="solid"/>
            <a:round/>
            <a:headEnd type="oval" w="med" len="med"/>
            <a:tailEnd type="oval"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连接符 19"/>
          <p:cNvCxnSpPr>
            <a:endCxn id="10" idx="1"/>
          </p:cNvCxnSpPr>
          <p:nvPr/>
        </p:nvCxnSpPr>
        <p:spPr bwMode="auto">
          <a:xfrm>
            <a:off x="4996421" y="4194208"/>
            <a:ext cx="838886" cy="51421"/>
          </a:xfrm>
          <a:prstGeom prst="line">
            <a:avLst/>
          </a:prstGeom>
          <a:solidFill>
            <a:schemeClr val="accent1"/>
          </a:solidFill>
          <a:ln w="12700" cap="flat" cmpd="sng" algn="ctr">
            <a:solidFill>
              <a:schemeClr val="tx1"/>
            </a:solidFill>
            <a:prstDash val="solid"/>
            <a:round/>
            <a:headEnd type="oval" w="med" len="med"/>
            <a:tailEnd type="oval"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Oval 2"/>
          <p:cNvSpPr>
            <a:spLocks noChangeAspect="1" noChangeArrowheads="1"/>
          </p:cNvSpPr>
          <p:nvPr/>
        </p:nvSpPr>
        <p:spPr bwMode="auto">
          <a:xfrm>
            <a:off x="3384277" y="3005343"/>
            <a:ext cx="1749182" cy="1748768"/>
          </a:xfrm>
          <a:prstGeom prst="ellipse">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fr-FR" altLang="zh-CN" dirty="0">
              <a:solidFill>
                <a:schemeClr val="tx1"/>
              </a:solidFill>
              <a:latin typeface="Arial" panose="020B0604020202020204" pitchFamily="34" charset="0"/>
              <a:ea typeface="宋体" panose="02010600030101010101" pitchFamily="2" charset="-122"/>
            </a:endParaRPr>
          </a:p>
        </p:txBody>
      </p:sp>
      <p:sp>
        <p:nvSpPr>
          <p:cNvPr id="25" name="TextBox 147"/>
          <p:cNvSpPr txBox="1">
            <a:spLocks noChangeArrowheads="1"/>
          </p:cNvSpPr>
          <p:nvPr/>
        </p:nvSpPr>
        <p:spPr bwMode="auto">
          <a:xfrm>
            <a:off x="3683324" y="3500585"/>
            <a:ext cx="1080120" cy="758285"/>
          </a:xfrm>
          <a:prstGeom prst="rect">
            <a:avLst/>
          </a:prstGeom>
          <a:no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defPPr>
              <a:defRPr lang="zh-CN"/>
            </a:defPPr>
          </a:lstStyle>
          <a:p>
            <a:pPr algn="ctr"/>
            <a:r>
              <a:rPr lang="zh-CN" altLang="en-US" sz="2000" dirty="0">
                <a:solidFill>
                  <a:srgbClr val="F8F8F8"/>
                </a:solidFill>
                <a:latin typeface="+mn-ea"/>
                <a:ea typeface="+mn-ea"/>
              </a:rPr>
              <a:t>进一步目标</a:t>
            </a:r>
            <a:endParaRPr lang="zh-CN" altLang="en-US" sz="2000" dirty="0">
              <a:solidFill>
                <a:srgbClr val="F8F8F8"/>
              </a:solidFill>
              <a:latin typeface="+mn-ea"/>
              <a:ea typeface="+mn-ea"/>
            </a:endParaRPr>
          </a:p>
        </p:txBody>
      </p:sp>
      <p:cxnSp>
        <p:nvCxnSpPr>
          <p:cNvPr id="26" name="直接连接符 25"/>
          <p:cNvCxnSpPr/>
          <p:nvPr/>
        </p:nvCxnSpPr>
        <p:spPr bwMode="auto">
          <a:xfrm>
            <a:off x="4877300" y="4281277"/>
            <a:ext cx="958007" cy="1066635"/>
          </a:xfrm>
          <a:prstGeom prst="line">
            <a:avLst/>
          </a:prstGeom>
          <a:solidFill>
            <a:schemeClr val="accent1"/>
          </a:solidFill>
          <a:ln w="12700" cap="flat" cmpd="sng" algn="ctr">
            <a:solidFill>
              <a:schemeClr val="tx1"/>
            </a:solidFill>
            <a:prstDash val="solid"/>
            <a:round/>
            <a:headEnd type="oval" w="med" len="med"/>
            <a:tailEnd type="oval"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ransition spd="slow" advTm="649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300" fill="hold"/>
                                        <p:tgtEl>
                                          <p:spTgt spid="27"/>
                                        </p:tgtEl>
                                        <p:attrNameLst>
                                          <p:attrName>ppt_x</p:attrName>
                                        </p:attrNameLst>
                                      </p:cBhvr>
                                      <p:tavLst>
                                        <p:tav tm="0">
                                          <p:val>
                                            <p:strVal val="0-#ppt_w/2"/>
                                          </p:val>
                                        </p:tav>
                                        <p:tav tm="100000">
                                          <p:val>
                                            <p:strVal val="#ppt_x"/>
                                          </p:val>
                                        </p:tav>
                                      </p:tavLst>
                                    </p:anim>
                                    <p:anim calcmode="lin" valueType="num">
                                      <p:cBhvr additive="base">
                                        <p:cTn id="12" dur="3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7"/>
                                        </p:tgtEl>
                                        <p:attrNameLst>
                                          <p:attrName>style.visibility</p:attrName>
                                        </p:attrNameLst>
                                      </p:cBhvr>
                                      <p:to>
                                        <p:strVal val="visible"/>
                                      </p:to>
                                    </p:set>
                                    <p:anim calcmode="lin" valueType="num">
                                      <p:cBhvr>
                                        <p:cTn id="16"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7" dur="400" fill="hold"/>
                                        <p:tgtEl>
                                          <p:spTgt spid="77"/>
                                        </p:tgtEl>
                                        <p:attrNameLst>
                                          <p:attrName>ppt_y</p:attrName>
                                        </p:attrNameLst>
                                      </p:cBhvr>
                                      <p:tavLst>
                                        <p:tav tm="0">
                                          <p:val>
                                            <p:strVal val="#ppt_y"/>
                                          </p:val>
                                        </p:tav>
                                        <p:tav tm="100000">
                                          <p:val>
                                            <p:strVal val="#ppt_y"/>
                                          </p:val>
                                        </p:tav>
                                      </p:tavLst>
                                    </p:anim>
                                    <p:anim calcmode="lin" valueType="num">
                                      <p:cBhvr>
                                        <p:cTn id="18"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9"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0" dur="400" tmFilter="0,0; .5, 1; 1, 1"/>
                                        <p:tgtEl>
                                          <p:spTgt spid="77"/>
                                        </p:tgtEl>
                                      </p:cBhvr>
                                    </p:animEffect>
                                  </p:childTnLst>
                                </p:cTn>
                              </p:par>
                            </p:childTnLst>
                          </p:cTn>
                        </p:par>
                        <p:par>
                          <p:cTn id="21" fill="hold">
                            <p:stCondLst>
                              <p:cond delay="1319"/>
                            </p:stCondLst>
                            <p:childTnLst>
                              <p:par>
                                <p:cTn id="22" presetID="53" presetClass="entr" presetSubtype="16"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p:cTn id="24" dur="300" fill="hold"/>
                                        <p:tgtEl>
                                          <p:spTgt spid="8"/>
                                        </p:tgtEl>
                                        <p:attrNameLst>
                                          <p:attrName>ppt_w</p:attrName>
                                        </p:attrNameLst>
                                      </p:cBhvr>
                                      <p:tavLst>
                                        <p:tav tm="0">
                                          <p:val>
                                            <p:fltVal val="0"/>
                                          </p:val>
                                        </p:tav>
                                        <p:tav tm="100000">
                                          <p:val>
                                            <p:strVal val="#ppt_w"/>
                                          </p:val>
                                        </p:tav>
                                      </p:tavLst>
                                    </p:anim>
                                    <p:anim calcmode="lin" valueType="num">
                                      <p:cBhvr>
                                        <p:cTn id="25" dur="300" fill="hold"/>
                                        <p:tgtEl>
                                          <p:spTgt spid="8"/>
                                        </p:tgtEl>
                                        <p:attrNameLst>
                                          <p:attrName>ppt_h</p:attrName>
                                        </p:attrNameLst>
                                      </p:cBhvr>
                                      <p:tavLst>
                                        <p:tav tm="0">
                                          <p:val>
                                            <p:fltVal val="0"/>
                                          </p:val>
                                        </p:tav>
                                        <p:tav tm="100000">
                                          <p:val>
                                            <p:strVal val="#ppt_h"/>
                                          </p:val>
                                        </p:tav>
                                      </p:tavLst>
                                    </p:anim>
                                    <p:animEffect transition="in" filter="fade">
                                      <p:cBhvr>
                                        <p:cTn id="26" dur="300"/>
                                        <p:tgtEl>
                                          <p:spTgt spid="8"/>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300" fill="hold"/>
                                        <p:tgtEl>
                                          <p:spTgt spid="9"/>
                                        </p:tgtEl>
                                        <p:attrNameLst>
                                          <p:attrName>ppt_w</p:attrName>
                                        </p:attrNameLst>
                                      </p:cBhvr>
                                      <p:tavLst>
                                        <p:tav tm="0">
                                          <p:val>
                                            <p:fltVal val="0"/>
                                          </p:val>
                                        </p:tav>
                                        <p:tav tm="100000">
                                          <p:val>
                                            <p:strVal val="#ppt_w"/>
                                          </p:val>
                                        </p:tav>
                                      </p:tavLst>
                                    </p:anim>
                                    <p:anim calcmode="lin" valueType="num">
                                      <p:cBhvr>
                                        <p:cTn id="30" dur="300" fill="hold"/>
                                        <p:tgtEl>
                                          <p:spTgt spid="9"/>
                                        </p:tgtEl>
                                        <p:attrNameLst>
                                          <p:attrName>ppt_h</p:attrName>
                                        </p:attrNameLst>
                                      </p:cBhvr>
                                      <p:tavLst>
                                        <p:tav tm="0">
                                          <p:val>
                                            <p:fltVal val="0"/>
                                          </p:val>
                                        </p:tav>
                                        <p:tav tm="100000">
                                          <p:val>
                                            <p:strVal val="#ppt_h"/>
                                          </p:val>
                                        </p:tav>
                                      </p:tavLst>
                                    </p:anim>
                                    <p:animEffect transition="in" filter="fade">
                                      <p:cBhvr>
                                        <p:cTn id="31" dur="300"/>
                                        <p:tgtEl>
                                          <p:spTgt spid="9"/>
                                        </p:tgtEl>
                                      </p:cBhvr>
                                    </p:animEffect>
                                  </p:childTnLst>
                                </p:cTn>
                              </p:par>
                            </p:childTnLst>
                          </p:cTn>
                        </p:par>
                        <p:par>
                          <p:cTn id="32" fill="hold">
                            <p:stCondLst>
                              <p:cond delay="1819"/>
                            </p:stCondLst>
                            <p:childTnLst>
                              <p:par>
                                <p:cTn id="33" presetID="53" presetClass="entr" presetSubtype="16" fill="hold" grpId="0" nodeType="after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p:cTn id="35" dur="300" fill="hold"/>
                                        <p:tgtEl>
                                          <p:spTgt spid="25"/>
                                        </p:tgtEl>
                                        <p:attrNameLst>
                                          <p:attrName>ppt_w</p:attrName>
                                        </p:attrNameLst>
                                      </p:cBhvr>
                                      <p:tavLst>
                                        <p:tav tm="0">
                                          <p:val>
                                            <p:fltVal val="0"/>
                                          </p:val>
                                        </p:tav>
                                        <p:tav tm="100000">
                                          <p:val>
                                            <p:strVal val="#ppt_w"/>
                                          </p:val>
                                        </p:tav>
                                      </p:tavLst>
                                    </p:anim>
                                    <p:anim calcmode="lin" valueType="num">
                                      <p:cBhvr>
                                        <p:cTn id="36" dur="300" fill="hold"/>
                                        <p:tgtEl>
                                          <p:spTgt spid="25"/>
                                        </p:tgtEl>
                                        <p:attrNameLst>
                                          <p:attrName>ppt_h</p:attrName>
                                        </p:attrNameLst>
                                      </p:cBhvr>
                                      <p:tavLst>
                                        <p:tav tm="0">
                                          <p:val>
                                            <p:fltVal val="0"/>
                                          </p:val>
                                        </p:tav>
                                        <p:tav tm="100000">
                                          <p:val>
                                            <p:strVal val="#ppt_h"/>
                                          </p:val>
                                        </p:tav>
                                      </p:tavLst>
                                    </p:anim>
                                    <p:animEffect transition="in" filter="fade">
                                      <p:cBhvr>
                                        <p:cTn id="37" dur="300"/>
                                        <p:tgtEl>
                                          <p:spTgt spid="25"/>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21"/>
                                        </p:tgtEl>
                                        <p:attrNameLst>
                                          <p:attrName>style.visibility</p:attrName>
                                        </p:attrNameLst>
                                      </p:cBhvr>
                                      <p:to>
                                        <p:strVal val="visible"/>
                                      </p:to>
                                    </p:set>
                                    <p:anim calcmode="lin" valueType="num">
                                      <p:cBhvr>
                                        <p:cTn id="40" dur="300" fill="hold"/>
                                        <p:tgtEl>
                                          <p:spTgt spid="21"/>
                                        </p:tgtEl>
                                        <p:attrNameLst>
                                          <p:attrName>ppt_w</p:attrName>
                                        </p:attrNameLst>
                                      </p:cBhvr>
                                      <p:tavLst>
                                        <p:tav tm="0">
                                          <p:val>
                                            <p:fltVal val="0"/>
                                          </p:val>
                                        </p:tav>
                                        <p:tav tm="100000">
                                          <p:val>
                                            <p:strVal val="#ppt_w"/>
                                          </p:val>
                                        </p:tav>
                                      </p:tavLst>
                                    </p:anim>
                                    <p:anim calcmode="lin" valueType="num">
                                      <p:cBhvr>
                                        <p:cTn id="41" dur="300" fill="hold"/>
                                        <p:tgtEl>
                                          <p:spTgt spid="21"/>
                                        </p:tgtEl>
                                        <p:attrNameLst>
                                          <p:attrName>ppt_h</p:attrName>
                                        </p:attrNameLst>
                                      </p:cBhvr>
                                      <p:tavLst>
                                        <p:tav tm="0">
                                          <p:val>
                                            <p:fltVal val="0"/>
                                          </p:val>
                                        </p:tav>
                                        <p:tav tm="100000">
                                          <p:val>
                                            <p:strVal val="#ppt_h"/>
                                          </p:val>
                                        </p:tav>
                                      </p:tavLst>
                                    </p:anim>
                                    <p:animEffect transition="in" filter="fade">
                                      <p:cBhvr>
                                        <p:cTn id="42" dur="300"/>
                                        <p:tgtEl>
                                          <p:spTgt spid="21"/>
                                        </p:tgtEl>
                                      </p:cBhvr>
                                    </p:animEffect>
                                  </p:childTnLst>
                                </p:cTn>
                              </p:par>
                            </p:childTnLst>
                          </p:cTn>
                        </p:par>
                        <p:par>
                          <p:cTn id="43" fill="hold">
                            <p:stCondLst>
                              <p:cond delay="2319"/>
                            </p:stCondLst>
                            <p:childTnLst>
                              <p:par>
                                <p:cTn id="44" presetID="2" presetClass="entr" presetSubtype="8" fill="hold" grpId="0" nodeType="afterEffect">
                                  <p:stCondLst>
                                    <p:cond delay="0"/>
                                  </p:stCondLst>
                                  <p:childTnLst>
                                    <p:set>
                                      <p:cBhvr>
                                        <p:cTn id="45" dur="1" fill="hold">
                                          <p:stCondLst>
                                            <p:cond delay="0"/>
                                          </p:stCondLst>
                                        </p:cTn>
                                        <p:tgtEl>
                                          <p:spTgt spid="7"/>
                                        </p:tgtEl>
                                        <p:attrNameLst>
                                          <p:attrName>style.visibility</p:attrName>
                                        </p:attrNameLst>
                                      </p:cBhvr>
                                      <p:to>
                                        <p:strVal val="visible"/>
                                      </p:to>
                                    </p:set>
                                    <p:anim calcmode="lin" valueType="num">
                                      <p:cBhvr additive="base">
                                        <p:cTn id="46" dur="500" fill="hold"/>
                                        <p:tgtEl>
                                          <p:spTgt spid="7"/>
                                        </p:tgtEl>
                                        <p:attrNameLst>
                                          <p:attrName>ppt_x</p:attrName>
                                        </p:attrNameLst>
                                      </p:cBhvr>
                                      <p:tavLst>
                                        <p:tav tm="0">
                                          <p:val>
                                            <p:strVal val="0-#ppt_w/2"/>
                                          </p:val>
                                        </p:tav>
                                        <p:tav tm="100000">
                                          <p:val>
                                            <p:strVal val="#ppt_x"/>
                                          </p:val>
                                        </p:tav>
                                      </p:tavLst>
                                    </p:anim>
                                    <p:anim calcmode="lin" valueType="num">
                                      <p:cBhvr additive="base">
                                        <p:cTn id="47" dur="500" fill="hold"/>
                                        <p:tgtEl>
                                          <p:spTgt spid="7"/>
                                        </p:tgtEl>
                                        <p:attrNameLst>
                                          <p:attrName>ppt_y</p:attrName>
                                        </p:attrNameLst>
                                      </p:cBhvr>
                                      <p:tavLst>
                                        <p:tav tm="0">
                                          <p:val>
                                            <p:strVal val="#ppt_y"/>
                                          </p:val>
                                        </p:tav>
                                        <p:tav tm="100000">
                                          <p:val>
                                            <p:strVal val="#ppt_y"/>
                                          </p:val>
                                        </p:tav>
                                      </p:tavLst>
                                    </p:anim>
                                  </p:childTnLst>
                                </p:cTn>
                              </p:par>
                            </p:childTnLst>
                          </p:cTn>
                        </p:par>
                        <p:par>
                          <p:cTn id="48" fill="hold">
                            <p:stCondLst>
                              <p:cond delay="2819"/>
                            </p:stCondLst>
                            <p:childTnLst>
                              <p:par>
                                <p:cTn id="49" presetID="22" presetClass="entr" presetSubtype="4" fill="hold" nodeType="after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wipe(down)">
                                      <p:cBhvr>
                                        <p:cTn id="51" dur="500"/>
                                        <p:tgtEl>
                                          <p:spTgt spid="18"/>
                                        </p:tgtEl>
                                      </p:cBhvr>
                                    </p:animEffect>
                                  </p:childTnLst>
                                </p:cTn>
                              </p:par>
                            </p:childTnLst>
                          </p:cTn>
                        </p:par>
                        <p:par>
                          <p:cTn id="52" fill="hold">
                            <p:stCondLst>
                              <p:cond delay="3319"/>
                            </p:stCondLst>
                            <p:childTnLst>
                              <p:par>
                                <p:cTn id="53" presetID="22" presetClass="entr" presetSubtype="8"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wipe(left)">
                                      <p:cBhvr>
                                        <p:cTn id="55" dur="300"/>
                                        <p:tgtEl>
                                          <p:spTgt spid="16"/>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wipe(left)">
                                      <p:cBhvr>
                                        <p:cTn id="58" dur="300"/>
                                        <p:tgtEl>
                                          <p:spTgt spid="17"/>
                                        </p:tgtEl>
                                      </p:cBhvr>
                                    </p:animEffect>
                                  </p:childTnLst>
                                </p:cTn>
                              </p:par>
                            </p:childTnLst>
                          </p:cTn>
                        </p:par>
                        <p:par>
                          <p:cTn id="59" fill="hold">
                            <p:stCondLst>
                              <p:cond delay="3819"/>
                            </p:stCondLst>
                            <p:childTnLst>
                              <p:par>
                                <p:cTn id="60" presetID="22" presetClass="entr" presetSubtype="4" fill="hold" nodeType="after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wipe(down)">
                                      <p:cBhvr>
                                        <p:cTn id="62" dur="500"/>
                                        <p:tgtEl>
                                          <p:spTgt spid="19"/>
                                        </p:tgtEl>
                                      </p:cBhvr>
                                    </p:animEffect>
                                  </p:childTnLst>
                                </p:cTn>
                              </p:par>
                            </p:childTnLst>
                          </p:cTn>
                        </p:par>
                        <p:par>
                          <p:cTn id="63" fill="hold">
                            <p:stCondLst>
                              <p:cond delay="4319"/>
                            </p:stCondLst>
                            <p:childTnLst>
                              <p:par>
                                <p:cTn id="64" presetID="22" presetClass="entr" presetSubtype="8" fill="hold" grpId="0" nodeType="after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wipe(left)">
                                      <p:cBhvr>
                                        <p:cTn id="66" dur="300"/>
                                        <p:tgtEl>
                                          <p:spTgt spid="15"/>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14"/>
                                        </p:tgtEl>
                                        <p:attrNameLst>
                                          <p:attrName>style.visibility</p:attrName>
                                        </p:attrNameLst>
                                      </p:cBhvr>
                                      <p:to>
                                        <p:strVal val="visible"/>
                                      </p:to>
                                    </p:set>
                                    <p:animEffect transition="in" filter="wipe(left)">
                                      <p:cBhvr>
                                        <p:cTn id="69" dur="300"/>
                                        <p:tgtEl>
                                          <p:spTgt spid="14"/>
                                        </p:tgtEl>
                                      </p:cBhvr>
                                    </p:animEffect>
                                  </p:childTnLst>
                                </p:cTn>
                              </p:par>
                            </p:childTnLst>
                          </p:cTn>
                        </p:par>
                        <p:par>
                          <p:cTn id="70" fill="hold">
                            <p:stCondLst>
                              <p:cond delay="4819"/>
                            </p:stCondLst>
                            <p:childTnLst>
                              <p:par>
                                <p:cTn id="71" presetID="22" presetClass="entr" presetSubtype="8" fill="hold" nodeType="afterEffect">
                                  <p:stCondLst>
                                    <p:cond delay="0"/>
                                  </p:stCondLst>
                                  <p:childTnLst>
                                    <p:set>
                                      <p:cBhvr>
                                        <p:cTn id="72" dur="1" fill="hold">
                                          <p:stCondLst>
                                            <p:cond delay="0"/>
                                          </p:stCondLst>
                                        </p:cTn>
                                        <p:tgtEl>
                                          <p:spTgt spid="20"/>
                                        </p:tgtEl>
                                        <p:attrNameLst>
                                          <p:attrName>style.visibility</p:attrName>
                                        </p:attrNameLst>
                                      </p:cBhvr>
                                      <p:to>
                                        <p:strVal val="visible"/>
                                      </p:to>
                                    </p:set>
                                    <p:animEffect transition="in" filter="wipe(left)">
                                      <p:cBhvr>
                                        <p:cTn id="73" dur="500"/>
                                        <p:tgtEl>
                                          <p:spTgt spid="20"/>
                                        </p:tgtEl>
                                      </p:cBhvr>
                                    </p:animEffect>
                                  </p:childTnLst>
                                </p:cTn>
                              </p:par>
                            </p:childTnLst>
                          </p:cTn>
                        </p:par>
                        <p:par>
                          <p:cTn id="74" fill="hold">
                            <p:stCondLst>
                              <p:cond delay="5319"/>
                            </p:stCondLst>
                            <p:childTnLst>
                              <p:par>
                                <p:cTn id="75" presetID="22" presetClass="entr" presetSubtype="8" fill="hold" grpId="0" nodeType="afterEffect">
                                  <p:stCondLst>
                                    <p:cond delay="0"/>
                                  </p:stCondLst>
                                  <p:childTnLst>
                                    <p:set>
                                      <p:cBhvr>
                                        <p:cTn id="76" dur="1" fill="hold">
                                          <p:stCondLst>
                                            <p:cond delay="0"/>
                                          </p:stCondLst>
                                        </p:cTn>
                                        <p:tgtEl>
                                          <p:spTgt spid="11"/>
                                        </p:tgtEl>
                                        <p:attrNameLst>
                                          <p:attrName>style.visibility</p:attrName>
                                        </p:attrNameLst>
                                      </p:cBhvr>
                                      <p:to>
                                        <p:strVal val="visible"/>
                                      </p:to>
                                    </p:set>
                                    <p:animEffect transition="in" filter="wipe(left)">
                                      <p:cBhvr>
                                        <p:cTn id="77" dur="300"/>
                                        <p:tgtEl>
                                          <p:spTgt spid="11"/>
                                        </p:tgtEl>
                                      </p:cBhvr>
                                    </p:animEffect>
                                  </p:childTnLst>
                                </p:cTn>
                              </p:par>
                              <p:par>
                                <p:cTn id="78" presetID="22" presetClass="entr" presetSubtype="8" fill="hold" grpId="0" nodeType="withEffect">
                                  <p:stCondLst>
                                    <p:cond delay="0"/>
                                  </p:stCondLst>
                                  <p:childTnLst>
                                    <p:set>
                                      <p:cBhvr>
                                        <p:cTn id="79" dur="1" fill="hold">
                                          <p:stCondLst>
                                            <p:cond delay="0"/>
                                          </p:stCondLst>
                                        </p:cTn>
                                        <p:tgtEl>
                                          <p:spTgt spid="10"/>
                                        </p:tgtEl>
                                        <p:attrNameLst>
                                          <p:attrName>style.visibility</p:attrName>
                                        </p:attrNameLst>
                                      </p:cBhvr>
                                      <p:to>
                                        <p:strVal val="visible"/>
                                      </p:to>
                                    </p:set>
                                    <p:animEffect transition="in" filter="wipe(left)">
                                      <p:cBhvr>
                                        <p:cTn id="80" dur="300"/>
                                        <p:tgtEl>
                                          <p:spTgt spid="10"/>
                                        </p:tgtEl>
                                      </p:cBhvr>
                                    </p:animEffect>
                                  </p:childTnLst>
                                </p:cTn>
                              </p:par>
                            </p:childTnLst>
                          </p:cTn>
                        </p:par>
                        <p:par>
                          <p:cTn id="81" fill="hold">
                            <p:stCondLst>
                              <p:cond delay="5819"/>
                            </p:stCondLst>
                            <p:childTnLst>
                              <p:par>
                                <p:cTn id="82" presetID="22" presetClass="entr" presetSubtype="8" fill="hold" nodeType="afterEffect">
                                  <p:stCondLst>
                                    <p:cond delay="0"/>
                                  </p:stCondLst>
                                  <p:childTnLst>
                                    <p:set>
                                      <p:cBhvr>
                                        <p:cTn id="83" dur="1" fill="hold">
                                          <p:stCondLst>
                                            <p:cond delay="0"/>
                                          </p:stCondLst>
                                        </p:cTn>
                                        <p:tgtEl>
                                          <p:spTgt spid="26"/>
                                        </p:tgtEl>
                                        <p:attrNameLst>
                                          <p:attrName>style.visibility</p:attrName>
                                        </p:attrNameLst>
                                      </p:cBhvr>
                                      <p:to>
                                        <p:strVal val="visible"/>
                                      </p:to>
                                    </p:set>
                                    <p:animEffect transition="in" filter="wipe(left)">
                                      <p:cBhvr>
                                        <p:cTn id="84" dur="500"/>
                                        <p:tgtEl>
                                          <p:spTgt spid="26"/>
                                        </p:tgtEl>
                                      </p:cBhvr>
                                    </p:animEffect>
                                  </p:childTnLst>
                                </p:cTn>
                              </p:par>
                            </p:childTnLst>
                          </p:cTn>
                        </p:par>
                        <p:par>
                          <p:cTn id="85" fill="hold">
                            <p:stCondLst>
                              <p:cond delay="6319"/>
                            </p:stCondLst>
                            <p:childTnLst>
                              <p:par>
                                <p:cTn id="86" presetID="22" presetClass="entr" presetSubtype="8" fill="hold" grpId="0" nodeType="afterEffect">
                                  <p:stCondLst>
                                    <p:cond delay="0"/>
                                  </p:stCondLst>
                                  <p:childTnLst>
                                    <p:set>
                                      <p:cBhvr>
                                        <p:cTn id="87" dur="1" fill="hold">
                                          <p:stCondLst>
                                            <p:cond delay="0"/>
                                          </p:stCondLst>
                                        </p:cTn>
                                        <p:tgtEl>
                                          <p:spTgt spid="13"/>
                                        </p:tgtEl>
                                        <p:attrNameLst>
                                          <p:attrName>style.visibility</p:attrName>
                                        </p:attrNameLst>
                                      </p:cBhvr>
                                      <p:to>
                                        <p:strVal val="visible"/>
                                      </p:to>
                                    </p:set>
                                    <p:animEffect transition="in" filter="wipe(left)">
                                      <p:cBhvr>
                                        <p:cTn id="88" dur="300"/>
                                        <p:tgtEl>
                                          <p:spTgt spid="13"/>
                                        </p:tgtEl>
                                      </p:cBhvr>
                                    </p:animEffect>
                                  </p:childTnLst>
                                </p:cTn>
                              </p:par>
                              <p:par>
                                <p:cTn id="89" presetID="22" presetClass="entr" presetSubtype="8" fill="hold" grpId="0" nodeType="withEffect">
                                  <p:stCondLst>
                                    <p:cond delay="0"/>
                                  </p:stCondLst>
                                  <p:childTnLst>
                                    <p:set>
                                      <p:cBhvr>
                                        <p:cTn id="90" dur="1" fill="hold">
                                          <p:stCondLst>
                                            <p:cond delay="0"/>
                                          </p:stCondLst>
                                        </p:cTn>
                                        <p:tgtEl>
                                          <p:spTgt spid="12"/>
                                        </p:tgtEl>
                                        <p:attrNameLst>
                                          <p:attrName>style.visibility</p:attrName>
                                        </p:attrNameLst>
                                      </p:cBhvr>
                                      <p:to>
                                        <p:strVal val="visible"/>
                                      </p:to>
                                    </p:set>
                                    <p:animEffect transition="in" filter="wipe(left)">
                                      <p:cBhvr>
                                        <p:cTn id="91" dur="3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7" grpId="0"/>
      <p:bldP spid="27" grpId="0" animBg="1"/>
      <p:bldP spid="7" grpId="0" animBg="1"/>
      <p:bldP spid="8" grpId="0" animBg="1"/>
      <p:bldP spid="9" grpId="0"/>
      <p:bldP spid="10" grpId="0" animBg="1"/>
      <p:bldP spid="11" grpId="0"/>
      <p:bldP spid="12" grpId="0" animBg="1"/>
      <p:bldP spid="13" grpId="0"/>
      <p:bldP spid="14" grpId="0" animBg="1"/>
      <p:bldP spid="15" grpId="0"/>
      <p:bldP spid="16" grpId="0" animBg="1"/>
      <p:bldP spid="17" grpId="0"/>
      <p:bldP spid="21" grpId="0" animBg="1"/>
      <p:bldP spid="25"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8" name="矩形 27"/>
          <p:cNvSpPr/>
          <p:nvPr/>
        </p:nvSpPr>
        <p:spPr bwMode="auto">
          <a:xfrm>
            <a:off x="2" y="666519"/>
            <a:ext cx="257348" cy="6082591"/>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22" name="矩形 21"/>
          <p:cNvSpPr/>
          <p:nvPr/>
        </p:nvSpPr>
        <p:spPr bwMode="auto">
          <a:xfrm>
            <a:off x="0" y="666519"/>
            <a:ext cx="12196763" cy="6082591"/>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0" y="174413"/>
            <a:ext cx="1107971" cy="369320"/>
          </a:xfrm>
          <a:prstGeom prst="rect">
            <a:avLst/>
          </a:prstGeom>
          <a:noFill/>
        </p:spPr>
        <p:txBody>
          <a:bodyPr wrap="none" lIns="91428" tIns="45714" rIns="91428" bIns="45714" rtlCol="0">
            <a:spAutoFit/>
          </a:bodyPr>
          <a:lstStyle/>
          <a:p>
            <a:r>
              <a:rPr lang="zh-CN" altLang="en-US" dirty="0">
                <a:solidFill>
                  <a:srgbClr val="C2C1C1">
                    <a:lumMod val="20000"/>
                    <a:lumOff val="80000"/>
                  </a:srgbClr>
                </a:solidFill>
                <a:latin typeface="微软雅黑" panose="020B0503020204020204" pitchFamily="34" charset="-122"/>
                <a:ea typeface="微软雅黑" panose="020B0503020204020204" pitchFamily="34" charset="-122"/>
              </a:rPr>
              <a:t>完成步骤</a:t>
            </a:r>
            <a:endParaRPr lang="zh-CN" altLang="en-US" dirty="0">
              <a:solidFill>
                <a:srgbClr val="C2C1C1">
                  <a:lumMod val="20000"/>
                  <a:lumOff val="80000"/>
                </a:srgb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cxnSp>
        <p:nvCxnSpPr>
          <p:cNvPr id="23" name="直接箭头连接符 22"/>
          <p:cNvCxnSpPr/>
          <p:nvPr/>
        </p:nvCxnSpPr>
        <p:spPr>
          <a:xfrm flipV="1">
            <a:off x="1746839" y="1566425"/>
            <a:ext cx="1" cy="4477251"/>
          </a:xfrm>
          <a:prstGeom prst="straightConnector1">
            <a:avLst/>
          </a:prstGeom>
          <a:solidFill>
            <a:schemeClr val="accent1"/>
          </a:solidFill>
          <a:ln w="9525" cap="flat" cmpd="sng" algn="ctr">
            <a:solidFill>
              <a:schemeClr val="accent1"/>
            </a:solidFill>
            <a:prstDash val="solid"/>
            <a:round/>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箭头连接符 23"/>
          <p:cNvCxnSpPr/>
          <p:nvPr/>
        </p:nvCxnSpPr>
        <p:spPr>
          <a:xfrm>
            <a:off x="1747499" y="6043675"/>
            <a:ext cx="8959396" cy="772"/>
          </a:xfrm>
          <a:prstGeom prst="straightConnector1">
            <a:avLst/>
          </a:prstGeom>
          <a:solidFill>
            <a:schemeClr val="accent1"/>
          </a:solidFill>
          <a:ln w="9525" cap="flat" cmpd="sng" algn="ctr">
            <a:solidFill>
              <a:schemeClr val="accent1"/>
            </a:solidFill>
            <a:prstDash val="solid"/>
            <a:round/>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9" name="组合 28"/>
          <p:cNvGrpSpPr/>
          <p:nvPr/>
        </p:nvGrpSpPr>
        <p:grpSpPr>
          <a:xfrm>
            <a:off x="2033249" y="4758561"/>
            <a:ext cx="1851042" cy="785819"/>
            <a:chOff x="2200848" y="4495235"/>
            <a:chExt cx="1851041" cy="785818"/>
          </a:xfrm>
          <a:solidFill>
            <a:schemeClr val="accent6"/>
          </a:solidFill>
        </p:grpSpPr>
        <p:sp>
          <p:nvSpPr>
            <p:cNvPr id="30" name="圆角矩形 29"/>
            <p:cNvSpPr/>
            <p:nvPr/>
          </p:nvSpPr>
          <p:spPr bwMode="auto">
            <a:xfrm>
              <a:off x="2200848" y="4495235"/>
              <a:ext cx="1851041" cy="785818"/>
            </a:xfrm>
            <a:prstGeom prst="roundRect">
              <a:avLst>
                <a:gd name="adj" fmla="val 10568"/>
              </a:avLst>
            </a:prstGeom>
            <a:grpFill/>
            <a:ln w="7" cap="flat">
              <a:noFill/>
              <a:prstDash val="solid"/>
              <a:miter lim="800000"/>
            </a:ln>
          </p:spPr>
          <p:txBody>
            <a:bodyPr vert="horz" wrap="square" lIns="91440" tIns="45720" rIns="91440" bIns="45720" numCol="1" anchor="t" anchorCtr="0" compatLnSpc="1"/>
            <a:lstStyle/>
            <a:p>
              <a:endParaRPr lang="zh-CN" altLang="en-US">
                <a:solidFill>
                  <a:srgbClr val="F8F8F8"/>
                </a:solidFill>
                <a:latin typeface="Arial" panose="020B0604020202020204" pitchFamily="34" charset="0"/>
                <a:ea typeface="宋体" panose="02010600030101010101" pitchFamily="2" charset="-122"/>
              </a:endParaRPr>
            </a:p>
          </p:txBody>
        </p:sp>
        <p:sp>
          <p:nvSpPr>
            <p:cNvPr id="31" name="矩形 30"/>
            <p:cNvSpPr>
              <a:spLocks noChangeArrowheads="1"/>
            </p:cNvSpPr>
            <p:nvPr/>
          </p:nvSpPr>
          <p:spPr bwMode="auto">
            <a:xfrm>
              <a:off x="2404638" y="4685303"/>
              <a:ext cx="1456155" cy="430887"/>
            </a:xfrm>
            <a:prstGeom prst="rect">
              <a:avLst/>
            </a:prstGeom>
            <a:grpFill/>
            <a:ln w="7" cap="flat">
              <a:noFill/>
              <a:prstDash val="solid"/>
              <a:miter lim="800000"/>
            </a:ln>
          </p:spPr>
          <p:txBody>
            <a:bodyPr vert="horz" wrap="square" lIns="91440" tIns="45720" rIns="91440" bIns="45720" numCol="1" anchor="t" anchorCtr="0" compatLnSpc="1"/>
            <a:lstStyle/>
            <a:p>
              <a:pPr algn="ctr"/>
              <a:r>
                <a:rPr lang="en-US" altLang="zh-CN" dirty="0">
                  <a:solidFill>
                    <a:srgbClr val="F8F8F8"/>
                  </a:solidFill>
                </a:rPr>
                <a:t>STEP 1</a:t>
              </a:r>
              <a:endParaRPr lang="zh-CN" altLang="en-US" dirty="0">
                <a:solidFill>
                  <a:srgbClr val="F8F8F8"/>
                </a:solidFill>
              </a:endParaRPr>
            </a:p>
          </p:txBody>
        </p:sp>
      </p:grpSp>
      <p:sp>
        <p:nvSpPr>
          <p:cNvPr id="32" name="矩形 87"/>
          <p:cNvSpPr>
            <a:spLocks noChangeArrowheads="1"/>
          </p:cNvSpPr>
          <p:nvPr/>
        </p:nvSpPr>
        <p:spPr bwMode="auto">
          <a:xfrm>
            <a:off x="2176125" y="2655801"/>
            <a:ext cx="1571636" cy="2031313"/>
          </a:xfrm>
          <a:prstGeom prst="rect">
            <a:avLst/>
          </a:prstGeom>
          <a:noFill/>
          <a:ln w="9525">
            <a:noFill/>
            <a:miter lim="800000"/>
          </a:ln>
        </p:spPr>
        <p:txBody>
          <a:bodyPr wrap="square" lIns="91428" tIns="45714" rIns="91428" bIns="45714">
            <a:spAutoFit/>
          </a:bodyPr>
          <a:lstStyle/>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a:solidFill>
                <a:schemeClr val="accent1"/>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smtClean="0">
              <a:solidFill>
                <a:schemeClr val="accent1"/>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smtClean="0">
              <a:solidFill>
                <a:schemeClr val="accent1"/>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4254295" y="3932365"/>
            <a:ext cx="1851042" cy="785819"/>
            <a:chOff x="4272550" y="3669040"/>
            <a:chExt cx="1851041" cy="785818"/>
          </a:xfrm>
        </p:grpSpPr>
        <p:sp>
          <p:nvSpPr>
            <p:cNvPr id="34" name="圆角矩形 33"/>
            <p:cNvSpPr/>
            <p:nvPr/>
          </p:nvSpPr>
          <p:spPr bwMode="auto">
            <a:xfrm>
              <a:off x="4272550" y="3669040"/>
              <a:ext cx="1851041" cy="785818"/>
            </a:xfrm>
            <a:prstGeom prst="roundRect">
              <a:avLst>
                <a:gd name="adj" fmla="val 10568"/>
              </a:avLst>
            </a:prstGeom>
            <a:solidFill>
              <a:schemeClr val="tx2"/>
            </a:solidFill>
            <a:ln w="7" cap="flat">
              <a:noFill/>
              <a:prstDash val="solid"/>
              <a:miter lim="800000"/>
            </a:ln>
          </p:spPr>
          <p:txBody>
            <a:bodyPr vert="horz" wrap="square" lIns="91440" tIns="45720" rIns="91440" bIns="45720" numCol="1" anchor="t" anchorCtr="0" compatLnSpc="1"/>
            <a:lstStyle/>
            <a:p>
              <a:endParaRPr lang="zh-CN" altLang="en-US">
                <a:solidFill>
                  <a:schemeClr val="tx1"/>
                </a:solidFill>
                <a:latin typeface="Arial" panose="020B0604020202020204" pitchFamily="34" charset="0"/>
                <a:ea typeface="宋体" panose="02010600030101010101" pitchFamily="2" charset="-122"/>
              </a:endParaRPr>
            </a:p>
          </p:txBody>
        </p:sp>
        <p:sp>
          <p:nvSpPr>
            <p:cNvPr id="35" name="矩形 34"/>
            <p:cNvSpPr>
              <a:spLocks noChangeArrowheads="1"/>
            </p:cNvSpPr>
            <p:nvPr/>
          </p:nvSpPr>
          <p:spPr bwMode="auto">
            <a:xfrm>
              <a:off x="4469993" y="3841027"/>
              <a:ext cx="1456155" cy="430887"/>
            </a:xfrm>
            <a:prstGeom prst="rect">
              <a:avLst/>
            </a:prstGeom>
            <a:noFill/>
            <a:ln w="7" cap="flat">
              <a:noFill/>
              <a:prstDash val="solid"/>
              <a:miter lim="800000"/>
            </a:ln>
          </p:spPr>
          <p:txBody>
            <a:bodyPr vert="horz" wrap="square" lIns="91440" tIns="45720" rIns="91440" bIns="45720" numCol="1" anchor="t" anchorCtr="0" compatLnSpc="1"/>
            <a:lstStyle/>
            <a:p>
              <a:pPr algn="ctr"/>
              <a:r>
                <a:rPr lang="en-US" altLang="zh-CN" dirty="0">
                  <a:solidFill>
                    <a:srgbClr val="F8F8F8"/>
                  </a:solidFill>
                </a:rPr>
                <a:t>STEP</a:t>
              </a:r>
              <a:r>
                <a:rPr lang="zh-CN" altLang="en-US" dirty="0">
                  <a:solidFill>
                    <a:srgbClr val="F8F8F8"/>
                  </a:solidFill>
                </a:rPr>
                <a:t> </a:t>
              </a:r>
              <a:r>
                <a:rPr lang="en-US" altLang="zh-CN" dirty="0">
                  <a:solidFill>
                    <a:srgbClr val="F8F8F8"/>
                  </a:solidFill>
                </a:rPr>
                <a:t>2</a:t>
              </a:r>
              <a:endParaRPr lang="en-US" altLang="zh-CN" dirty="0">
                <a:solidFill>
                  <a:srgbClr val="F8F8F8"/>
                </a:solidFill>
              </a:endParaRPr>
            </a:p>
          </p:txBody>
        </p:sp>
      </p:grpSp>
      <p:sp>
        <p:nvSpPr>
          <p:cNvPr id="36" name="矩形 87"/>
          <p:cNvSpPr>
            <a:spLocks noChangeArrowheads="1"/>
          </p:cNvSpPr>
          <p:nvPr/>
        </p:nvSpPr>
        <p:spPr bwMode="auto">
          <a:xfrm>
            <a:off x="4390822" y="1829606"/>
            <a:ext cx="1571636" cy="2031313"/>
          </a:xfrm>
          <a:prstGeom prst="rect">
            <a:avLst/>
          </a:prstGeom>
          <a:noFill/>
          <a:ln w="9525">
            <a:noFill/>
            <a:miter lim="800000"/>
          </a:ln>
        </p:spPr>
        <p:txBody>
          <a:bodyPr wrap="square" lIns="91428" tIns="45714" rIns="91428" bIns="45714">
            <a:spAutoFit/>
          </a:bodyPr>
          <a:lstStyle/>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a:solidFill>
                <a:schemeClr val="accent1"/>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smtClean="0">
              <a:solidFill>
                <a:schemeClr val="accent1"/>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smtClean="0">
              <a:solidFill>
                <a:schemeClr val="accent1"/>
              </a:solidFill>
              <a:latin typeface="微软雅黑" panose="020B0503020204020204" pitchFamily="34" charset="-122"/>
              <a:ea typeface="微软雅黑" panose="020B0503020204020204" pitchFamily="34" charset="-122"/>
            </a:endParaRPr>
          </a:p>
        </p:txBody>
      </p:sp>
      <p:cxnSp>
        <p:nvCxnSpPr>
          <p:cNvPr id="37" name="直接连接符 36"/>
          <p:cNvCxnSpPr/>
          <p:nvPr/>
        </p:nvCxnSpPr>
        <p:spPr>
          <a:xfrm flipH="1">
            <a:off x="4154167" y="1566427"/>
            <a:ext cx="1589" cy="4406583"/>
          </a:xfrm>
          <a:prstGeom prst="line">
            <a:avLst/>
          </a:prstGeom>
          <a:solidFill>
            <a:schemeClr val="accent1"/>
          </a:solidFill>
          <a:ln w="9525" cap="flat" cmpd="sng" algn="ctr">
            <a:solidFill>
              <a:schemeClr val="accent1"/>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38" name="组合 37"/>
          <p:cNvGrpSpPr/>
          <p:nvPr/>
        </p:nvGrpSpPr>
        <p:grpSpPr>
          <a:xfrm>
            <a:off x="6351534" y="3115488"/>
            <a:ext cx="1851042" cy="785819"/>
            <a:chOff x="6279161" y="2852161"/>
            <a:chExt cx="1851041" cy="785818"/>
          </a:xfrm>
          <a:solidFill>
            <a:schemeClr val="bg1"/>
          </a:solidFill>
        </p:grpSpPr>
        <p:sp>
          <p:nvSpPr>
            <p:cNvPr id="39" name="圆角矩形 38"/>
            <p:cNvSpPr/>
            <p:nvPr/>
          </p:nvSpPr>
          <p:spPr bwMode="auto">
            <a:xfrm>
              <a:off x="6279161" y="2852161"/>
              <a:ext cx="1851041" cy="785818"/>
            </a:xfrm>
            <a:prstGeom prst="roundRect">
              <a:avLst>
                <a:gd name="adj" fmla="val 10568"/>
              </a:avLst>
            </a:prstGeom>
            <a:grpFill/>
            <a:ln w="7" cap="flat">
              <a:noFill/>
              <a:prstDash val="solid"/>
              <a:miter lim="800000"/>
            </a:ln>
          </p:spPr>
          <p:txBody>
            <a:bodyPr vert="horz" wrap="square" lIns="91440" tIns="45720" rIns="91440" bIns="45720" numCol="1" anchor="t" anchorCtr="0" compatLnSpc="1"/>
            <a:lstStyle/>
            <a:p>
              <a:endParaRPr lang="zh-CN" altLang="en-US">
                <a:solidFill>
                  <a:srgbClr val="F8F8F8"/>
                </a:solidFill>
                <a:latin typeface="Arial" panose="020B0604020202020204" pitchFamily="34" charset="0"/>
                <a:ea typeface="宋体" panose="02010600030101010101" pitchFamily="2" charset="-122"/>
              </a:endParaRPr>
            </a:p>
          </p:txBody>
        </p:sp>
        <p:sp>
          <p:nvSpPr>
            <p:cNvPr id="40" name="矩形 39"/>
            <p:cNvSpPr>
              <a:spLocks noChangeArrowheads="1"/>
            </p:cNvSpPr>
            <p:nvPr/>
          </p:nvSpPr>
          <p:spPr bwMode="auto">
            <a:xfrm>
              <a:off x="6476604" y="3055209"/>
              <a:ext cx="1456155" cy="430887"/>
            </a:xfrm>
            <a:prstGeom prst="rect">
              <a:avLst/>
            </a:prstGeom>
            <a:grpFill/>
            <a:ln w="7" cap="flat">
              <a:noFill/>
              <a:prstDash val="solid"/>
              <a:miter lim="800000"/>
            </a:ln>
          </p:spPr>
          <p:txBody>
            <a:bodyPr vert="horz" wrap="square" lIns="91440" tIns="45720" rIns="91440" bIns="45720" numCol="1" anchor="t" anchorCtr="0" compatLnSpc="1"/>
            <a:lstStyle/>
            <a:p>
              <a:r>
                <a:rPr lang="en-US" altLang="zh-CN" dirty="0">
                  <a:solidFill>
                    <a:srgbClr val="F8F8F8"/>
                  </a:solidFill>
                </a:rPr>
                <a:t>STEP 3</a:t>
              </a:r>
              <a:endParaRPr lang="zh-CN" altLang="en-US" dirty="0">
                <a:solidFill>
                  <a:srgbClr val="F8F8F8"/>
                </a:solidFill>
              </a:endParaRPr>
            </a:p>
          </p:txBody>
        </p:sp>
      </p:grpSp>
      <p:cxnSp>
        <p:nvCxnSpPr>
          <p:cNvPr id="41" name="直接连接符 40"/>
          <p:cNvCxnSpPr/>
          <p:nvPr/>
        </p:nvCxnSpPr>
        <p:spPr>
          <a:xfrm flipH="1">
            <a:off x="6272161" y="1566427"/>
            <a:ext cx="1589" cy="4406583"/>
          </a:xfrm>
          <a:prstGeom prst="line">
            <a:avLst/>
          </a:prstGeom>
          <a:solidFill>
            <a:schemeClr val="accent1"/>
          </a:solidFill>
          <a:ln w="9525" cap="flat" cmpd="sng" algn="ctr">
            <a:solidFill>
              <a:schemeClr val="accent1"/>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2" name="矩形 87"/>
          <p:cNvSpPr>
            <a:spLocks noChangeArrowheads="1"/>
          </p:cNvSpPr>
          <p:nvPr/>
        </p:nvSpPr>
        <p:spPr bwMode="auto">
          <a:xfrm>
            <a:off x="6488061" y="3941685"/>
            <a:ext cx="1571636" cy="2031313"/>
          </a:xfrm>
          <a:prstGeom prst="rect">
            <a:avLst/>
          </a:prstGeom>
          <a:noFill/>
          <a:ln w="9525">
            <a:noFill/>
            <a:miter lim="800000"/>
          </a:ln>
        </p:spPr>
        <p:txBody>
          <a:bodyPr wrap="square" lIns="91428" tIns="45714" rIns="91428" bIns="45714">
            <a:spAutoFit/>
          </a:bodyPr>
          <a:lstStyle/>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a:solidFill>
                <a:schemeClr val="accent1"/>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smtClean="0">
              <a:solidFill>
                <a:schemeClr val="accent1"/>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smtClean="0">
              <a:solidFill>
                <a:schemeClr val="accent1"/>
              </a:solidFill>
              <a:latin typeface="微软雅黑" panose="020B0503020204020204" pitchFamily="34" charset="-122"/>
              <a:ea typeface="微软雅黑" panose="020B0503020204020204" pitchFamily="34" charset="-122"/>
            </a:endParaRPr>
          </a:p>
        </p:txBody>
      </p:sp>
      <p:grpSp>
        <p:nvGrpSpPr>
          <p:cNvPr id="43" name="组合 42"/>
          <p:cNvGrpSpPr/>
          <p:nvPr/>
        </p:nvGrpSpPr>
        <p:grpSpPr>
          <a:xfrm>
            <a:off x="8495814" y="2258232"/>
            <a:ext cx="1851042" cy="785819"/>
            <a:chOff x="8279425" y="1994905"/>
            <a:chExt cx="1851041" cy="785818"/>
          </a:xfrm>
          <a:solidFill>
            <a:schemeClr val="tx1"/>
          </a:solidFill>
        </p:grpSpPr>
        <p:sp>
          <p:nvSpPr>
            <p:cNvPr id="44" name="圆角矩形 43"/>
            <p:cNvSpPr/>
            <p:nvPr/>
          </p:nvSpPr>
          <p:spPr bwMode="auto">
            <a:xfrm>
              <a:off x="8279425" y="1994905"/>
              <a:ext cx="1851041" cy="785818"/>
            </a:xfrm>
            <a:prstGeom prst="roundRect">
              <a:avLst>
                <a:gd name="adj" fmla="val 10568"/>
              </a:avLst>
            </a:prstGeom>
            <a:grpFill/>
            <a:ln w="7" cap="flat">
              <a:noFill/>
              <a:prstDash val="solid"/>
              <a:miter lim="800000"/>
            </a:ln>
          </p:spPr>
          <p:txBody>
            <a:bodyPr vert="horz" wrap="square" lIns="91440" tIns="45720" rIns="91440" bIns="45720" numCol="1" anchor="t" anchorCtr="0" compatLnSpc="1"/>
            <a:lstStyle/>
            <a:p>
              <a:endParaRPr lang="zh-CN" altLang="en-US">
                <a:solidFill>
                  <a:srgbClr val="F8F8F8"/>
                </a:solidFill>
                <a:latin typeface="Arial" panose="020B0604020202020204" pitchFamily="34" charset="0"/>
                <a:ea typeface="宋体" panose="02010600030101010101" pitchFamily="2" charset="-122"/>
              </a:endParaRPr>
            </a:p>
          </p:txBody>
        </p:sp>
        <p:sp>
          <p:nvSpPr>
            <p:cNvPr id="45" name="矩形 44"/>
            <p:cNvSpPr>
              <a:spLocks noChangeArrowheads="1"/>
            </p:cNvSpPr>
            <p:nvPr/>
          </p:nvSpPr>
          <p:spPr bwMode="auto">
            <a:xfrm>
              <a:off x="8476868" y="2197953"/>
              <a:ext cx="1456155" cy="430887"/>
            </a:xfrm>
            <a:prstGeom prst="rect">
              <a:avLst/>
            </a:prstGeom>
            <a:grpFill/>
            <a:ln w="7" cap="flat">
              <a:noFill/>
              <a:prstDash val="solid"/>
              <a:miter lim="800000"/>
            </a:ln>
          </p:spPr>
          <p:txBody>
            <a:bodyPr vert="horz" wrap="square" lIns="91440" tIns="45720" rIns="91440" bIns="45720" numCol="1" anchor="t" anchorCtr="0" compatLnSpc="1"/>
            <a:lstStyle/>
            <a:p>
              <a:pPr algn="ctr"/>
              <a:r>
                <a:rPr lang="en-US" altLang="zh-CN" dirty="0">
                  <a:solidFill>
                    <a:srgbClr val="F8F8F8"/>
                  </a:solidFill>
                </a:rPr>
                <a:t>STEP 4</a:t>
              </a:r>
              <a:endParaRPr lang="zh-CN" altLang="en-US" dirty="0">
                <a:solidFill>
                  <a:srgbClr val="F8F8F8"/>
                </a:solidFill>
              </a:endParaRPr>
            </a:p>
          </p:txBody>
        </p:sp>
      </p:grpSp>
      <p:sp>
        <p:nvSpPr>
          <p:cNvPr id="46" name="矩形 87"/>
          <p:cNvSpPr>
            <a:spLocks noChangeArrowheads="1"/>
          </p:cNvSpPr>
          <p:nvPr/>
        </p:nvSpPr>
        <p:spPr bwMode="auto">
          <a:xfrm>
            <a:off x="8632341" y="3084429"/>
            <a:ext cx="1571636" cy="2031313"/>
          </a:xfrm>
          <a:prstGeom prst="rect">
            <a:avLst/>
          </a:prstGeom>
          <a:noFill/>
          <a:ln w="9525">
            <a:noFill/>
            <a:miter lim="800000"/>
          </a:ln>
        </p:spPr>
        <p:txBody>
          <a:bodyPr wrap="square" lIns="91428" tIns="45714" rIns="91428" bIns="45714">
            <a:spAutoFit/>
          </a:bodyPr>
          <a:lstStyle/>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a:solidFill>
                <a:schemeClr val="accent1"/>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smtClean="0">
              <a:solidFill>
                <a:schemeClr val="accent1"/>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dirty="0" smtClean="0">
                <a:solidFill>
                  <a:schemeClr val="accent1"/>
                </a:solidFill>
                <a:latin typeface="微软雅黑" panose="020B0503020204020204" pitchFamily="34" charset="-122"/>
                <a:ea typeface="微软雅黑" panose="020B0503020204020204" pitchFamily="34" charset="-122"/>
              </a:rPr>
              <a:t>您的文字</a:t>
            </a:r>
            <a:br>
              <a:rPr lang="en-US" altLang="zh-CN" dirty="0" smtClean="0">
                <a:solidFill>
                  <a:schemeClr val="accent1"/>
                </a:solidFill>
                <a:latin typeface="微软雅黑" panose="020B0503020204020204" pitchFamily="34" charset="-122"/>
                <a:ea typeface="微软雅黑" panose="020B0503020204020204" pitchFamily="34" charset="-122"/>
              </a:rPr>
            </a:br>
            <a:r>
              <a:rPr lang="zh-CN" altLang="en-US" dirty="0" smtClean="0">
                <a:solidFill>
                  <a:schemeClr val="accent1"/>
                </a:solidFill>
                <a:latin typeface="微软雅黑" panose="020B0503020204020204" pitchFamily="34" charset="-122"/>
                <a:ea typeface="微软雅黑" panose="020B0503020204020204" pitchFamily="34" charset="-122"/>
              </a:rPr>
              <a:t>您的文字</a:t>
            </a:r>
            <a:endParaRPr lang="zh-CN" altLang="en-US" dirty="0" smtClean="0">
              <a:solidFill>
                <a:schemeClr val="accent1"/>
              </a:solidFill>
              <a:latin typeface="微软雅黑" panose="020B0503020204020204" pitchFamily="34" charset="-122"/>
              <a:ea typeface="微软雅黑" panose="020B0503020204020204" pitchFamily="34" charset="-122"/>
            </a:endParaRPr>
          </a:p>
        </p:txBody>
      </p:sp>
      <p:cxnSp>
        <p:nvCxnSpPr>
          <p:cNvPr id="47" name="直接连接符 46"/>
          <p:cNvCxnSpPr/>
          <p:nvPr/>
        </p:nvCxnSpPr>
        <p:spPr>
          <a:xfrm>
            <a:off x="8418027" y="1566427"/>
            <a:ext cx="0" cy="4406583"/>
          </a:xfrm>
          <a:prstGeom prst="line">
            <a:avLst/>
          </a:prstGeom>
          <a:solidFill>
            <a:schemeClr val="accent1"/>
          </a:solidFill>
          <a:ln w="9525" cap="flat" cmpd="sng" algn="ctr">
            <a:solidFill>
              <a:schemeClr val="accent1"/>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TextBox 47"/>
          <p:cNvSpPr txBox="1"/>
          <p:nvPr/>
        </p:nvSpPr>
        <p:spPr>
          <a:xfrm>
            <a:off x="1297058" y="1840402"/>
            <a:ext cx="461641" cy="2479396"/>
          </a:xfrm>
          <a:prstGeom prst="rect">
            <a:avLst/>
          </a:prstGeom>
          <a:noFill/>
        </p:spPr>
        <p:txBody>
          <a:bodyPr vert="eaVert" wrap="square" lIns="91428" tIns="45714" rIns="91428" bIns="45714" rtlCol="0">
            <a:spAutoFit/>
          </a:bodyPr>
          <a:lstStyle/>
          <a:p>
            <a:r>
              <a:rPr lang="zh-CN" altLang="en-US" dirty="0">
                <a:solidFill>
                  <a:schemeClr val="tx2"/>
                </a:solidFill>
                <a:latin typeface="微软雅黑" panose="020B0503020204020204" pitchFamily="34" charset="-122"/>
                <a:ea typeface="微软雅黑" panose="020B0503020204020204" pitchFamily="34" charset="-122"/>
              </a:rPr>
              <a:t>某某某操作方案</a:t>
            </a:r>
            <a:endParaRPr lang="zh-CN" altLang="en-US" dirty="0">
              <a:solidFill>
                <a:schemeClr val="tx2"/>
              </a:solidFill>
              <a:latin typeface="微软雅黑" panose="020B0503020204020204" pitchFamily="34" charset="-122"/>
              <a:ea typeface="微软雅黑" panose="020B0503020204020204" pitchFamily="34" charset="-122"/>
            </a:endParaRPr>
          </a:p>
        </p:txBody>
      </p:sp>
    </p:spTree>
  </p:cSld>
  <p:clrMapOvr>
    <a:masterClrMapping/>
  </p:clrMapOvr>
  <p:transition spd="slow" advTm="700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300" fill="hold"/>
                                        <p:tgtEl>
                                          <p:spTgt spid="27"/>
                                        </p:tgtEl>
                                        <p:attrNameLst>
                                          <p:attrName>ppt_x</p:attrName>
                                        </p:attrNameLst>
                                      </p:cBhvr>
                                      <p:tavLst>
                                        <p:tav tm="0">
                                          <p:val>
                                            <p:strVal val="0-#ppt_w/2"/>
                                          </p:val>
                                        </p:tav>
                                        <p:tav tm="100000">
                                          <p:val>
                                            <p:strVal val="#ppt_x"/>
                                          </p:val>
                                        </p:tav>
                                      </p:tavLst>
                                    </p:anim>
                                    <p:anim calcmode="lin" valueType="num">
                                      <p:cBhvr additive="base">
                                        <p:cTn id="12" dur="3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7"/>
                                        </p:tgtEl>
                                        <p:attrNameLst>
                                          <p:attrName>style.visibility</p:attrName>
                                        </p:attrNameLst>
                                      </p:cBhvr>
                                      <p:to>
                                        <p:strVal val="visible"/>
                                      </p:to>
                                    </p:set>
                                    <p:anim calcmode="lin" valueType="num">
                                      <p:cBhvr>
                                        <p:cTn id="16"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7" dur="400" fill="hold"/>
                                        <p:tgtEl>
                                          <p:spTgt spid="77"/>
                                        </p:tgtEl>
                                        <p:attrNameLst>
                                          <p:attrName>ppt_y</p:attrName>
                                        </p:attrNameLst>
                                      </p:cBhvr>
                                      <p:tavLst>
                                        <p:tav tm="0">
                                          <p:val>
                                            <p:strVal val="#ppt_y"/>
                                          </p:val>
                                        </p:tav>
                                        <p:tav tm="100000">
                                          <p:val>
                                            <p:strVal val="#ppt_y"/>
                                          </p:val>
                                        </p:tav>
                                      </p:tavLst>
                                    </p:anim>
                                    <p:anim calcmode="lin" valueType="num">
                                      <p:cBhvr>
                                        <p:cTn id="18"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9"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0" dur="400" tmFilter="0,0; .5, 1; 1, 1"/>
                                        <p:tgtEl>
                                          <p:spTgt spid="77"/>
                                        </p:tgtEl>
                                      </p:cBhvr>
                                    </p:animEffect>
                                  </p:childTnLst>
                                </p:cTn>
                              </p:par>
                            </p:childTnLst>
                          </p:cTn>
                        </p:par>
                        <p:par>
                          <p:cTn id="21" fill="hold">
                            <p:stCondLst>
                              <p:cond delay="1319"/>
                            </p:stCondLst>
                            <p:childTnLst>
                              <p:par>
                                <p:cTn id="22" presetID="22" presetClass="entr" presetSubtype="4" fill="hold"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down)">
                                      <p:cBhvr>
                                        <p:cTn id="24" dur="500"/>
                                        <p:tgtEl>
                                          <p:spTgt spid="23"/>
                                        </p:tgtEl>
                                      </p:cBhvr>
                                    </p:animEffect>
                                  </p:childTnLst>
                                </p:cTn>
                              </p:par>
                              <p:par>
                                <p:cTn id="25" presetID="22" presetClass="entr" presetSubtype="8"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ipe(left)">
                                      <p:cBhvr>
                                        <p:cTn id="27" dur="500"/>
                                        <p:tgtEl>
                                          <p:spTgt spid="24"/>
                                        </p:tgtEl>
                                      </p:cBhvr>
                                    </p:animEffect>
                                  </p:childTnLst>
                                </p:cTn>
                              </p:par>
                            </p:childTnLst>
                          </p:cTn>
                        </p:par>
                        <p:par>
                          <p:cTn id="28" fill="hold">
                            <p:stCondLst>
                              <p:cond delay="1819"/>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48"/>
                                        </p:tgtEl>
                                        <p:attrNameLst>
                                          <p:attrName>style.visibility</p:attrName>
                                        </p:attrNameLst>
                                      </p:cBhvr>
                                      <p:to>
                                        <p:strVal val="visible"/>
                                      </p:to>
                                    </p:set>
                                    <p:anim calcmode="lin" valueType="num">
                                      <p:cBhvr>
                                        <p:cTn id="31" dur="500" fill="hold"/>
                                        <p:tgtEl>
                                          <p:spTgt spid="48"/>
                                        </p:tgtEl>
                                        <p:attrNameLst>
                                          <p:attrName>ppt_x</p:attrName>
                                        </p:attrNameLst>
                                      </p:cBhvr>
                                      <p:tavLst>
                                        <p:tav tm="0">
                                          <p:val>
                                            <p:strVal val="#ppt_x"/>
                                          </p:val>
                                        </p:tav>
                                        <p:tav tm="50000">
                                          <p:val>
                                            <p:strVal val="#ppt_x+.1"/>
                                          </p:val>
                                        </p:tav>
                                        <p:tav tm="100000">
                                          <p:val>
                                            <p:strVal val="#ppt_x"/>
                                          </p:val>
                                        </p:tav>
                                      </p:tavLst>
                                    </p:anim>
                                    <p:anim calcmode="lin" valueType="num">
                                      <p:cBhvr>
                                        <p:cTn id="32" dur="500" fill="hold"/>
                                        <p:tgtEl>
                                          <p:spTgt spid="48"/>
                                        </p:tgtEl>
                                        <p:attrNameLst>
                                          <p:attrName>ppt_y</p:attrName>
                                        </p:attrNameLst>
                                      </p:cBhvr>
                                      <p:tavLst>
                                        <p:tav tm="0">
                                          <p:val>
                                            <p:strVal val="#ppt_y"/>
                                          </p:val>
                                        </p:tav>
                                        <p:tav tm="100000">
                                          <p:val>
                                            <p:strVal val="#ppt_y"/>
                                          </p:val>
                                        </p:tav>
                                      </p:tavLst>
                                    </p:anim>
                                    <p:anim calcmode="lin" valueType="num">
                                      <p:cBhvr>
                                        <p:cTn id="33" dur="500" fill="hold"/>
                                        <p:tgtEl>
                                          <p:spTgt spid="48"/>
                                        </p:tgtEl>
                                        <p:attrNameLst>
                                          <p:attrName>ppt_h</p:attrName>
                                        </p:attrNameLst>
                                      </p:cBhvr>
                                      <p:tavLst>
                                        <p:tav tm="0">
                                          <p:val>
                                            <p:strVal val="#ppt_h/10"/>
                                          </p:val>
                                        </p:tav>
                                        <p:tav tm="50000">
                                          <p:val>
                                            <p:strVal val="#ppt_h+.01"/>
                                          </p:val>
                                        </p:tav>
                                        <p:tav tm="100000">
                                          <p:val>
                                            <p:strVal val="#ppt_h"/>
                                          </p:val>
                                        </p:tav>
                                      </p:tavLst>
                                    </p:anim>
                                    <p:anim calcmode="lin" valueType="num">
                                      <p:cBhvr>
                                        <p:cTn id="34" dur="500" fill="hold"/>
                                        <p:tgtEl>
                                          <p:spTgt spid="48"/>
                                        </p:tgtEl>
                                        <p:attrNameLst>
                                          <p:attrName>ppt_w</p:attrName>
                                        </p:attrNameLst>
                                      </p:cBhvr>
                                      <p:tavLst>
                                        <p:tav tm="0">
                                          <p:val>
                                            <p:strVal val="#ppt_w/10"/>
                                          </p:val>
                                        </p:tav>
                                        <p:tav tm="50000">
                                          <p:val>
                                            <p:strVal val="#ppt_w+.01"/>
                                          </p:val>
                                        </p:tav>
                                        <p:tav tm="100000">
                                          <p:val>
                                            <p:strVal val="#ppt_w"/>
                                          </p:val>
                                        </p:tav>
                                      </p:tavLst>
                                    </p:anim>
                                    <p:animEffect transition="in" filter="fade">
                                      <p:cBhvr>
                                        <p:cTn id="35" dur="500" tmFilter="0,0; .5, 1; 1, 1"/>
                                        <p:tgtEl>
                                          <p:spTgt spid="48"/>
                                        </p:tgtEl>
                                      </p:cBhvr>
                                    </p:animEffect>
                                  </p:childTnLst>
                                </p:cTn>
                              </p:par>
                            </p:childTnLst>
                          </p:cTn>
                        </p:par>
                        <p:par>
                          <p:cTn id="36" fill="hold">
                            <p:stCondLst>
                              <p:cond delay="2619"/>
                            </p:stCondLst>
                            <p:childTnLst>
                              <p:par>
                                <p:cTn id="37" presetID="22" presetClass="entr" presetSubtype="4" fill="hold" nodeType="after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wipe(down)">
                                      <p:cBhvr>
                                        <p:cTn id="39" dur="500"/>
                                        <p:tgtEl>
                                          <p:spTgt spid="37"/>
                                        </p:tgtEl>
                                      </p:cBhvr>
                                    </p:animEffect>
                                  </p:childTnLst>
                                </p:cTn>
                              </p:par>
                              <p:par>
                                <p:cTn id="40" presetID="22" presetClass="entr" presetSubtype="4" fill="hold" nodeType="withEffect">
                                  <p:stCondLst>
                                    <p:cond delay="0"/>
                                  </p:stCondLst>
                                  <p:childTnLst>
                                    <p:set>
                                      <p:cBhvr>
                                        <p:cTn id="41" dur="1" fill="hold">
                                          <p:stCondLst>
                                            <p:cond delay="0"/>
                                          </p:stCondLst>
                                        </p:cTn>
                                        <p:tgtEl>
                                          <p:spTgt spid="41"/>
                                        </p:tgtEl>
                                        <p:attrNameLst>
                                          <p:attrName>style.visibility</p:attrName>
                                        </p:attrNameLst>
                                      </p:cBhvr>
                                      <p:to>
                                        <p:strVal val="visible"/>
                                      </p:to>
                                    </p:set>
                                    <p:animEffect transition="in" filter="wipe(down)">
                                      <p:cBhvr>
                                        <p:cTn id="42" dur="500"/>
                                        <p:tgtEl>
                                          <p:spTgt spid="41"/>
                                        </p:tgtEl>
                                      </p:cBhvr>
                                    </p:animEffect>
                                  </p:childTnLst>
                                </p:cTn>
                              </p:par>
                              <p:par>
                                <p:cTn id="43" presetID="22" presetClass="entr" presetSubtype="4" fill="hold" nodeType="withEffect">
                                  <p:stCondLst>
                                    <p:cond delay="0"/>
                                  </p:stCondLst>
                                  <p:childTnLst>
                                    <p:set>
                                      <p:cBhvr>
                                        <p:cTn id="44" dur="1" fill="hold">
                                          <p:stCondLst>
                                            <p:cond delay="0"/>
                                          </p:stCondLst>
                                        </p:cTn>
                                        <p:tgtEl>
                                          <p:spTgt spid="47"/>
                                        </p:tgtEl>
                                        <p:attrNameLst>
                                          <p:attrName>style.visibility</p:attrName>
                                        </p:attrNameLst>
                                      </p:cBhvr>
                                      <p:to>
                                        <p:strVal val="visible"/>
                                      </p:to>
                                    </p:set>
                                    <p:animEffect transition="in" filter="wipe(down)">
                                      <p:cBhvr>
                                        <p:cTn id="45" dur="500"/>
                                        <p:tgtEl>
                                          <p:spTgt spid="47"/>
                                        </p:tgtEl>
                                      </p:cBhvr>
                                    </p:animEffect>
                                  </p:childTnLst>
                                </p:cTn>
                              </p:par>
                            </p:childTnLst>
                          </p:cTn>
                        </p:par>
                        <p:par>
                          <p:cTn id="46" fill="hold">
                            <p:stCondLst>
                              <p:cond delay="3119"/>
                            </p:stCondLst>
                            <p:childTnLst>
                              <p:par>
                                <p:cTn id="47" presetID="42" presetClass="entr" presetSubtype="0" fill="hold"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300"/>
                                        <p:tgtEl>
                                          <p:spTgt spid="29"/>
                                        </p:tgtEl>
                                      </p:cBhvr>
                                    </p:animEffect>
                                    <p:anim calcmode="lin" valueType="num">
                                      <p:cBhvr>
                                        <p:cTn id="50" dur="300" fill="hold"/>
                                        <p:tgtEl>
                                          <p:spTgt spid="29"/>
                                        </p:tgtEl>
                                        <p:attrNameLst>
                                          <p:attrName>ppt_x</p:attrName>
                                        </p:attrNameLst>
                                      </p:cBhvr>
                                      <p:tavLst>
                                        <p:tav tm="0">
                                          <p:val>
                                            <p:strVal val="#ppt_x"/>
                                          </p:val>
                                        </p:tav>
                                        <p:tav tm="100000">
                                          <p:val>
                                            <p:strVal val="#ppt_x"/>
                                          </p:val>
                                        </p:tav>
                                      </p:tavLst>
                                    </p:anim>
                                    <p:anim calcmode="lin" valueType="num">
                                      <p:cBhvr>
                                        <p:cTn id="51" dur="300" fill="hold"/>
                                        <p:tgtEl>
                                          <p:spTgt spid="29"/>
                                        </p:tgtEl>
                                        <p:attrNameLst>
                                          <p:attrName>ppt_y</p:attrName>
                                        </p:attrNameLst>
                                      </p:cBhvr>
                                      <p:tavLst>
                                        <p:tav tm="0">
                                          <p:val>
                                            <p:strVal val="#ppt_y+.1"/>
                                          </p:val>
                                        </p:tav>
                                        <p:tav tm="100000">
                                          <p:val>
                                            <p:strVal val="#ppt_y"/>
                                          </p:val>
                                        </p:tav>
                                      </p:tavLst>
                                    </p:anim>
                                  </p:childTnLst>
                                </p:cTn>
                              </p:par>
                            </p:childTnLst>
                          </p:cTn>
                        </p:par>
                        <p:par>
                          <p:cTn id="52" fill="hold">
                            <p:stCondLst>
                              <p:cond delay="3619"/>
                            </p:stCondLst>
                            <p:childTnLst>
                              <p:par>
                                <p:cTn id="53" presetID="22" presetClass="entr" presetSubtype="4"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down)">
                                      <p:cBhvr>
                                        <p:cTn id="55" dur="500"/>
                                        <p:tgtEl>
                                          <p:spTgt spid="32"/>
                                        </p:tgtEl>
                                      </p:cBhvr>
                                    </p:animEffect>
                                  </p:childTnLst>
                                </p:cTn>
                              </p:par>
                            </p:childTnLst>
                          </p:cTn>
                        </p:par>
                        <p:par>
                          <p:cTn id="56" fill="hold">
                            <p:stCondLst>
                              <p:cond delay="4119"/>
                            </p:stCondLst>
                            <p:childTnLst>
                              <p:par>
                                <p:cTn id="57" presetID="42" presetClass="entr" presetSubtype="0" fill="hold"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fade">
                                      <p:cBhvr>
                                        <p:cTn id="59" dur="300"/>
                                        <p:tgtEl>
                                          <p:spTgt spid="33"/>
                                        </p:tgtEl>
                                      </p:cBhvr>
                                    </p:animEffect>
                                    <p:anim calcmode="lin" valueType="num">
                                      <p:cBhvr>
                                        <p:cTn id="60" dur="300" fill="hold"/>
                                        <p:tgtEl>
                                          <p:spTgt spid="33"/>
                                        </p:tgtEl>
                                        <p:attrNameLst>
                                          <p:attrName>ppt_x</p:attrName>
                                        </p:attrNameLst>
                                      </p:cBhvr>
                                      <p:tavLst>
                                        <p:tav tm="0">
                                          <p:val>
                                            <p:strVal val="#ppt_x"/>
                                          </p:val>
                                        </p:tav>
                                        <p:tav tm="100000">
                                          <p:val>
                                            <p:strVal val="#ppt_x"/>
                                          </p:val>
                                        </p:tav>
                                      </p:tavLst>
                                    </p:anim>
                                    <p:anim calcmode="lin" valueType="num">
                                      <p:cBhvr>
                                        <p:cTn id="61" dur="300" fill="hold"/>
                                        <p:tgtEl>
                                          <p:spTgt spid="33"/>
                                        </p:tgtEl>
                                        <p:attrNameLst>
                                          <p:attrName>ppt_y</p:attrName>
                                        </p:attrNameLst>
                                      </p:cBhvr>
                                      <p:tavLst>
                                        <p:tav tm="0">
                                          <p:val>
                                            <p:strVal val="#ppt_y+.1"/>
                                          </p:val>
                                        </p:tav>
                                        <p:tav tm="100000">
                                          <p:val>
                                            <p:strVal val="#ppt_y"/>
                                          </p:val>
                                        </p:tav>
                                      </p:tavLst>
                                    </p:anim>
                                  </p:childTnLst>
                                </p:cTn>
                              </p:par>
                            </p:childTnLst>
                          </p:cTn>
                        </p:par>
                        <p:par>
                          <p:cTn id="62" fill="hold">
                            <p:stCondLst>
                              <p:cond delay="4619"/>
                            </p:stCondLst>
                            <p:childTnLst>
                              <p:par>
                                <p:cTn id="63" presetID="22" presetClass="entr" presetSubtype="4" fill="hold" grpId="0" nodeType="afterEffect">
                                  <p:stCondLst>
                                    <p:cond delay="0"/>
                                  </p:stCondLst>
                                  <p:childTnLst>
                                    <p:set>
                                      <p:cBhvr>
                                        <p:cTn id="64" dur="1" fill="hold">
                                          <p:stCondLst>
                                            <p:cond delay="0"/>
                                          </p:stCondLst>
                                        </p:cTn>
                                        <p:tgtEl>
                                          <p:spTgt spid="36"/>
                                        </p:tgtEl>
                                        <p:attrNameLst>
                                          <p:attrName>style.visibility</p:attrName>
                                        </p:attrNameLst>
                                      </p:cBhvr>
                                      <p:to>
                                        <p:strVal val="visible"/>
                                      </p:to>
                                    </p:set>
                                    <p:animEffect transition="in" filter="wipe(down)">
                                      <p:cBhvr>
                                        <p:cTn id="65" dur="500"/>
                                        <p:tgtEl>
                                          <p:spTgt spid="36"/>
                                        </p:tgtEl>
                                      </p:cBhvr>
                                    </p:animEffect>
                                  </p:childTnLst>
                                </p:cTn>
                              </p:par>
                            </p:childTnLst>
                          </p:cTn>
                        </p:par>
                        <p:par>
                          <p:cTn id="66" fill="hold">
                            <p:stCondLst>
                              <p:cond delay="5119"/>
                            </p:stCondLst>
                            <p:childTnLst>
                              <p:par>
                                <p:cTn id="67" presetID="47" presetClass="entr" presetSubtype="0" fill="hold" nodeType="afterEffect">
                                  <p:stCondLst>
                                    <p:cond delay="0"/>
                                  </p:stCondLst>
                                  <p:childTnLst>
                                    <p:set>
                                      <p:cBhvr>
                                        <p:cTn id="68" dur="1" fill="hold">
                                          <p:stCondLst>
                                            <p:cond delay="0"/>
                                          </p:stCondLst>
                                        </p:cTn>
                                        <p:tgtEl>
                                          <p:spTgt spid="38"/>
                                        </p:tgtEl>
                                        <p:attrNameLst>
                                          <p:attrName>style.visibility</p:attrName>
                                        </p:attrNameLst>
                                      </p:cBhvr>
                                      <p:to>
                                        <p:strVal val="visible"/>
                                      </p:to>
                                    </p:set>
                                    <p:animEffect transition="in" filter="fade">
                                      <p:cBhvr>
                                        <p:cTn id="69" dur="300"/>
                                        <p:tgtEl>
                                          <p:spTgt spid="38"/>
                                        </p:tgtEl>
                                      </p:cBhvr>
                                    </p:animEffect>
                                    <p:anim calcmode="lin" valueType="num">
                                      <p:cBhvr>
                                        <p:cTn id="70" dur="300" fill="hold"/>
                                        <p:tgtEl>
                                          <p:spTgt spid="38"/>
                                        </p:tgtEl>
                                        <p:attrNameLst>
                                          <p:attrName>ppt_x</p:attrName>
                                        </p:attrNameLst>
                                      </p:cBhvr>
                                      <p:tavLst>
                                        <p:tav tm="0">
                                          <p:val>
                                            <p:strVal val="#ppt_x"/>
                                          </p:val>
                                        </p:tav>
                                        <p:tav tm="100000">
                                          <p:val>
                                            <p:strVal val="#ppt_x"/>
                                          </p:val>
                                        </p:tav>
                                      </p:tavLst>
                                    </p:anim>
                                    <p:anim calcmode="lin" valueType="num">
                                      <p:cBhvr>
                                        <p:cTn id="71" dur="300" fill="hold"/>
                                        <p:tgtEl>
                                          <p:spTgt spid="38"/>
                                        </p:tgtEl>
                                        <p:attrNameLst>
                                          <p:attrName>ppt_y</p:attrName>
                                        </p:attrNameLst>
                                      </p:cBhvr>
                                      <p:tavLst>
                                        <p:tav tm="0">
                                          <p:val>
                                            <p:strVal val="#ppt_y-.1"/>
                                          </p:val>
                                        </p:tav>
                                        <p:tav tm="100000">
                                          <p:val>
                                            <p:strVal val="#ppt_y"/>
                                          </p:val>
                                        </p:tav>
                                      </p:tavLst>
                                    </p:anim>
                                  </p:childTnLst>
                                </p:cTn>
                              </p:par>
                            </p:childTnLst>
                          </p:cTn>
                        </p:par>
                        <p:par>
                          <p:cTn id="72" fill="hold">
                            <p:stCondLst>
                              <p:cond delay="5619"/>
                            </p:stCondLst>
                            <p:childTnLst>
                              <p:par>
                                <p:cTn id="73" presetID="22" presetClass="entr" presetSubtype="1" fill="hold" grpId="0" nodeType="afterEffect">
                                  <p:stCondLst>
                                    <p:cond delay="0"/>
                                  </p:stCondLst>
                                  <p:childTnLst>
                                    <p:set>
                                      <p:cBhvr>
                                        <p:cTn id="74" dur="1" fill="hold">
                                          <p:stCondLst>
                                            <p:cond delay="0"/>
                                          </p:stCondLst>
                                        </p:cTn>
                                        <p:tgtEl>
                                          <p:spTgt spid="42"/>
                                        </p:tgtEl>
                                        <p:attrNameLst>
                                          <p:attrName>style.visibility</p:attrName>
                                        </p:attrNameLst>
                                      </p:cBhvr>
                                      <p:to>
                                        <p:strVal val="visible"/>
                                      </p:to>
                                    </p:set>
                                    <p:animEffect transition="in" filter="wipe(up)">
                                      <p:cBhvr>
                                        <p:cTn id="75" dur="500"/>
                                        <p:tgtEl>
                                          <p:spTgt spid="42"/>
                                        </p:tgtEl>
                                      </p:cBhvr>
                                    </p:animEffect>
                                  </p:childTnLst>
                                </p:cTn>
                              </p:par>
                            </p:childTnLst>
                          </p:cTn>
                        </p:par>
                        <p:par>
                          <p:cTn id="76" fill="hold">
                            <p:stCondLst>
                              <p:cond delay="6119"/>
                            </p:stCondLst>
                            <p:childTnLst>
                              <p:par>
                                <p:cTn id="77" presetID="47" presetClass="entr" presetSubtype="0" fill="hold" nodeType="afterEffect">
                                  <p:stCondLst>
                                    <p:cond delay="0"/>
                                  </p:stCondLst>
                                  <p:childTnLst>
                                    <p:set>
                                      <p:cBhvr>
                                        <p:cTn id="78" dur="1" fill="hold">
                                          <p:stCondLst>
                                            <p:cond delay="0"/>
                                          </p:stCondLst>
                                        </p:cTn>
                                        <p:tgtEl>
                                          <p:spTgt spid="43"/>
                                        </p:tgtEl>
                                        <p:attrNameLst>
                                          <p:attrName>style.visibility</p:attrName>
                                        </p:attrNameLst>
                                      </p:cBhvr>
                                      <p:to>
                                        <p:strVal val="visible"/>
                                      </p:to>
                                    </p:set>
                                    <p:animEffect transition="in" filter="fade">
                                      <p:cBhvr>
                                        <p:cTn id="79" dur="300"/>
                                        <p:tgtEl>
                                          <p:spTgt spid="43"/>
                                        </p:tgtEl>
                                      </p:cBhvr>
                                    </p:animEffect>
                                    <p:anim calcmode="lin" valueType="num">
                                      <p:cBhvr>
                                        <p:cTn id="80" dur="300" fill="hold"/>
                                        <p:tgtEl>
                                          <p:spTgt spid="43"/>
                                        </p:tgtEl>
                                        <p:attrNameLst>
                                          <p:attrName>ppt_x</p:attrName>
                                        </p:attrNameLst>
                                      </p:cBhvr>
                                      <p:tavLst>
                                        <p:tav tm="0">
                                          <p:val>
                                            <p:strVal val="#ppt_x"/>
                                          </p:val>
                                        </p:tav>
                                        <p:tav tm="100000">
                                          <p:val>
                                            <p:strVal val="#ppt_x"/>
                                          </p:val>
                                        </p:tav>
                                      </p:tavLst>
                                    </p:anim>
                                    <p:anim calcmode="lin" valueType="num">
                                      <p:cBhvr>
                                        <p:cTn id="81" dur="300" fill="hold"/>
                                        <p:tgtEl>
                                          <p:spTgt spid="43"/>
                                        </p:tgtEl>
                                        <p:attrNameLst>
                                          <p:attrName>ppt_y</p:attrName>
                                        </p:attrNameLst>
                                      </p:cBhvr>
                                      <p:tavLst>
                                        <p:tav tm="0">
                                          <p:val>
                                            <p:strVal val="#ppt_y-.1"/>
                                          </p:val>
                                        </p:tav>
                                        <p:tav tm="100000">
                                          <p:val>
                                            <p:strVal val="#ppt_y"/>
                                          </p:val>
                                        </p:tav>
                                      </p:tavLst>
                                    </p:anim>
                                  </p:childTnLst>
                                </p:cTn>
                              </p:par>
                            </p:childTnLst>
                          </p:cTn>
                        </p:par>
                        <p:par>
                          <p:cTn id="82" fill="hold">
                            <p:stCondLst>
                              <p:cond delay="6619"/>
                            </p:stCondLst>
                            <p:childTnLst>
                              <p:par>
                                <p:cTn id="83" presetID="22" presetClass="entr" presetSubtype="1" fill="hold" grpId="0" nodeType="afterEffect">
                                  <p:stCondLst>
                                    <p:cond delay="0"/>
                                  </p:stCondLst>
                                  <p:childTnLst>
                                    <p:set>
                                      <p:cBhvr>
                                        <p:cTn id="84" dur="1" fill="hold">
                                          <p:stCondLst>
                                            <p:cond delay="0"/>
                                          </p:stCondLst>
                                        </p:cTn>
                                        <p:tgtEl>
                                          <p:spTgt spid="46"/>
                                        </p:tgtEl>
                                        <p:attrNameLst>
                                          <p:attrName>style.visibility</p:attrName>
                                        </p:attrNameLst>
                                      </p:cBhvr>
                                      <p:to>
                                        <p:strVal val="visible"/>
                                      </p:to>
                                    </p:set>
                                    <p:animEffect transition="in" filter="wipe(up)">
                                      <p:cBhvr>
                                        <p:cTn id="8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7" grpId="0"/>
      <p:bldP spid="27" grpId="0" animBg="1"/>
      <p:bldP spid="32" grpId="0"/>
      <p:bldP spid="36" grpId="0"/>
      <p:bldP spid="42" grpId="0"/>
      <p:bldP spid="46" grpId="0"/>
      <p:bldP spid="48"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8" name="矩形 27"/>
          <p:cNvSpPr/>
          <p:nvPr/>
        </p:nvSpPr>
        <p:spPr bwMode="auto">
          <a:xfrm>
            <a:off x="2" y="666519"/>
            <a:ext cx="257348" cy="6082591"/>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22" name="矩形 21"/>
          <p:cNvSpPr/>
          <p:nvPr/>
        </p:nvSpPr>
        <p:spPr bwMode="auto">
          <a:xfrm>
            <a:off x="0" y="666519"/>
            <a:ext cx="12196763" cy="6082591"/>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0" y="174413"/>
            <a:ext cx="1107971" cy="369320"/>
          </a:xfrm>
          <a:prstGeom prst="rect">
            <a:avLst/>
          </a:prstGeom>
          <a:noFill/>
        </p:spPr>
        <p:txBody>
          <a:bodyPr wrap="none" lIns="91428" tIns="45714" rIns="91428" bIns="45714" rtlCol="0">
            <a:spAutoFit/>
          </a:bodyPr>
          <a:lstStyle/>
          <a:p>
            <a:r>
              <a:rPr lang="zh-CN" altLang="en-US" dirty="0">
                <a:solidFill>
                  <a:srgbClr val="C2C1C1">
                    <a:lumMod val="20000"/>
                    <a:lumOff val="80000"/>
                  </a:srgbClr>
                </a:solidFill>
                <a:latin typeface="微软雅黑" panose="020B0503020204020204" pitchFamily="34" charset="-122"/>
                <a:ea typeface="微软雅黑" panose="020B0503020204020204" pitchFamily="34" charset="-122"/>
              </a:rPr>
              <a:t>完成步骤</a:t>
            </a:r>
            <a:endParaRPr lang="zh-CN" altLang="en-US" dirty="0">
              <a:solidFill>
                <a:srgbClr val="C2C1C1">
                  <a:lumMod val="20000"/>
                  <a:lumOff val="80000"/>
                </a:srgb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pic>
        <p:nvPicPr>
          <p:cNvPr id="6" name="Picture 2"/>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17125" b="8482"/>
          <a:stretch>
            <a:fillRect/>
          </a:stretch>
        </p:blipFill>
        <p:spPr bwMode="auto">
          <a:xfrm>
            <a:off x="971601" y="1152444"/>
            <a:ext cx="3105671" cy="15403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6"/>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3115"/>
          <a:stretch>
            <a:fillRect/>
          </a:stretch>
        </p:blipFill>
        <p:spPr bwMode="auto">
          <a:xfrm>
            <a:off x="971601" y="4413579"/>
            <a:ext cx="3105671" cy="15357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8" name="组合 7"/>
          <p:cNvGrpSpPr/>
          <p:nvPr/>
        </p:nvGrpSpPr>
        <p:grpSpPr>
          <a:xfrm>
            <a:off x="4360472" y="1152445"/>
            <a:ext cx="6777745" cy="1540395"/>
            <a:chOff x="3347864" y="1152445"/>
            <a:chExt cx="4752528" cy="1080119"/>
          </a:xfrm>
        </p:grpSpPr>
        <p:sp>
          <p:nvSpPr>
            <p:cNvPr id="9" name="矩形 8"/>
            <p:cNvSpPr/>
            <p:nvPr/>
          </p:nvSpPr>
          <p:spPr>
            <a:xfrm>
              <a:off x="3347864" y="1152445"/>
              <a:ext cx="4752528" cy="26717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rgbClr val="F8F8F8"/>
                  </a:solidFill>
                  <a:latin typeface="微软雅黑" panose="020B0503020204020204" pitchFamily="34" charset="-122"/>
                  <a:ea typeface="微软雅黑" panose="020B0503020204020204" pitchFamily="34" charset="-122"/>
                  <a:cs typeface="Segoe UI" panose="020B0502040204020203" pitchFamily="34" charset="0"/>
                </a:rPr>
                <a:t>步骤一</a:t>
              </a:r>
              <a:endParaRPr lang="en-US" altLang="zh-CN" sz="2000" dirty="0">
                <a:solidFill>
                  <a:srgbClr val="F8F8F8"/>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10" name="矩形 9"/>
            <p:cNvSpPr/>
            <p:nvPr/>
          </p:nvSpPr>
          <p:spPr>
            <a:xfrm>
              <a:off x="3347864" y="1419622"/>
              <a:ext cx="4752528" cy="81294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defTabSz="685165">
                <a:lnSpc>
                  <a:spcPct val="70000"/>
                </a:lnSpc>
                <a:spcBef>
                  <a:spcPts val="675"/>
                </a:spcBef>
                <a:buFont typeface="Arial" panose="020B0604020202020204" pitchFamily="34" charset="0"/>
                <a:buChar char="•"/>
              </a:pPr>
              <a:r>
                <a:rPr lang="zh-CN" altLang="en-US"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rPr>
                <a:t>单击此处填加文字内容单击此处填加文字内容单击此处填加文字内容</a:t>
              </a:r>
              <a:endParaRPr lang="en-US" altLang="zh-CN"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endParaRPr>
            </a:p>
            <a:p>
              <a:pPr marL="228600" indent="-228600" defTabSz="685165">
                <a:lnSpc>
                  <a:spcPct val="70000"/>
                </a:lnSpc>
                <a:spcBef>
                  <a:spcPts val="675"/>
                </a:spcBef>
                <a:buFont typeface="Arial" panose="020B0604020202020204" pitchFamily="34" charset="0"/>
                <a:buChar char="•"/>
              </a:pPr>
              <a:r>
                <a:rPr lang="zh-CN" altLang="en-US"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rPr>
                <a:t>单击此处填加文字内容单击此处填加文字内容单击此处填加文字内容</a:t>
              </a:r>
              <a:endParaRPr lang="en-US" altLang="zh-CN"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endParaRPr>
            </a:p>
            <a:p>
              <a:pPr marL="228600" indent="-228600" defTabSz="685165">
                <a:lnSpc>
                  <a:spcPct val="70000"/>
                </a:lnSpc>
                <a:spcBef>
                  <a:spcPts val="675"/>
                </a:spcBef>
                <a:buFont typeface="Arial" panose="020B0604020202020204" pitchFamily="34" charset="0"/>
                <a:buChar char="•"/>
              </a:pPr>
              <a:r>
                <a:rPr lang="zh-CN" altLang="en-US"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rPr>
                <a:t>单击此处填加文字内容单击此处填加文字内容单击此处填加文字内容</a:t>
              </a:r>
              <a:endParaRPr lang="zh-CN" altLang="en-US" sz="1600" dirty="0"/>
            </a:p>
          </p:txBody>
        </p:sp>
      </p:grpSp>
      <p:grpSp>
        <p:nvGrpSpPr>
          <p:cNvPr id="11" name="组合 10"/>
          <p:cNvGrpSpPr/>
          <p:nvPr/>
        </p:nvGrpSpPr>
        <p:grpSpPr>
          <a:xfrm>
            <a:off x="4360472" y="2785360"/>
            <a:ext cx="6777745" cy="1540397"/>
            <a:chOff x="3347864" y="1152444"/>
            <a:chExt cx="4752528" cy="1080120"/>
          </a:xfrm>
        </p:grpSpPr>
        <p:sp>
          <p:nvSpPr>
            <p:cNvPr id="12" name="矩形 11"/>
            <p:cNvSpPr/>
            <p:nvPr/>
          </p:nvSpPr>
          <p:spPr>
            <a:xfrm>
              <a:off x="3347864" y="1152444"/>
              <a:ext cx="4752528" cy="26717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rgbClr val="F8F8F8"/>
                  </a:solidFill>
                  <a:latin typeface="微软雅黑" panose="020B0503020204020204" pitchFamily="34" charset="-122"/>
                  <a:ea typeface="微软雅黑" panose="020B0503020204020204" pitchFamily="34" charset="-122"/>
                  <a:cs typeface="Segoe UI" panose="020B0502040204020203" pitchFamily="34" charset="0"/>
                </a:rPr>
                <a:t>步骤二</a:t>
              </a:r>
              <a:endParaRPr lang="en-US" altLang="zh-CN" sz="2000" dirty="0">
                <a:solidFill>
                  <a:srgbClr val="F8F8F8"/>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13" name="矩形 12"/>
            <p:cNvSpPr/>
            <p:nvPr/>
          </p:nvSpPr>
          <p:spPr>
            <a:xfrm>
              <a:off x="3347864" y="1419622"/>
              <a:ext cx="4752528" cy="81294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defTabSz="685165">
                <a:lnSpc>
                  <a:spcPct val="70000"/>
                </a:lnSpc>
                <a:spcBef>
                  <a:spcPts val="675"/>
                </a:spcBef>
                <a:buFont typeface="Arial" panose="020B0604020202020204" pitchFamily="34" charset="0"/>
                <a:buChar char="•"/>
              </a:pPr>
              <a:r>
                <a:rPr lang="zh-CN" altLang="en-US"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rPr>
                <a:t>单击此处填加文字内容单击此处填加文字内容单击此处填加文字内容</a:t>
              </a:r>
              <a:endParaRPr lang="en-US" altLang="zh-CN"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endParaRPr>
            </a:p>
            <a:p>
              <a:pPr marL="228600" indent="-228600" defTabSz="685165">
                <a:lnSpc>
                  <a:spcPct val="70000"/>
                </a:lnSpc>
                <a:spcBef>
                  <a:spcPts val="675"/>
                </a:spcBef>
                <a:buFont typeface="Arial" panose="020B0604020202020204" pitchFamily="34" charset="0"/>
                <a:buChar char="•"/>
              </a:pPr>
              <a:r>
                <a:rPr lang="zh-CN" altLang="en-US"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rPr>
                <a:t>单击此处填加文字内容单击此处填加文字内容单击此处填加文字内容</a:t>
              </a:r>
              <a:endParaRPr lang="en-US" altLang="zh-CN"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endParaRPr>
            </a:p>
            <a:p>
              <a:pPr marL="228600" indent="-228600" defTabSz="685165">
                <a:lnSpc>
                  <a:spcPct val="70000"/>
                </a:lnSpc>
                <a:spcBef>
                  <a:spcPts val="675"/>
                </a:spcBef>
                <a:buFont typeface="Arial" panose="020B0604020202020204" pitchFamily="34" charset="0"/>
                <a:buChar char="•"/>
              </a:pPr>
              <a:r>
                <a:rPr lang="zh-CN" altLang="en-US"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rPr>
                <a:t>单击此处填加文字内容单击此处填加文字内容单击此处填加文字内容</a:t>
              </a:r>
              <a:endParaRPr lang="zh-CN" altLang="en-US" sz="1600" dirty="0"/>
            </a:p>
          </p:txBody>
        </p:sp>
      </p:grpSp>
      <p:grpSp>
        <p:nvGrpSpPr>
          <p:cNvPr id="14" name="组合 13"/>
          <p:cNvGrpSpPr/>
          <p:nvPr/>
        </p:nvGrpSpPr>
        <p:grpSpPr>
          <a:xfrm>
            <a:off x="4360472" y="4408884"/>
            <a:ext cx="6777745" cy="1540397"/>
            <a:chOff x="3347864" y="1152444"/>
            <a:chExt cx="4752528" cy="1080120"/>
          </a:xfrm>
        </p:grpSpPr>
        <p:sp>
          <p:nvSpPr>
            <p:cNvPr id="15" name="矩形 14"/>
            <p:cNvSpPr/>
            <p:nvPr/>
          </p:nvSpPr>
          <p:spPr>
            <a:xfrm>
              <a:off x="3347864" y="1152444"/>
              <a:ext cx="4752528" cy="2671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rgbClr val="F8F8F8"/>
                  </a:solidFill>
                  <a:latin typeface="微软雅黑" panose="020B0503020204020204" pitchFamily="34" charset="-122"/>
                  <a:ea typeface="微软雅黑" panose="020B0503020204020204" pitchFamily="34" charset="-122"/>
                  <a:cs typeface="Segoe UI" panose="020B0502040204020203" pitchFamily="34" charset="0"/>
                </a:rPr>
                <a:t>步骤三</a:t>
              </a:r>
              <a:endParaRPr lang="en-US" altLang="zh-CN" sz="2000" dirty="0">
                <a:solidFill>
                  <a:srgbClr val="F8F8F8"/>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16" name="矩形 15"/>
            <p:cNvSpPr/>
            <p:nvPr/>
          </p:nvSpPr>
          <p:spPr>
            <a:xfrm>
              <a:off x="3347864" y="1419622"/>
              <a:ext cx="4752528" cy="81294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defTabSz="685165">
                <a:lnSpc>
                  <a:spcPct val="70000"/>
                </a:lnSpc>
                <a:spcBef>
                  <a:spcPts val="675"/>
                </a:spcBef>
                <a:buFont typeface="Arial" panose="020B0604020202020204" pitchFamily="34" charset="0"/>
                <a:buChar char="•"/>
              </a:pPr>
              <a:r>
                <a:rPr lang="zh-CN" altLang="en-US"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rPr>
                <a:t>单击此处填加文字内容单击此处填加文字内容单击此处填加文字内容</a:t>
              </a:r>
              <a:endParaRPr lang="en-US" altLang="zh-CN"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endParaRPr>
            </a:p>
            <a:p>
              <a:pPr marL="228600" indent="-228600" defTabSz="685165">
                <a:lnSpc>
                  <a:spcPct val="70000"/>
                </a:lnSpc>
                <a:spcBef>
                  <a:spcPts val="675"/>
                </a:spcBef>
                <a:buFont typeface="Arial" panose="020B0604020202020204" pitchFamily="34" charset="0"/>
                <a:buChar char="•"/>
              </a:pPr>
              <a:r>
                <a:rPr lang="zh-CN" altLang="en-US"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rPr>
                <a:t>单击此处填加文字内容单击此处填加文字内容单击此处填加文字内容</a:t>
              </a:r>
              <a:endParaRPr lang="en-US" altLang="zh-CN"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endParaRPr>
            </a:p>
            <a:p>
              <a:pPr marL="228600" indent="-228600" defTabSz="685165">
                <a:lnSpc>
                  <a:spcPct val="70000"/>
                </a:lnSpc>
                <a:spcBef>
                  <a:spcPts val="675"/>
                </a:spcBef>
                <a:buFont typeface="Arial" panose="020B0604020202020204" pitchFamily="34" charset="0"/>
                <a:buChar char="•"/>
              </a:pPr>
              <a:r>
                <a:rPr lang="zh-CN" altLang="en-US" sz="1600" dirty="0">
                  <a:solidFill>
                    <a:schemeClr val="accent2">
                      <a:lumMod val="50000"/>
                    </a:schemeClr>
                  </a:solidFill>
                  <a:latin typeface="微软雅黑" panose="020B0503020204020204" pitchFamily="34" charset="-122"/>
                  <a:ea typeface="微软雅黑" panose="020B0503020204020204" pitchFamily="34" charset="-122"/>
                  <a:cs typeface="Segoe UI" panose="020B0502040204020203" pitchFamily="34" charset="0"/>
                </a:rPr>
                <a:t>单击此处填加文字内容单击此处填加文字内容单击此处填加文字内容</a:t>
              </a:r>
              <a:endParaRPr lang="zh-CN" altLang="en-US" sz="1600" dirty="0"/>
            </a:p>
          </p:txBody>
        </p:sp>
      </p:grpSp>
      <p:pic>
        <p:nvPicPr>
          <p:cNvPr id="17" name="Picture 2" descr="F:\360云盘\02-个人资料\！PPT图片及版面资源\06-PPT精选插图\02-商务\188141-12052214260792.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28735"/>
          <a:stretch>
            <a:fillRect/>
          </a:stretch>
        </p:blipFill>
        <p:spPr bwMode="auto">
          <a:xfrm>
            <a:off x="971601" y="2785360"/>
            <a:ext cx="3105673" cy="154039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3613"/>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300" fill="hold"/>
                                            <p:tgtEl>
                                              <p:spTgt spid="27"/>
                                            </p:tgtEl>
                                            <p:attrNameLst>
                                              <p:attrName>ppt_x</p:attrName>
                                            </p:attrNameLst>
                                          </p:cBhvr>
                                          <p:tavLst>
                                            <p:tav tm="0">
                                              <p:val>
                                                <p:strVal val="0-#ppt_w/2"/>
                                              </p:val>
                                            </p:tav>
                                            <p:tav tm="100000">
                                              <p:val>
                                                <p:strVal val="#ppt_x"/>
                                              </p:val>
                                            </p:tav>
                                          </p:tavLst>
                                        </p:anim>
                                        <p:anim calcmode="lin" valueType="num">
                                          <p:cBhvr additive="base">
                                            <p:cTn id="12" dur="3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7"/>
                                            </p:tgtEl>
                                            <p:attrNameLst>
                                              <p:attrName>style.visibility</p:attrName>
                                            </p:attrNameLst>
                                          </p:cBhvr>
                                          <p:to>
                                            <p:strVal val="visible"/>
                                          </p:to>
                                        </p:set>
                                        <p:anim calcmode="lin" valueType="num">
                                          <p:cBhvr>
                                            <p:cTn id="16"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7" dur="400" fill="hold"/>
                                            <p:tgtEl>
                                              <p:spTgt spid="77"/>
                                            </p:tgtEl>
                                            <p:attrNameLst>
                                              <p:attrName>ppt_y</p:attrName>
                                            </p:attrNameLst>
                                          </p:cBhvr>
                                          <p:tavLst>
                                            <p:tav tm="0">
                                              <p:val>
                                                <p:strVal val="#ppt_y"/>
                                              </p:val>
                                            </p:tav>
                                            <p:tav tm="100000">
                                              <p:val>
                                                <p:strVal val="#ppt_y"/>
                                              </p:val>
                                            </p:tav>
                                          </p:tavLst>
                                        </p:anim>
                                        <p:anim calcmode="lin" valueType="num">
                                          <p:cBhvr>
                                            <p:cTn id="18"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9"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0" dur="400" tmFilter="0,0; .5, 1; 1, 1"/>
                                            <p:tgtEl>
                                              <p:spTgt spid="77"/>
                                            </p:tgtEl>
                                          </p:cBhvr>
                                        </p:animEffect>
                                      </p:childTnLst>
                                    </p:cTn>
                                  </p:par>
                                </p:childTnLst>
                              </p:cTn>
                            </p:par>
                            <p:par>
                              <p:cTn id="21" fill="hold">
                                <p:stCondLst>
                                  <p:cond delay="1319"/>
                                </p:stCondLst>
                                <p:childTnLst>
                                  <p:par>
                                    <p:cTn id="22" presetID="2" presetClass="entr" presetSubtype="8" fill="hold" nodeType="afterEffect" p14:presetBounceEnd="20000">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14:bounceEnd="20000">
                                          <p:cBhvr additive="base">
                                            <p:cTn id="24" dur="500" fill="hold"/>
                                            <p:tgtEl>
                                              <p:spTgt spid="6"/>
                                            </p:tgtEl>
                                            <p:attrNameLst>
                                              <p:attrName>ppt_x</p:attrName>
                                            </p:attrNameLst>
                                          </p:cBhvr>
                                          <p:tavLst>
                                            <p:tav tm="0">
                                              <p:val>
                                                <p:strVal val="0-#ppt_w/2"/>
                                              </p:val>
                                            </p:tav>
                                            <p:tav tm="100000">
                                              <p:val>
                                                <p:strVal val="#ppt_x"/>
                                              </p:val>
                                            </p:tav>
                                          </p:tavLst>
                                        </p:anim>
                                        <p:anim calcmode="lin" valueType="num" p14:bounceEnd="20000">
                                          <p:cBhvr additive="base">
                                            <p:cTn id="25" dur="500" fill="hold"/>
                                            <p:tgtEl>
                                              <p:spTgt spid="6"/>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14:presetBounceEnd="20000">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14:bounceEnd="20000">
                                          <p:cBhvr additive="base">
                                            <p:cTn id="28" dur="500" fill="hold"/>
                                            <p:tgtEl>
                                              <p:spTgt spid="8"/>
                                            </p:tgtEl>
                                            <p:attrNameLst>
                                              <p:attrName>ppt_x</p:attrName>
                                            </p:attrNameLst>
                                          </p:cBhvr>
                                          <p:tavLst>
                                            <p:tav tm="0">
                                              <p:val>
                                                <p:strVal val="1+#ppt_w/2"/>
                                              </p:val>
                                            </p:tav>
                                            <p:tav tm="100000">
                                              <p:val>
                                                <p:strVal val="#ppt_x"/>
                                              </p:val>
                                            </p:tav>
                                          </p:tavLst>
                                        </p:anim>
                                        <p:anim calcmode="lin" valueType="num" p14:bounceEnd="20000">
                                          <p:cBhvr additive="base">
                                            <p:cTn id="29" dur="500" fill="hold"/>
                                            <p:tgtEl>
                                              <p:spTgt spid="8"/>
                                            </p:tgtEl>
                                            <p:attrNameLst>
                                              <p:attrName>ppt_y</p:attrName>
                                            </p:attrNameLst>
                                          </p:cBhvr>
                                          <p:tavLst>
                                            <p:tav tm="0">
                                              <p:val>
                                                <p:strVal val="#ppt_y"/>
                                              </p:val>
                                            </p:tav>
                                            <p:tav tm="100000">
                                              <p:val>
                                                <p:strVal val="#ppt_y"/>
                                              </p:val>
                                            </p:tav>
                                          </p:tavLst>
                                        </p:anim>
                                      </p:childTnLst>
                                    </p:cTn>
                                  </p:par>
                                </p:childTnLst>
                              </p:cTn>
                            </p:par>
                            <p:par>
                              <p:cTn id="30" fill="hold">
                                <p:stCondLst>
                                  <p:cond delay="1819"/>
                                </p:stCondLst>
                                <p:childTnLst>
                                  <p:par>
                                    <p:cTn id="31" presetID="22" presetClass="entr" presetSubtype="1" fill="hold"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wipe(up)">
                                          <p:cBhvr>
                                            <p:cTn id="33" dur="500"/>
                                            <p:tgtEl>
                                              <p:spTgt spid="17"/>
                                            </p:tgtEl>
                                          </p:cBhvr>
                                        </p:animEffect>
                                      </p:childTnLst>
                                    </p:cTn>
                                  </p:par>
                                  <p:par>
                                    <p:cTn id="34" presetID="22" presetClass="entr" presetSubtype="1" fill="hold"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up)">
                                          <p:cBhvr>
                                            <p:cTn id="36" dur="500"/>
                                            <p:tgtEl>
                                              <p:spTgt spid="11"/>
                                            </p:tgtEl>
                                          </p:cBhvr>
                                        </p:animEffect>
                                      </p:childTnLst>
                                    </p:cTn>
                                  </p:par>
                                </p:childTnLst>
                              </p:cTn>
                            </p:par>
                            <p:par>
                              <p:cTn id="37" fill="hold">
                                <p:stCondLst>
                                  <p:cond delay="2319"/>
                                </p:stCondLst>
                                <p:childTnLst>
                                  <p:par>
                                    <p:cTn id="38" presetID="42" presetClass="entr" presetSubtype="0" fill="hold" nodeType="after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500"/>
                                            <p:tgtEl>
                                              <p:spTgt spid="7"/>
                                            </p:tgtEl>
                                          </p:cBhvr>
                                        </p:animEffect>
                                        <p:anim calcmode="lin" valueType="num">
                                          <p:cBhvr>
                                            <p:cTn id="41" dur="500" fill="hold"/>
                                            <p:tgtEl>
                                              <p:spTgt spid="7"/>
                                            </p:tgtEl>
                                            <p:attrNameLst>
                                              <p:attrName>ppt_x</p:attrName>
                                            </p:attrNameLst>
                                          </p:cBhvr>
                                          <p:tavLst>
                                            <p:tav tm="0">
                                              <p:val>
                                                <p:strVal val="#ppt_x"/>
                                              </p:val>
                                            </p:tav>
                                            <p:tav tm="100000">
                                              <p:val>
                                                <p:strVal val="#ppt_x"/>
                                              </p:val>
                                            </p:tav>
                                          </p:tavLst>
                                        </p:anim>
                                        <p:anim calcmode="lin" valueType="num">
                                          <p:cBhvr>
                                            <p:cTn id="42" dur="500" fill="hold"/>
                                            <p:tgtEl>
                                              <p:spTgt spid="7"/>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anim calcmode="lin" valueType="num">
                                          <p:cBhvr>
                                            <p:cTn id="46" dur="500" fill="hold"/>
                                            <p:tgtEl>
                                              <p:spTgt spid="14"/>
                                            </p:tgtEl>
                                            <p:attrNameLst>
                                              <p:attrName>ppt_x</p:attrName>
                                            </p:attrNameLst>
                                          </p:cBhvr>
                                          <p:tavLst>
                                            <p:tav tm="0">
                                              <p:val>
                                                <p:strVal val="#ppt_x"/>
                                              </p:val>
                                            </p:tav>
                                            <p:tav tm="100000">
                                              <p:val>
                                                <p:strVal val="#ppt_x"/>
                                              </p:val>
                                            </p:tav>
                                          </p:tavLst>
                                        </p:anim>
                                        <p:anim calcmode="lin" valueType="num">
                                          <p:cBhvr>
                                            <p:cTn id="47"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7" grpId="0"/>
          <p:bldP spid="27"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300" fill="hold"/>
                                            <p:tgtEl>
                                              <p:spTgt spid="27"/>
                                            </p:tgtEl>
                                            <p:attrNameLst>
                                              <p:attrName>ppt_x</p:attrName>
                                            </p:attrNameLst>
                                          </p:cBhvr>
                                          <p:tavLst>
                                            <p:tav tm="0">
                                              <p:val>
                                                <p:strVal val="0-#ppt_w/2"/>
                                              </p:val>
                                            </p:tav>
                                            <p:tav tm="100000">
                                              <p:val>
                                                <p:strVal val="#ppt_x"/>
                                              </p:val>
                                            </p:tav>
                                          </p:tavLst>
                                        </p:anim>
                                        <p:anim calcmode="lin" valueType="num">
                                          <p:cBhvr additive="base">
                                            <p:cTn id="12" dur="3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7"/>
                                            </p:tgtEl>
                                            <p:attrNameLst>
                                              <p:attrName>style.visibility</p:attrName>
                                            </p:attrNameLst>
                                          </p:cBhvr>
                                          <p:to>
                                            <p:strVal val="visible"/>
                                          </p:to>
                                        </p:set>
                                        <p:anim calcmode="lin" valueType="num">
                                          <p:cBhvr>
                                            <p:cTn id="16"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7" dur="400" fill="hold"/>
                                            <p:tgtEl>
                                              <p:spTgt spid="77"/>
                                            </p:tgtEl>
                                            <p:attrNameLst>
                                              <p:attrName>ppt_y</p:attrName>
                                            </p:attrNameLst>
                                          </p:cBhvr>
                                          <p:tavLst>
                                            <p:tav tm="0">
                                              <p:val>
                                                <p:strVal val="#ppt_y"/>
                                              </p:val>
                                            </p:tav>
                                            <p:tav tm="100000">
                                              <p:val>
                                                <p:strVal val="#ppt_y"/>
                                              </p:val>
                                            </p:tav>
                                          </p:tavLst>
                                        </p:anim>
                                        <p:anim calcmode="lin" valueType="num">
                                          <p:cBhvr>
                                            <p:cTn id="18"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9"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0" dur="400" tmFilter="0,0; .5, 1; 1, 1"/>
                                            <p:tgtEl>
                                              <p:spTgt spid="77"/>
                                            </p:tgtEl>
                                          </p:cBhvr>
                                        </p:animEffect>
                                      </p:childTnLst>
                                    </p:cTn>
                                  </p:par>
                                </p:childTnLst>
                              </p:cTn>
                            </p:par>
                            <p:par>
                              <p:cTn id="21" fill="hold">
                                <p:stCondLst>
                                  <p:cond delay="1319"/>
                                </p:stCondLst>
                                <p:childTnLst>
                                  <p:par>
                                    <p:cTn id="22" presetID="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0-#ppt_w/2"/>
                                              </p:val>
                                            </p:tav>
                                            <p:tav tm="100000">
                                              <p:val>
                                                <p:strVal val="#ppt_x"/>
                                              </p:val>
                                            </p:tav>
                                          </p:tavLst>
                                        </p:anim>
                                        <p:anim calcmode="lin" valueType="num">
                                          <p:cBhvr additive="base">
                                            <p:cTn id="25" dur="500" fill="hold"/>
                                            <p:tgtEl>
                                              <p:spTgt spid="6"/>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1+#ppt_w/2"/>
                                              </p:val>
                                            </p:tav>
                                            <p:tav tm="100000">
                                              <p:val>
                                                <p:strVal val="#ppt_x"/>
                                              </p:val>
                                            </p:tav>
                                          </p:tavLst>
                                        </p:anim>
                                        <p:anim calcmode="lin" valueType="num">
                                          <p:cBhvr additive="base">
                                            <p:cTn id="29" dur="500" fill="hold"/>
                                            <p:tgtEl>
                                              <p:spTgt spid="8"/>
                                            </p:tgtEl>
                                            <p:attrNameLst>
                                              <p:attrName>ppt_y</p:attrName>
                                            </p:attrNameLst>
                                          </p:cBhvr>
                                          <p:tavLst>
                                            <p:tav tm="0">
                                              <p:val>
                                                <p:strVal val="#ppt_y"/>
                                              </p:val>
                                            </p:tav>
                                            <p:tav tm="100000">
                                              <p:val>
                                                <p:strVal val="#ppt_y"/>
                                              </p:val>
                                            </p:tav>
                                          </p:tavLst>
                                        </p:anim>
                                      </p:childTnLst>
                                    </p:cTn>
                                  </p:par>
                                </p:childTnLst>
                              </p:cTn>
                            </p:par>
                            <p:par>
                              <p:cTn id="30" fill="hold">
                                <p:stCondLst>
                                  <p:cond delay="1819"/>
                                </p:stCondLst>
                                <p:childTnLst>
                                  <p:par>
                                    <p:cTn id="31" presetID="22" presetClass="entr" presetSubtype="1" fill="hold"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wipe(up)">
                                          <p:cBhvr>
                                            <p:cTn id="33" dur="500"/>
                                            <p:tgtEl>
                                              <p:spTgt spid="17"/>
                                            </p:tgtEl>
                                          </p:cBhvr>
                                        </p:animEffect>
                                      </p:childTnLst>
                                    </p:cTn>
                                  </p:par>
                                  <p:par>
                                    <p:cTn id="34" presetID="22" presetClass="entr" presetSubtype="1" fill="hold"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up)">
                                          <p:cBhvr>
                                            <p:cTn id="36" dur="500"/>
                                            <p:tgtEl>
                                              <p:spTgt spid="11"/>
                                            </p:tgtEl>
                                          </p:cBhvr>
                                        </p:animEffect>
                                      </p:childTnLst>
                                    </p:cTn>
                                  </p:par>
                                </p:childTnLst>
                              </p:cTn>
                            </p:par>
                            <p:par>
                              <p:cTn id="37" fill="hold">
                                <p:stCondLst>
                                  <p:cond delay="2319"/>
                                </p:stCondLst>
                                <p:childTnLst>
                                  <p:par>
                                    <p:cTn id="38" presetID="42" presetClass="entr" presetSubtype="0" fill="hold" nodeType="after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500"/>
                                            <p:tgtEl>
                                              <p:spTgt spid="7"/>
                                            </p:tgtEl>
                                          </p:cBhvr>
                                        </p:animEffect>
                                        <p:anim calcmode="lin" valueType="num">
                                          <p:cBhvr>
                                            <p:cTn id="41" dur="500" fill="hold"/>
                                            <p:tgtEl>
                                              <p:spTgt spid="7"/>
                                            </p:tgtEl>
                                            <p:attrNameLst>
                                              <p:attrName>ppt_x</p:attrName>
                                            </p:attrNameLst>
                                          </p:cBhvr>
                                          <p:tavLst>
                                            <p:tav tm="0">
                                              <p:val>
                                                <p:strVal val="#ppt_x"/>
                                              </p:val>
                                            </p:tav>
                                            <p:tav tm="100000">
                                              <p:val>
                                                <p:strVal val="#ppt_x"/>
                                              </p:val>
                                            </p:tav>
                                          </p:tavLst>
                                        </p:anim>
                                        <p:anim calcmode="lin" valueType="num">
                                          <p:cBhvr>
                                            <p:cTn id="42" dur="500" fill="hold"/>
                                            <p:tgtEl>
                                              <p:spTgt spid="7"/>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anim calcmode="lin" valueType="num">
                                          <p:cBhvr>
                                            <p:cTn id="46" dur="500" fill="hold"/>
                                            <p:tgtEl>
                                              <p:spTgt spid="14"/>
                                            </p:tgtEl>
                                            <p:attrNameLst>
                                              <p:attrName>ppt_x</p:attrName>
                                            </p:attrNameLst>
                                          </p:cBhvr>
                                          <p:tavLst>
                                            <p:tav tm="0">
                                              <p:val>
                                                <p:strVal val="#ppt_x"/>
                                              </p:val>
                                            </p:tav>
                                            <p:tav tm="100000">
                                              <p:val>
                                                <p:strVal val="#ppt_x"/>
                                              </p:val>
                                            </p:tav>
                                          </p:tavLst>
                                        </p:anim>
                                        <p:anim calcmode="lin" valueType="num">
                                          <p:cBhvr>
                                            <p:cTn id="47"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7" grpId="0"/>
          <p:bldP spid="27" grpId="0" animBg="1"/>
        </p:bldLst>
      </p:timing>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28" name="矩形 27"/>
          <p:cNvSpPr/>
          <p:nvPr/>
        </p:nvSpPr>
        <p:spPr bwMode="auto">
          <a:xfrm>
            <a:off x="2" y="666519"/>
            <a:ext cx="257348" cy="6082591"/>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22" name="矩形 21"/>
          <p:cNvSpPr/>
          <p:nvPr/>
        </p:nvSpPr>
        <p:spPr bwMode="auto">
          <a:xfrm>
            <a:off x="0" y="666519"/>
            <a:ext cx="12196763" cy="6082591"/>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dirty="0" smtClean="0">
              <a:solidFill>
                <a:srgbClr val="C4261D"/>
              </a:solidFill>
            </a:endParaRPr>
          </a:p>
        </p:txBody>
      </p:sp>
      <p:sp>
        <p:nvSpPr>
          <p:cNvPr id="77" name="TextBox 76"/>
          <p:cNvSpPr txBox="1"/>
          <p:nvPr/>
        </p:nvSpPr>
        <p:spPr>
          <a:xfrm>
            <a:off x="434670" y="174413"/>
            <a:ext cx="1107971" cy="369320"/>
          </a:xfrm>
          <a:prstGeom prst="rect">
            <a:avLst/>
          </a:prstGeom>
          <a:noFill/>
        </p:spPr>
        <p:txBody>
          <a:bodyPr wrap="none" lIns="91428" tIns="45714" rIns="91428" bIns="45714" rtlCol="0">
            <a:spAutoFit/>
          </a:bodyPr>
          <a:lstStyle/>
          <a:p>
            <a:r>
              <a:rPr lang="zh-CN" altLang="en-US" dirty="0">
                <a:solidFill>
                  <a:srgbClr val="C2C1C1">
                    <a:lumMod val="20000"/>
                    <a:lumOff val="80000"/>
                  </a:srgbClr>
                </a:solidFill>
                <a:latin typeface="微软雅黑" panose="020B0503020204020204" pitchFamily="34" charset="-122"/>
                <a:ea typeface="微软雅黑" panose="020B0503020204020204" pitchFamily="34" charset="-122"/>
              </a:rPr>
              <a:t>保障措施</a:t>
            </a:r>
            <a:endParaRPr lang="zh-CN" altLang="en-US" dirty="0">
              <a:solidFill>
                <a:srgbClr val="C2C1C1">
                  <a:lumMod val="20000"/>
                  <a:lumOff val="80000"/>
                </a:srgbClr>
              </a:solidFill>
              <a:latin typeface="微软雅黑" panose="020B0503020204020204" pitchFamily="34" charset="-122"/>
              <a:ea typeface="微软雅黑" panose="020B0503020204020204" pitchFamily="34" charset="-122"/>
            </a:endParaRPr>
          </a:p>
        </p:txBody>
      </p:sp>
      <p:sp>
        <p:nvSpPr>
          <p:cNvPr id="27" name="矩形 26"/>
          <p:cNvSpPr/>
          <p:nvPr/>
        </p:nvSpPr>
        <p:spPr bwMode="auto">
          <a:xfrm>
            <a:off x="0" y="238581"/>
            <a:ext cx="409749" cy="333328"/>
          </a:xfrm>
          <a:prstGeom prst="rect">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endParaRPr lang="zh-CN" altLang="en-US" smtClean="0">
              <a:solidFill>
                <a:srgbClr val="C4261D"/>
              </a:solidFill>
            </a:endParaRPr>
          </a:p>
        </p:txBody>
      </p:sp>
      <p:grpSp>
        <p:nvGrpSpPr>
          <p:cNvPr id="6" name="组合 5"/>
          <p:cNvGrpSpPr/>
          <p:nvPr/>
        </p:nvGrpSpPr>
        <p:grpSpPr>
          <a:xfrm>
            <a:off x="2700266" y="1320184"/>
            <a:ext cx="884237" cy="925512"/>
            <a:chOff x="2700263" y="1110021"/>
            <a:chExt cx="884237" cy="925512"/>
          </a:xfrm>
          <a:solidFill>
            <a:schemeClr val="tx2"/>
          </a:solidFill>
        </p:grpSpPr>
        <p:sp>
          <p:nvSpPr>
            <p:cNvPr id="7" name="Oval 6"/>
            <p:cNvSpPr>
              <a:spLocks noChangeArrowheads="1"/>
            </p:cNvSpPr>
            <p:nvPr/>
          </p:nvSpPr>
          <p:spPr bwMode="auto">
            <a:xfrm>
              <a:off x="2700263" y="1110021"/>
              <a:ext cx="884237" cy="925512"/>
            </a:xfrm>
            <a:prstGeom prst="ellipse">
              <a:avLst/>
            </a:prstGeom>
            <a:grpFill/>
            <a:ln w="7" cap="flat">
              <a:noFill/>
              <a:prstDash val="solid"/>
              <a:miter lim="800000"/>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rgbClr val="F8F8F8"/>
                </a:solidFill>
              </a:endParaRPr>
            </a:p>
          </p:txBody>
        </p:sp>
        <p:sp>
          <p:nvSpPr>
            <p:cNvPr id="8" name="TextBox 7"/>
            <p:cNvSpPr txBox="1"/>
            <p:nvPr/>
          </p:nvSpPr>
          <p:spPr>
            <a:xfrm>
              <a:off x="2907381" y="1195885"/>
              <a:ext cx="470000" cy="646331"/>
            </a:xfrm>
            <a:prstGeom prst="rect">
              <a:avLst/>
            </a:prstGeom>
            <a:grpFill/>
          </p:spPr>
          <p:txBody>
            <a:bodyPr wrap="none" rtlCol="0">
              <a:spAutoFit/>
            </a:bodyPr>
            <a:lstStyle/>
            <a:p>
              <a:r>
                <a:rPr lang="en-US" altLang="zh-CN" sz="3600" b="1" dirty="0">
                  <a:solidFill>
                    <a:srgbClr val="F8F8F8"/>
                  </a:solidFill>
                  <a:latin typeface="+mn-ea"/>
                  <a:ea typeface="+mn-ea"/>
                </a:rPr>
                <a:t>1</a:t>
              </a:r>
              <a:endParaRPr lang="zh-CN" altLang="en-US" sz="3600" b="1" dirty="0">
                <a:solidFill>
                  <a:srgbClr val="F8F8F8"/>
                </a:solidFill>
                <a:latin typeface="+mn-ea"/>
                <a:ea typeface="+mn-ea"/>
              </a:endParaRPr>
            </a:p>
          </p:txBody>
        </p:sp>
      </p:grpSp>
      <p:grpSp>
        <p:nvGrpSpPr>
          <p:cNvPr id="9" name="组合 8"/>
          <p:cNvGrpSpPr/>
          <p:nvPr/>
        </p:nvGrpSpPr>
        <p:grpSpPr>
          <a:xfrm>
            <a:off x="4127427" y="2202837"/>
            <a:ext cx="1046162" cy="1019175"/>
            <a:chOff x="4127425" y="1992671"/>
            <a:chExt cx="1046162" cy="1019175"/>
          </a:xfrm>
          <a:solidFill>
            <a:schemeClr val="tx2"/>
          </a:solidFill>
        </p:grpSpPr>
        <p:sp>
          <p:nvSpPr>
            <p:cNvPr id="10" name="Freeform 11"/>
            <p:cNvSpPr/>
            <p:nvPr/>
          </p:nvSpPr>
          <p:spPr bwMode="auto">
            <a:xfrm>
              <a:off x="4127425" y="1992671"/>
              <a:ext cx="1046162" cy="1019175"/>
            </a:xfrm>
            <a:custGeom>
              <a:avLst/>
              <a:gdLst>
                <a:gd name="T0" fmla="*/ 2522 w 2855"/>
                <a:gd name="T1" fmla="*/ 761 h 2785"/>
                <a:gd name="T2" fmla="*/ 2030 w 2855"/>
                <a:gd name="T3" fmla="*/ 2436 h 2785"/>
                <a:gd name="T4" fmla="*/ 332 w 2855"/>
                <a:gd name="T5" fmla="*/ 2025 h 2785"/>
                <a:gd name="T6" fmla="*/ 824 w 2855"/>
                <a:gd name="T7" fmla="*/ 349 h 2785"/>
                <a:gd name="T8" fmla="*/ 2522 w 2855"/>
                <a:gd name="T9" fmla="*/ 761 h 2785"/>
              </a:gdLst>
              <a:ahLst/>
              <a:cxnLst>
                <a:cxn ang="0">
                  <a:pos x="T0" y="T1"/>
                </a:cxn>
                <a:cxn ang="0">
                  <a:pos x="T2" y="T3"/>
                </a:cxn>
                <a:cxn ang="0">
                  <a:pos x="T4" y="T5"/>
                </a:cxn>
                <a:cxn ang="0">
                  <a:pos x="T6" y="T7"/>
                </a:cxn>
                <a:cxn ang="0">
                  <a:pos x="T8" y="T9"/>
                </a:cxn>
              </a:cxnLst>
              <a:rect l="0" t="0" r="r" b="b"/>
              <a:pathLst>
                <a:path w="2855" h="2785">
                  <a:moveTo>
                    <a:pt x="2522" y="761"/>
                  </a:moveTo>
                  <a:cubicBezTo>
                    <a:pt x="2855" y="1337"/>
                    <a:pt x="2634" y="2087"/>
                    <a:pt x="2030" y="2436"/>
                  </a:cubicBezTo>
                  <a:cubicBezTo>
                    <a:pt x="1425" y="2785"/>
                    <a:pt x="665" y="2601"/>
                    <a:pt x="332" y="2025"/>
                  </a:cubicBezTo>
                  <a:cubicBezTo>
                    <a:pt x="0" y="1448"/>
                    <a:pt x="220" y="698"/>
                    <a:pt x="824" y="349"/>
                  </a:cubicBezTo>
                  <a:cubicBezTo>
                    <a:pt x="1429" y="0"/>
                    <a:pt x="2189" y="184"/>
                    <a:pt x="2522" y="761"/>
                  </a:cubicBezTo>
                  <a:close/>
                </a:path>
              </a:pathLst>
            </a:custGeom>
            <a:grpFill/>
            <a:ln w="7" cap="flat">
              <a:noFill/>
              <a:prstDash val="solid"/>
              <a:miter lim="800000"/>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8F8F8"/>
                </a:solidFill>
              </a:endParaRPr>
            </a:p>
          </p:txBody>
        </p:sp>
        <p:sp>
          <p:nvSpPr>
            <p:cNvPr id="11" name="TextBox 10"/>
            <p:cNvSpPr txBox="1"/>
            <p:nvPr/>
          </p:nvSpPr>
          <p:spPr>
            <a:xfrm>
              <a:off x="4463048" y="2169660"/>
              <a:ext cx="470000" cy="646331"/>
            </a:xfrm>
            <a:prstGeom prst="rect">
              <a:avLst/>
            </a:prstGeom>
            <a:grpFill/>
          </p:spPr>
          <p:txBody>
            <a:bodyPr wrap="none" rtlCol="0">
              <a:spAutoFit/>
            </a:bodyPr>
            <a:lstStyle/>
            <a:p>
              <a:r>
                <a:rPr lang="en-US" altLang="zh-CN" sz="3600" b="1" dirty="0">
                  <a:solidFill>
                    <a:srgbClr val="F8F8F8"/>
                  </a:solidFill>
                  <a:latin typeface="+mn-ea"/>
                  <a:ea typeface="+mn-ea"/>
                </a:rPr>
                <a:t>2</a:t>
              </a:r>
              <a:endParaRPr lang="zh-CN" altLang="en-US" sz="3600" b="1" dirty="0">
                <a:solidFill>
                  <a:srgbClr val="F8F8F8"/>
                </a:solidFill>
                <a:latin typeface="+mn-ea"/>
                <a:ea typeface="+mn-ea"/>
              </a:endParaRPr>
            </a:p>
          </p:txBody>
        </p:sp>
      </p:grpSp>
      <p:grpSp>
        <p:nvGrpSpPr>
          <p:cNvPr id="12" name="组合 11"/>
          <p:cNvGrpSpPr/>
          <p:nvPr/>
        </p:nvGrpSpPr>
        <p:grpSpPr>
          <a:xfrm>
            <a:off x="4076627" y="3972897"/>
            <a:ext cx="1046162" cy="1020763"/>
            <a:chOff x="4076625" y="3762733"/>
            <a:chExt cx="1046162" cy="1020762"/>
          </a:xfrm>
          <a:solidFill>
            <a:schemeClr val="tx2"/>
          </a:solidFill>
        </p:grpSpPr>
        <p:sp>
          <p:nvSpPr>
            <p:cNvPr id="13" name="Freeform 10"/>
            <p:cNvSpPr/>
            <p:nvPr/>
          </p:nvSpPr>
          <p:spPr bwMode="auto">
            <a:xfrm>
              <a:off x="4076625" y="3762733"/>
              <a:ext cx="1046162" cy="1020762"/>
            </a:xfrm>
            <a:custGeom>
              <a:avLst/>
              <a:gdLst>
                <a:gd name="T0" fmla="*/ 2522 w 2855"/>
                <a:gd name="T1" fmla="*/ 2025 h 2786"/>
                <a:gd name="T2" fmla="*/ 825 w 2855"/>
                <a:gd name="T3" fmla="*/ 2437 h 2786"/>
                <a:gd name="T4" fmla="*/ 333 w 2855"/>
                <a:gd name="T5" fmla="*/ 761 h 2786"/>
                <a:gd name="T6" fmla="*/ 2030 w 2855"/>
                <a:gd name="T7" fmla="*/ 349 h 2786"/>
                <a:gd name="T8" fmla="*/ 2522 w 2855"/>
                <a:gd name="T9" fmla="*/ 2025 h 2786"/>
              </a:gdLst>
              <a:ahLst/>
              <a:cxnLst>
                <a:cxn ang="0">
                  <a:pos x="T0" y="T1"/>
                </a:cxn>
                <a:cxn ang="0">
                  <a:pos x="T2" y="T3"/>
                </a:cxn>
                <a:cxn ang="0">
                  <a:pos x="T4" y="T5"/>
                </a:cxn>
                <a:cxn ang="0">
                  <a:pos x="T6" y="T7"/>
                </a:cxn>
                <a:cxn ang="0">
                  <a:pos x="T8" y="T9"/>
                </a:cxn>
              </a:cxnLst>
              <a:rect l="0" t="0" r="r" b="b"/>
              <a:pathLst>
                <a:path w="2855" h="2786">
                  <a:moveTo>
                    <a:pt x="2522" y="2025"/>
                  </a:moveTo>
                  <a:cubicBezTo>
                    <a:pt x="2189" y="2601"/>
                    <a:pt x="1429" y="2786"/>
                    <a:pt x="825" y="2437"/>
                  </a:cubicBezTo>
                  <a:cubicBezTo>
                    <a:pt x="220" y="2088"/>
                    <a:pt x="0" y="1337"/>
                    <a:pt x="333" y="761"/>
                  </a:cubicBezTo>
                  <a:cubicBezTo>
                    <a:pt x="665" y="185"/>
                    <a:pt x="1425" y="0"/>
                    <a:pt x="2030" y="349"/>
                  </a:cubicBezTo>
                  <a:cubicBezTo>
                    <a:pt x="2634" y="698"/>
                    <a:pt x="2855" y="1449"/>
                    <a:pt x="2522" y="2025"/>
                  </a:cubicBezTo>
                  <a:close/>
                </a:path>
              </a:pathLst>
            </a:custGeom>
            <a:grpFill/>
            <a:ln w="7" cap="flat">
              <a:noFill/>
              <a:prstDash val="solid"/>
              <a:miter lim="800000"/>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8F8F8"/>
                </a:solidFill>
              </a:endParaRPr>
            </a:p>
          </p:txBody>
        </p:sp>
        <p:sp>
          <p:nvSpPr>
            <p:cNvPr id="14" name="TextBox 13"/>
            <p:cNvSpPr txBox="1"/>
            <p:nvPr/>
          </p:nvSpPr>
          <p:spPr>
            <a:xfrm>
              <a:off x="4403671" y="3986585"/>
              <a:ext cx="470000" cy="646330"/>
            </a:xfrm>
            <a:prstGeom prst="rect">
              <a:avLst/>
            </a:prstGeom>
            <a:grpFill/>
          </p:spPr>
          <p:txBody>
            <a:bodyPr wrap="none" rtlCol="0">
              <a:spAutoFit/>
            </a:bodyPr>
            <a:lstStyle/>
            <a:p>
              <a:r>
                <a:rPr lang="en-US" altLang="zh-CN" sz="3600" b="1" dirty="0">
                  <a:solidFill>
                    <a:srgbClr val="F8F8F8"/>
                  </a:solidFill>
                  <a:latin typeface="+mn-ea"/>
                  <a:ea typeface="+mn-ea"/>
                </a:rPr>
                <a:t>3</a:t>
              </a:r>
              <a:endParaRPr lang="zh-CN" altLang="en-US" sz="3600" b="1" dirty="0">
                <a:solidFill>
                  <a:srgbClr val="F8F8F8"/>
                </a:solidFill>
                <a:latin typeface="+mn-ea"/>
                <a:ea typeface="+mn-ea"/>
              </a:endParaRPr>
            </a:p>
          </p:txBody>
        </p:sp>
      </p:grpSp>
      <p:grpSp>
        <p:nvGrpSpPr>
          <p:cNvPr id="15" name="组合 14"/>
          <p:cNvGrpSpPr/>
          <p:nvPr/>
        </p:nvGrpSpPr>
        <p:grpSpPr>
          <a:xfrm>
            <a:off x="2598663" y="4861896"/>
            <a:ext cx="882650" cy="925512"/>
            <a:chOff x="2598663" y="4651733"/>
            <a:chExt cx="882650" cy="925512"/>
          </a:xfrm>
          <a:solidFill>
            <a:schemeClr val="tx2"/>
          </a:solidFill>
        </p:grpSpPr>
        <p:sp>
          <p:nvSpPr>
            <p:cNvPr id="16" name="Oval 9"/>
            <p:cNvSpPr>
              <a:spLocks noChangeArrowheads="1"/>
            </p:cNvSpPr>
            <p:nvPr/>
          </p:nvSpPr>
          <p:spPr bwMode="auto">
            <a:xfrm>
              <a:off x="2598663" y="4651733"/>
              <a:ext cx="882650" cy="925512"/>
            </a:xfrm>
            <a:prstGeom prst="ellipse">
              <a:avLst/>
            </a:prstGeom>
            <a:grpFill/>
            <a:ln w="7" cap="flat">
              <a:noFill/>
              <a:prstDash val="solid"/>
              <a:miter lim="800000"/>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8F8F8"/>
                </a:solidFill>
              </a:endParaRPr>
            </a:p>
          </p:txBody>
        </p:sp>
        <p:sp>
          <p:nvSpPr>
            <p:cNvPr id="17" name="TextBox 16"/>
            <p:cNvSpPr txBox="1"/>
            <p:nvPr/>
          </p:nvSpPr>
          <p:spPr>
            <a:xfrm>
              <a:off x="2824254" y="4853484"/>
              <a:ext cx="470000" cy="646331"/>
            </a:xfrm>
            <a:prstGeom prst="rect">
              <a:avLst/>
            </a:prstGeom>
            <a:grpFill/>
          </p:spPr>
          <p:txBody>
            <a:bodyPr wrap="none" rtlCol="0">
              <a:spAutoFit/>
            </a:bodyPr>
            <a:lstStyle/>
            <a:p>
              <a:r>
                <a:rPr lang="en-US" altLang="zh-CN" sz="3600" b="1" dirty="0">
                  <a:solidFill>
                    <a:srgbClr val="F8F8F8"/>
                  </a:solidFill>
                  <a:latin typeface="+mn-ea"/>
                  <a:ea typeface="+mn-ea"/>
                </a:rPr>
                <a:t>4</a:t>
              </a:r>
              <a:endParaRPr lang="zh-CN" altLang="en-US" sz="3600" b="1" dirty="0">
                <a:solidFill>
                  <a:srgbClr val="F8F8F8"/>
                </a:solidFill>
                <a:latin typeface="+mn-ea"/>
                <a:ea typeface="+mn-ea"/>
              </a:endParaRPr>
            </a:p>
          </p:txBody>
        </p:sp>
      </p:grpSp>
      <p:grpSp>
        <p:nvGrpSpPr>
          <p:cNvPr id="18" name="组合 17"/>
          <p:cNvGrpSpPr/>
          <p:nvPr/>
        </p:nvGrpSpPr>
        <p:grpSpPr>
          <a:xfrm>
            <a:off x="1009576" y="3885587"/>
            <a:ext cx="1046162" cy="1019175"/>
            <a:chOff x="1009576" y="3675421"/>
            <a:chExt cx="1046162" cy="1019175"/>
          </a:xfrm>
          <a:solidFill>
            <a:schemeClr val="tx2"/>
          </a:solidFill>
        </p:grpSpPr>
        <p:sp>
          <p:nvSpPr>
            <p:cNvPr id="19" name="Freeform 8"/>
            <p:cNvSpPr/>
            <p:nvPr/>
          </p:nvSpPr>
          <p:spPr bwMode="auto">
            <a:xfrm>
              <a:off x="1009576" y="3675421"/>
              <a:ext cx="1046162" cy="1019175"/>
            </a:xfrm>
            <a:custGeom>
              <a:avLst/>
              <a:gdLst>
                <a:gd name="T0" fmla="*/ 333 w 2855"/>
                <a:gd name="T1" fmla="*/ 2025 h 2785"/>
                <a:gd name="T2" fmla="*/ 825 w 2855"/>
                <a:gd name="T3" fmla="*/ 349 h 2785"/>
                <a:gd name="T4" fmla="*/ 2523 w 2855"/>
                <a:gd name="T5" fmla="*/ 760 h 2785"/>
                <a:gd name="T6" fmla="*/ 2030 w 2855"/>
                <a:gd name="T7" fmla="*/ 2436 h 2785"/>
                <a:gd name="T8" fmla="*/ 333 w 2855"/>
                <a:gd name="T9" fmla="*/ 2025 h 2785"/>
              </a:gdLst>
              <a:ahLst/>
              <a:cxnLst>
                <a:cxn ang="0">
                  <a:pos x="T0" y="T1"/>
                </a:cxn>
                <a:cxn ang="0">
                  <a:pos x="T2" y="T3"/>
                </a:cxn>
                <a:cxn ang="0">
                  <a:pos x="T4" y="T5"/>
                </a:cxn>
                <a:cxn ang="0">
                  <a:pos x="T6" y="T7"/>
                </a:cxn>
                <a:cxn ang="0">
                  <a:pos x="T8" y="T9"/>
                </a:cxn>
              </a:cxnLst>
              <a:rect l="0" t="0" r="r" b="b"/>
              <a:pathLst>
                <a:path w="2855" h="2785">
                  <a:moveTo>
                    <a:pt x="333" y="2025"/>
                  </a:moveTo>
                  <a:cubicBezTo>
                    <a:pt x="0" y="1448"/>
                    <a:pt x="221" y="698"/>
                    <a:pt x="825" y="349"/>
                  </a:cubicBezTo>
                  <a:cubicBezTo>
                    <a:pt x="1430" y="0"/>
                    <a:pt x="2190" y="184"/>
                    <a:pt x="2523" y="760"/>
                  </a:cubicBezTo>
                  <a:cubicBezTo>
                    <a:pt x="2855" y="1337"/>
                    <a:pt x="2635" y="2087"/>
                    <a:pt x="2030" y="2436"/>
                  </a:cubicBezTo>
                  <a:cubicBezTo>
                    <a:pt x="1426" y="2785"/>
                    <a:pt x="666" y="2601"/>
                    <a:pt x="333" y="2025"/>
                  </a:cubicBezTo>
                  <a:close/>
                </a:path>
              </a:pathLst>
            </a:custGeom>
            <a:grpFill/>
            <a:ln w="7" cap="flat">
              <a:noFill/>
              <a:prstDash val="solid"/>
              <a:miter lim="800000"/>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8F8F8"/>
                </a:solidFill>
              </a:endParaRPr>
            </a:p>
          </p:txBody>
        </p:sp>
        <p:sp>
          <p:nvSpPr>
            <p:cNvPr id="20" name="TextBox 19"/>
            <p:cNvSpPr txBox="1"/>
            <p:nvPr/>
          </p:nvSpPr>
          <p:spPr>
            <a:xfrm>
              <a:off x="1244836" y="3891582"/>
              <a:ext cx="470000" cy="646331"/>
            </a:xfrm>
            <a:prstGeom prst="rect">
              <a:avLst/>
            </a:prstGeom>
            <a:grpFill/>
          </p:spPr>
          <p:txBody>
            <a:bodyPr wrap="none" rtlCol="0">
              <a:spAutoFit/>
            </a:bodyPr>
            <a:lstStyle/>
            <a:p>
              <a:r>
                <a:rPr lang="en-US" altLang="zh-CN" sz="3600" b="1" dirty="0">
                  <a:solidFill>
                    <a:srgbClr val="F8F8F8"/>
                  </a:solidFill>
                  <a:latin typeface="+mn-ea"/>
                  <a:ea typeface="+mn-ea"/>
                </a:rPr>
                <a:t>5</a:t>
              </a:r>
              <a:endParaRPr lang="zh-CN" altLang="en-US" sz="3600" b="1" dirty="0">
                <a:solidFill>
                  <a:srgbClr val="F8F8F8"/>
                </a:solidFill>
                <a:latin typeface="+mn-ea"/>
                <a:ea typeface="+mn-ea"/>
              </a:endParaRPr>
            </a:p>
          </p:txBody>
        </p:sp>
      </p:grpSp>
      <p:grpSp>
        <p:nvGrpSpPr>
          <p:cNvPr id="21" name="组合 20"/>
          <p:cNvGrpSpPr/>
          <p:nvPr/>
        </p:nvGrpSpPr>
        <p:grpSpPr>
          <a:xfrm>
            <a:off x="1060376" y="2113933"/>
            <a:ext cx="1046162" cy="1020763"/>
            <a:chOff x="1060376" y="1903771"/>
            <a:chExt cx="1046162" cy="1020762"/>
          </a:xfrm>
          <a:solidFill>
            <a:schemeClr val="tx2"/>
          </a:solidFill>
        </p:grpSpPr>
        <p:sp>
          <p:nvSpPr>
            <p:cNvPr id="23" name="Freeform 7"/>
            <p:cNvSpPr/>
            <p:nvPr/>
          </p:nvSpPr>
          <p:spPr bwMode="auto">
            <a:xfrm>
              <a:off x="1060376" y="1903771"/>
              <a:ext cx="1046162" cy="1020762"/>
            </a:xfrm>
            <a:custGeom>
              <a:avLst/>
              <a:gdLst>
                <a:gd name="T0" fmla="*/ 333 w 2855"/>
                <a:gd name="T1" fmla="*/ 761 h 2786"/>
                <a:gd name="T2" fmla="*/ 2030 w 2855"/>
                <a:gd name="T3" fmla="*/ 349 h 2786"/>
                <a:gd name="T4" fmla="*/ 2522 w 2855"/>
                <a:gd name="T5" fmla="*/ 2025 h 2786"/>
                <a:gd name="T6" fmla="*/ 825 w 2855"/>
                <a:gd name="T7" fmla="*/ 2437 h 2786"/>
                <a:gd name="T8" fmla="*/ 333 w 2855"/>
                <a:gd name="T9" fmla="*/ 761 h 2786"/>
              </a:gdLst>
              <a:ahLst/>
              <a:cxnLst>
                <a:cxn ang="0">
                  <a:pos x="T0" y="T1"/>
                </a:cxn>
                <a:cxn ang="0">
                  <a:pos x="T2" y="T3"/>
                </a:cxn>
                <a:cxn ang="0">
                  <a:pos x="T4" y="T5"/>
                </a:cxn>
                <a:cxn ang="0">
                  <a:pos x="T6" y="T7"/>
                </a:cxn>
                <a:cxn ang="0">
                  <a:pos x="T8" y="T9"/>
                </a:cxn>
              </a:cxnLst>
              <a:rect l="0" t="0" r="r" b="b"/>
              <a:pathLst>
                <a:path w="2855" h="2786">
                  <a:moveTo>
                    <a:pt x="333" y="761"/>
                  </a:moveTo>
                  <a:cubicBezTo>
                    <a:pt x="666" y="185"/>
                    <a:pt x="1426" y="0"/>
                    <a:pt x="2030" y="349"/>
                  </a:cubicBezTo>
                  <a:cubicBezTo>
                    <a:pt x="2635" y="698"/>
                    <a:pt x="2855" y="1449"/>
                    <a:pt x="2522" y="2025"/>
                  </a:cubicBezTo>
                  <a:cubicBezTo>
                    <a:pt x="2190" y="2601"/>
                    <a:pt x="1430" y="2786"/>
                    <a:pt x="825" y="2437"/>
                  </a:cubicBezTo>
                  <a:cubicBezTo>
                    <a:pt x="221" y="2088"/>
                    <a:pt x="0" y="1337"/>
                    <a:pt x="333" y="761"/>
                  </a:cubicBezTo>
                  <a:close/>
                </a:path>
              </a:pathLst>
            </a:custGeom>
            <a:grpFill/>
            <a:ln w="7" cap="flat">
              <a:noFill/>
              <a:prstDash val="solid"/>
              <a:miter lim="800000"/>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8F8F8"/>
                </a:solidFill>
              </a:endParaRPr>
            </a:p>
          </p:txBody>
        </p:sp>
        <p:sp>
          <p:nvSpPr>
            <p:cNvPr id="24" name="TextBox 23"/>
            <p:cNvSpPr txBox="1"/>
            <p:nvPr/>
          </p:nvSpPr>
          <p:spPr>
            <a:xfrm>
              <a:off x="1292337" y="2074658"/>
              <a:ext cx="470000" cy="646330"/>
            </a:xfrm>
            <a:prstGeom prst="rect">
              <a:avLst/>
            </a:prstGeom>
            <a:grpFill/>
          </p:spPr>
          <p:txBody>
            <a:bodyPr wrap="none" rtlCol="0">
              <a:spAutoFit/>
            </a:bodyPr>
            <a:lstStyle/>
            <a:p>
              <a:r>
                <a:rPr lang="en-US" altLang="zh-CN" sz="3600" b="1" dirty="0">
                  <a:solidFill>
                    <a:srgbClr val="F8F8F8"/>
                  </a:solidFill>
                  <a:latin typeface="+mn-ea"/>
                  <a:ea typeface="+mn-ea"/>
                </a:rPr>
                <a:t>6</a:t>
              </a:r>
              <a:endParaRPr lang="zh-CN" altLang="en-US" sz="3600" b="1" dirty="0">
                <a:solidFill>
                  <a:srgbClr val="F8F8F8"/>
                </a:solidFill>
                <a:latin typeface="+mn-ea"/>
                <a:ea typeface="+mn-ea"/>
              </a:endParaRPr>
            </a:p>
          </p:txBody>
        </p:sp>
      </p:grpSp>
      <p:grpSp>
        <p:nvGrpSpPr>
          <p:cNvPr id="25" name="组合 24"/>
          <p:cNvGrpSpPr/>
          <p:nvPr/>
        </p:nvGrpSpPr>
        <p:grpSpPr>
          <a:xfrm>
            <a:off x="6328923" y="1867716"/>
            <a:ext cx="2016223" cy="950671"/>
            <a:chOff x="6328921" y="1657550"/>
            <a:chExt cx="2016224" cy="950673"/>
          </a:xfrm>
        </p:grpSpPr>
        <p:sp>
          <p:nvSpPr>
            <p:cNvPr id="26" name="TextBox 25"/>
            <p:cNvSpPr txBox="1"/>
            <p:nvPr/>
          </p:nvSpPr>
          <p:spPr>
            <a:xfrm>
              <a:off x="6328921" y="1657550"/>
              <a:ext cx="1107997" cy="369333"/>
            </a:xfrm>
            <a:prstGeom prst="rect">
              <a:avLst/>
            </a:prstGeom>
            <a:noFill/>
          </p:spPr>
          <p:txBody>
            <a:bodyPr wrap="none" rtlCol="0">
              <a:spAutoFit/>
            </a:bodyPr>
            <a:lstStyle/>
            <a:p>
              <a:r>
                <a:rPr lang="zh-CN" altLang="en-US" b="1" dirty="0" smtClean="0">
                  <a:solidFill>
                    <a:schemeClr val="tx2"/>
                  </a:solidFill>
                  <a:latin typeface="+mj-ea"/>
                  <a:ea typeface="+mj-ea"/>
                </a:rPr>
                <a:t>统一思想</a:t>
              </a:r>
              <a:endParaRPr lang="zh-CN" altLang="en-US" b="1" dirty="0">
                <a:solidFill>
                  <a:schemeClr val="tx2"/>
                </a:solidFill>
                <a:latin typeface="+mj-ea"/>
                <a:ea typeface="+mj-ea"/>
              </a:endParaRPr>
            </a:p>
          </p:txBody>
        </p:sp>
        <p:sp>
          <p:nvSpPr>
            <p:cNvPr id="29" name="TextBox 28"/>
            <p:cNvSpPr txBox="1"/>
            <p:nvPr/>
          </p:nvSpPr>
          <p:spPr>
            <a:xfrm>
              <a:off x="6328921" y="2023447"/>
              <a:ext cx="2016224" cy="584776"/>
            </a:xfrm>
            <a:prstGeom prst="rect">
              <a:avLst/>
            </a:prstGeom>
            <a:noFill/>
          </p:spPr>
          <p:txBody>
            <a:bodyPr wrap="square" rtlCol="0">
              <a:spAutoFit/>
            </a:bodyPr>
            <a:lstStyle/>
            <a:p>
              <a:r>
                <a:rPr lang="zh-CN" altLang="en-US" sz="1600" dirty="0">
                  <a:solidFill>
                    <a:schemeClr val="tx2"/>
                  </a:solidFill>
                  <a:latin typeface="+mn-ea"/>
                  <a:ea typeface="+mn-ea"/>
                </a:rPr>
                <a:t>文字内容文字内容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文字内容文字内容</a:t>
              </a:r>
              <a:endParaRPr lang="zh-CN" altLang="en-US" sz="1600" dirty="0">
                <a:solidFill>
                  <a:schemeClr val="tx2"/>
                </a:solidFill>
                <a:latin typeface="+mn-ea"/>
                <a:ea typeface="+mn-ea"/>
              </a:endParaRPr>
            </a:p>
          </p:txBody>
        </p:sp>
      </p:grpSp>
      <p:grpSp>
        <p:nvGrpSpPr>
          <p:cNvPr id="30" name="组合 29"/>
          <p:cNvGrpSpPr/>
          <p:nvPr/>
        </p:nvGrpSpPr>
        <p:grpSpPr>
          <a:xfrm>
            <a:off x="9309630" y="1867716"/>
            <a:ext cx="2016223" cy="950671"/>
            <a:chOff x="9309627" y="1657550"/>
            <a:chExt cx="2016224" cy="950673"/>
          </a:xfrm>
        </p:grpSpPr>
        <p:sp>
          <p:nvSpPr>
            <p:cNvPr id="31" name="TextBox 30"/>
            <p:cNvSpPr txBox="1"/>
            <p:nvPr/>
          </p:nvSpPr>
          <p:spPr>
            <a:xfrm>
              <a:off x="9309627" y="1657550"/>
              <a:ext cx="1107997" cy="369333"/>
            </a:xfrm>
            <a:prstGeom prst="rect">
              <a:avLst/>
            </a:prstGeom>
            <a:noFill/>
          </p:spPr>
          <p:txBody>
            <a:bodyPr wrap="none" rtlCol="0">
              <a:spAutoFit/>
            </a:bodyPr>
            <a:lstStyle/>
            <a:p>
              <a:r>
                <a:rPr lang="zh-CN" altLang="en-US" b="1" dirty="0" smtClean="0">
                  <a:solidFill>
                    <a:schemeClr val="tx2"/>
                  </a:solidFill>
                  <a:latin typeface="+mj-ea"/>
                  <a:ea typeface="+mj-ea"/>
                </a:rPr>
                <a:t>分解计划</a:t>
              </a:r>
              <a:endParaRPr lang="zh-CN" altLang="en-US" b="1" dirty="0">
                <a:solidFill>
                  <a:schemeClr val="tx2"/>
                </a:solidFill>
                <a:latin typeface="+mj-ea"/>
                <a:ea typeface="+mj-ea"/>
              </a:endParaRPr>
            </a:p>
          </p:txBody>
        </p:sp>
        <p:sp>
          <p:nvSpPr>
            <p:cNvPr id="32" name="TextBox 31"/>
            <p:cNvSpPr txBox="1"/>
            <p:nvPr/>
          </p:nvSpPr>
          <p:spPr>
            <a:xfrm>
              <a:off x="9309627" y="2023447"/>
              <a:ext cx="2016224" cy="584776"/>
            </a:xfrm>
            <a:prstGeom prst="rect">
              <a:avLst/>
            </a:prstGeom>
            <a:noFill/>
          </p:spPr>
          <p:txBody>
            <a:bodyPr wrap="square" rtlCol="0">
              <a:spAutoFit/>
            </a:bodyPr>
            <a:lstStyle/>
            <a:p>
              <a:r>
                <a:rPr lang="zh-CN" altLang="en-US" sz="1600" dirty="0">
                  <a:solidFill>
                    <a:schemeClr val="tx2"/>
                  </a:solidFill>
                  <a:latin typeface="+mn-ea"/>
                  <a:ea typeface="+mn-ea"/>
                </a:rPr>
                <a:t>文字内容文字内容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文字内容文字内容</a:t>
              </a:r>
              <a:endParaRPr lang="zh-CN" altLang="en-US" sz="1600" dirty="0">
                <a:solidFill>
                  <a:schemeClr val="tx2"/>
                </a:solidFill>
                <a:latin typeface="+mn-ea"/>
                <a:ea typeface="+mn-ea"/>
              </a:endParaRPr>
            </a:p>
          </p:txBody>
        </p:sp>
      </p:grpSp>
      <p:grpSp>
        <p:nvGrpSpPr>
          <p:cNvPr id="33" name="组合 32"/>
          <p:cNvGrpSpPr/>
          <p:nvPr/>
        </p:nvGrpSpPr>
        <p:grpSpPr>
          <a:xfrm>
            <a:off x="6328923" y="3340253"/>
            <a:ext cx="2016223" cy="950671"/>
            <a:chOff x="6328921" y="3130090"/>
            <a:chExt cx="2016224" cy="950673"/>
          </a:xfrm>
        </p:grpSpPr>
        <p:sp>
          <p:nvSpPr>
            <p:cNvPr id="34" name="TextBox 33"/>
            <p:cNvSpPr txBox="1"/>
            <p:nvPr/>
          </p:nvSpPr>
          <p:spPr>
            <a:xfrm>
              <a:off x="6328921" y="3130090"/>
              <a:ext cx="1107997" cy="369333"/>
            </a:xfrm>
            <a:prstGeom prst="rect">
              <a:avLst/>
            </a:prstGeom>
            <a:noFill/>
          </p:spPr>
          <p:txBody>
            <a:bodyPr wrap="none" rtlCol="0">
              <a:spAutoFit/>
            </a:bodyPr>
            <a:lstStyle/>
            <a:p>
              <a:r>
                <a:rPr lang="zh-CN" altLang="en-US" b="1" dirty="0" smtClean="0">
                  <a:solidFill>
                    <a:schemeClr val="tx2"/>
                  </a:solidFill>
                  <a:latin typeface="+mj-ea"/>
                  <a:ea typeface="+mj-ea"/>
                </a:rPr>
                <a:t>人员调度</a:t>
              </a:r>
              <a:endParaRPr lang="zh-CN" altLang="en-US" b="1" dirty="0">
                <a:solidFill>
                  <a:schemeClr val="tx2"/>
                </a:solidFill>
                <a:latin typeface="+mj-ea"/>
                <a:ea typeface="+mj-ea"/>
              </a:endParaRPr>
            </a:p>
          </p:txBody>
        </p:sp>
        <p:sp>
          <p:nvSpPr>
            <p:cNvPr id="35" name="TextBox 34"/>
            <p:cNvSpPr txBox="1"/>
            <p:nvPr/>
          </p:nvSpPr>
          <p:spPr>
            <a:xfrm>
              <a:off x="6328921" y="3495987"/>
              <a:ext cx="2016224" cy="584776"/>
            </a:xfrm>
            <a:prstGeom prst="rect">
              <a:avLst/>
            </a:prstGeom>
            <a:noFill/>
          </p:spPr>
          <p:txBody>
            <a:bodyPr wrap="square" rtlCol="0">
              <a:spAutoFit/>
            </a:bodyPr>
            <a:lstStyle/>
            <a:p>
              <a:r>
                <a:rPr lang="zh-CN" altLang="en-US" sz="1600" dirty="0">
                  <a:solidFill>
                    <a:schemeClr val="tx2"/>
                  </a:solidFill>
                  <a:latin typeface="+mn-ea"/>
                  <a:ea typeface="+mn-ea"/>
                </a:rPr>
                <a:t>文字内容文字内容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文字内容文字内容</a:t>
              </a:r>
              <a:endParaRPr lang="zh-CN" altLang="en-US" sz="1600" dirty="0">
                <a:solidFill>
                  <a:schemeClr val="tx2"/>
                </a:solidFill>
                <a:latin typeface="+mn-ea"/>
                <a:ea typeface="+mn-ea"/>
              </a:endParaRPr>
            </a:p>
          </p:txBody>
        </p:sp>
      </p:grpSp>
      <p:grpSp>
        <p:nvGrpSpPr>
          <p:cNvPr id="36" name="组合 35"/>
          <p:cNvGrpSpPr/>
          <p:nvPr/>
        </p:nvGrpSpPr>
        <p:grpSpPr>
          <a:xfrm>
            <a:off x="9309630" y="3340253"/>
            <a:ext cx="2016223" cy="950671"/>
            <a:chOff x="9309627" y="3130090"/>
            <a:chExt cx="2016224" cy="950673"/>
          </a:xfrm>
        </p:grpSpPr>
        <p:sp>
          <p:nvSpPr>
            <p:cNvPr id="37" name="TextBox 36"/>
            <p:cNvSpPr txBox="1"/>
            <p:nvPr/>
          </p:nvSpPr>
          <p:spPr>
            <a:xfrm>
              <a:off x="9309627" y="3130090"/>
              <a:ext cx="1107997" cy="369333"/>
            </a:xfrm>
            <a:prstGeom prst="rect">
              <a:avLst/>
            </a:prstGeom>
            <a:noFill/>
          </p:spPr>
          <p:txBody>
            <a:bodyPr wrap="none" rtlCol="0">
              <a:spAutoFit/>
            </a:bodyPr>
            <a:lstStyle/>
            <a:p>
              <a:r>
                <a:rPr lang="zh-CN" altLang="en-US" b="1" dirty="0" smtClean="0">
                  <a:solidFill>
                    <a:schemeClr val="tx2"/>
                  </a:solidFill>
                  <a:latin typeface="+mj-ea"/>
                  <a:ea typeface="+mj-ea"/>
                </a:rPr>
                <a:t>资金保障</a:t>
              </a:r>
              <a:endParaRPr lang="zh-CN" altLang="en-US" b="1" dirty="0">
                <a:solidFill>
                  <a:schemeClr val="tx2"/>
                </a:solidFill>
                <a:latin typeface="+mj-ea"/>
                <a:ea typeface="+mj-ea"/>
              </a:endParaRPr>
            </a:p>
          </p:txBody>
        </p:sp>
        <p:sp>
          <p:nvSpPr>
            <p:cNvPr id="38" name="TextBox 37"/>
            <p:cNvSpPr txBox="1"/>
            <p:nvPr/>
          </p:nvSpPr>
          <p:spPr>
            <a:xfrm>
              <a:off x="9309627" y="3495987"/>
              <a:ext cx="2016224" cy="584776"/>
            </a:xfrm>
            <a:prstGeom prst="rect">
              <a:avLst/>
            </a:prstGeom>
            <a:noFill/>
          </p:spPr>
          <p:txBody>
            <a:bodyPr wrap="square" rtlCol="0">
              <a:spAutoFit/>
            </a:bodyPr>
            <a:lstStyle/>
            <a:p>
              <a:r>
                <a:rPr lang="zh-CN" altLang="en-US" sz="1600" dirty="0">
                  <a:solidFill>
                    <a:schemeClr val="tx2"/>
                  </a:solidFill>
                  <a:latin typeface="+mn-ea"/>
                  <a:ea typeface="+mn-ea"/>
                </a:rPr>
                <a:t>文字内容文字内容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文字内容文字内容</a:t>
              </a:r>
              <a:endParaRPr lang="zh-CN" altLang="en-US" sz="1600" dirty="0">
                <a:solidFill>
                  <a:schemeClr val="tx2"/>
                </a:solidFill>
                <a:latin typeface="+mn-ea"/>
                <a:ea typeface="+mn-ea"/>
              </a:endParaRPr>
            </a:p>
          </p:txBody>
        </p:sp>
      </p:grpSp>
      <p:grpSp>
        <p:nvGrpSpPr>
          <p:cNvPr id="39" name="组合 38"/>
          <p:cNvGrpSpPr/>
          <p:nvPr/>
        </p:nvGrpSpPr>
        <p:grpSpPr>
          <a:xfrm>
            <a:off x="6328923" y="4729666"/>
            <a:ext cx="2016223" cy="950671"/>
            <a:chOff x="6328921" y="4519503"/>
            <a:chExt cx="2016224" cy="950673"/>
          </a:xfrm>
        </p:grpSpPr>
        <p:sp>
          <p:nvSpPr>
            <p:cNvPr id="40" name="TextBox 39"/>
            <p:cNvSpPr txBox="1"/>
            <p:nvPr/>
          </p:nvSpPr>
          <p:spPr>
            <a:xfrm>
              <a:off x="6328921" y="4519503"/>
              <a:ext cx="1107997" cy="369333"/>
            </a:xfrm>
            <a:prstGeom prst="rect">
              <a:avLst/>
            </a:prstGeom>
            <a:noFill/>
          </p:spPr>
          <p:txBody>
            <a:bodyPr wrap="none" rtlCol="0">
              <a:spAutoFit/>
            </a:bodyPr>
            <a:lstStyle/>
            <a:p>
              <a:r>
                <a:rPr lang="zh-CN" altLang="en-US" b="1" dirty="0" smtClean="0">
                  <a:solidFill>
                    <a:schemeClr val="tx2"/>
                  </a:solidFill>
                  <a:latin typeface="+mj-ea"/>
                  <a:ea typeface="+mj-ea"/>
                </a:rPr>
                <a:t>培训先行</a:t>
              </a:r>
              <a:endParaRPr lang="zh-CN" altLang="en-US" b="1" dirty="0">
                <a:solidFill>
                  <a:schemeClr val="tx2"/>
                </a:solidFill>
                <a:latin typeface="+mj-ea"/>
                <a:ea typeface="+mj-ea"/>
              </a:endParaRPr>
            </a:p>
          </p:txBody>
        </p:sp>
        <p:sp>
          <p:nvSpPr>
            <p:cNvPr id="41" name="TextBox 40"/>
            <p:cNvSpPr txBox="1"/>
            <p:nvPr/>
          </p:nvSpPr>
          <p:spPr>
            <a:xfrm>
              <a:off x="6328921" y="4885400"/>
              <a:ext cx="2016224" cy="584776"/>
            </a:xfrm>
            <a:prstGeom prst="rect">
              <a:avLst/>
            </a:prstGeom>
            <a:noFill/>
          </p:spPr>
          <p:txBody>
            <a:bodyPr wrap="square" rtlCol="0">
              <a:spAutoFit/>
            </a:bodyPr>
            <a:lstStyle/>
            <a:p>
              <a:r>
                <a:rPr lang="zh-CN" altLang="en-US" sz="1600" dirty="0">
                  <a:solidFill>
                    <a:schemeClr val="tx2"/>
                  </a:solidFill>
                  <a:latin typeface="+mn-ea"/>
                  <a:ea typeface="+mn-ea"/>
                </a:rPr>
                <a:t>文字内容文字内容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文字内容文字内容</a:t>
              </a:r>
              <a:endParaRPr lang="zh-CN" altLang="en-US" sz="1600" dirty="0">
                <a:solidFill>
                  <a:schemeClr val="tx2"/>
                </a:solidFill>
                <a:latin typeface="+mn-ea"/>
                <a:ea typeface="+mn-ea"/>
              </a:endParaRPr>
            </a:p>
          </p:txBody>
        </p:sp>
      </p:grpSp>
      <p:grpSp>
        <p:nvGrpSpPr>
          <p:cNvPr id="42" name="组合 41"/>
          <p:cNvGrpSpPr/>
          <p:nvPr/>
        </p:nvGrpSpPr>
        <p:grpSpPr>
          <a:xfrm>
            <a:off x="9309630" y="4729666"/>
            <a:ext cx="2016223" cy="950671"/>
            <a:chOff x="9309627" y="4519503"/>
            <a:chExt cx="2016224" cy="950673"/>
          </a:xfrm>
        </p:grpSpPr>
        <p:sp>
          <p:nvSpPr>
            <p:cNvPr id="43" name="TextBox 42"/>
            <p:cNvSpPr txBox="1"/>
            <p:nvPr/>
          </p:nvSpPr>
          <p:spPr>
            <a:xfrm>
              <a:off x="9309627" y="4519503"/>
              <a:ext cx="1107997" cy="369333"/>
            </a:xfrm>
            <a:prstGeom prst="rect">
              <a:avLst/>
            </a:prstGeom>
            <a:noFill/>
          </p:spPr>
          <p:txBody>
            <a:bodyPr wrap="none" rtlCol="0">
              <a:spAutoFit/>
            </a:bodyPr>
            <a:lstStyle/>
            <a:p>
              <a:r>
                <a:rPr lang="zh-CN" altLang="en-US" b="1" dirty="0" smtClean="0">
                  <a:solidFill>
                    <a:schemeClr val="tx2"/>
                  </a:solidFill>
                  <a:latin typeface="+mj-ea"/>
                  <a:ea typeface="+mj-ea"/>
                </a:rPr>
                <a:t>督导措施</a:t>
              </a:r>
              <a:endParaRPr lang="zh-CN" altLang="en-US" b="1" dirty="0">
                <a:solidFill>
                  <a:schemeClr val="tx2"/>
                </a:solidFill>
                <a:latin typeface="+mj-ea"/>
                <a:ea typeface="+mj-ea"/>
              </a:endParaRPr>
            </a:p>
          </p:txBody>
        </p:sp>
        <p:sp>
          <p:nvSpPr>
            <p:cNvPr id="44" name="TextBox 43"/>
            <p:cNvSpPr txBox="1"/>
            <p:nvPr/>
          </p:nvSpPr>
          <p:spPr>
            <a:xfrm>
              <a:off x="9309627" y="4885400"/>
              <a:ext cx="2016224" cy="584776"/>
            </a:xfrm>
            <a:prstGeom prst="rect">
              <a:avLst/>
            </a:prstGeom>
            <a:noFill/>
          </p:spPr>
          <p:txBody>
            <a:bodyPr wrap="square" rtlCol="0">
              <a:spAutoFit/>
            </a:bodyPr>
            <a:lstStyle/>
            <a:p>
              <a:r>
                <a:rPr lang="zh-CN" altLang="en-US" sz="1600" dirty="0">
                  <a:solidFill>
                    <a:schemeClr val="tx2"/>
                  </a:solidFill>
                  <a:latin typeface="+mn-ea"/>
                  <a:ea typeface="+mn-ea"/>
                </a:rPr>
                <a:t>文字内容文字内容</a:t>
              </a:r>
              <a:endParaRPr lang="en-US" altLang="zh-CN" sz="1600" dirty="0">
                <a:solidFill>
                  <a:schemeClr val="tx2"/>
                </a:solidFill>
                <a:latin typeface="+mn-ea"/>
                <a:ea typeface="+mn-ea"/>
              </a:endParaRPr>
            </a:p>
            <a:p>
              <a:r>
                <a:rPr lang="zh-CN" altLang="en-US" sz="1600" dirty="0">
                  <a:solidFill>
                    <a:schemeClr val="tx2"/>
                  </a:solidFill>
                  <a:latin typeface="+mn-ea"/>
                  <a:ea typeface="+mn-ea"/>
                </a:rPr>
                <a:t>文字内容文字内容</a:t>
              </a:r>
              <a:endParaRPr lang="zh-CN" altLang="en-US" sz="1600" dirty="0">
                <a:solidFill>
                  <a:schemeClr val="tx2"/>
                </a:solidFill>
                <a:latin typeface="+mn-ea"/>
                <a:ea typeface="+mn-ea"/>
              </a:endParaRPr>
            </a:p>
          </p:txBody>
        </p:sp>
      </p:grpSp>
      <p:sp>
        <p:nvSpPr>
          <p:cNvPr id="45" name="Oval 12"/>
          <p:cNvSpPr>
            <a:spLocks noChangeArrowheads="1"/>
          </p:cNvSpPr>
          <p:nvPr/>
        </p:nvSpPr>
        <p:spPr bwMode="auto">
          <a:xfrm>
            <a:off x="1560439" y="2023447"/>
            <a:ext cx="3060701" cy="3060700"/>
          </a:xfrm>
          <a:prstGeom prst="ellipse">
            <a:avLst/>
          </a:prstGeom>
          <a:solidFill>
            <a:schemeClr val="tx1"/>
          </a:solidFill>
          <a:ln w="7" cap="flat">
            <a:noFill/>
            <a:prstDash val="solid"/>
            <a:miter lim="800000"/>
          </a:ln>
        </p:spPr>
        <p:txBody>
          <a:bodyPr vert="horz" wrap="square" lIns="91428" tIns="45714" rIns="91428" bIns="45714" numCol="1" anchor="t" anchorCtr="0" compatLnSpc="1"/>
          <a:lstStyle/>
          <a:p>
            <a:endParaRPr lang="zh-CN" altLang="en-US"/>
          </a:p>
        </p:txBody>
      </p:sp>
      <p:sp>
        <p:nvSpPr>
          <p:cNvPr id="46" name="TextBox 45"/>
          <p:cNvSpPr txBox="1"/>
          <p:nvPr/>
        </p:nvSpPr>
        <p:spPr>
          <a:xfrm>
            <a:off x="2598664" y="3116146"/>
            <a:ext cx="732049" cy="748893"/>
          </a:xfrm>
          <a:prstGeom prst="rect">
            <a:avLst/>
          </a:prstGeom>
          <a:noFill/>
        </p:spPr>
        <p:txBody>
          <a:bodyPr wrap="none" lIns="91428" tIns="45714" rIns="91428" bIns="45714" rtlCol="0">
            <a:spAutoFit/>
          </a:bodyPr>
          <a:lstStyle/>
          <a:p>
            <a:r>
              <a:rPr lang="zh-CN" altLang="en-US" sz="2100" dirty="0">
                <a:solidFill>
                  <a:srgbClr val="F8F8F8"/>
                </a:solidFill>
                <a:latin typeface="+mn-ea"/>
                <a:ea typeface="+mn-ea"/>
              </a:rPr>
              <a:t>保障</a:t>
            </a:r>
            <a:endParaRPr lang="en-US" altLang="zh-CN" sz="2100" dirty="0">
              <a:solidFill>
                <a:srgbClr val="F8F8F8"/>
              </a:solidFill>
              <a:latin typeface="+mn-ea"/>
              <a:ea typeface="+mn-ea"/>
            </a:endParaRPr>
          </a:p>
          <a:p>
            <a:r>
              <a:rPr lang="zh-CN" altLang="en-US" sz="2100" dirty="0">
                <a:solidFill>
                  <a:srgbClr val="F8F8F8"/>
                </a:solidFill>
                <a:latin typeface="+mn-ea"/>
                <a:ea typeface="+mn-ea"/>
              </a:rPr>
              <a:t>措施</a:t>
            </a:r>
            <a:endParaRPr lang="zh-CN" altLang="en-US" sz="2100" dirty="0">
              <a:solidFill>
                <a:srgbClr val="F8F8F8"/>
              </a:solidFill>
              <a:latin typeface="+mn-ea"/>
              <a:ea typeface="+mn-ea"/>
            </a:endParaRPr>
          </a:p>
        </p:txBody>
      </p:sp>
    </p:spTree>
  </p:cSld>
  <p:clrMapOvr>
    <a:masterClrMapping/>
  </p:clrMapOvr>
  <p:transition spd="slow" advTm="681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300" fill="hold"/>
                                        <p:tgtEl>
                                          <p:spTgt spid="27"/>
                                        </p:tgtEl>
                                        <p:attrNameLst>
                                          <p:attrName>ppt_x</p:attrName>
                                        </p:attrNameLst>
                                      </p:cBhvr>
                                      <p:tavLst>
                                        <p:tav tm="0">
                                          <p:val>
                                            <p:strVal val="0-#ppt_w/2"/>
                                          </p:val>
                                        </p:tav>
                                        <p:tav tm="100000">
                                          <p:val>
                                            <p:strVal val="#ppt_x"/>
                                          </p:val>
                                        </p:tav>
                                      </p:tavLst>
                                    </p:anim>
                                    <p:anim calcmode="lin" valueType="num">
                                      <p:cBhvr additive="base">
                                        <p:cTn id="12" dur="3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7"/>
                                        </p:tgtEl>
                                        <p:attrNameLst>
                                          <p:attrName>style.visibility</p:attrName>
                                        </p:attrNameLst>
                                      </p:cBhvr>
                                      <p:to>
                                        <p:strVal val="visible"/>
                                      </p:to>
                                    </p:set>
                                    <p:anim calcmode="lin" valueType="num">
                                      <p:cBhvr>
                                        <p:cTn id="16"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7" dur="400" fill="hold"/>
                                        <p:tgtEl>
                                          <p:spTgt spid="77"/>
                                        </p:tgtEl>
                                        <p:attrNameLst>
                                          <p:attrName>ppt_y</p:attrName>
                                        </p:attrNameLst>
                                      </p:cBhvr>
                                      <p:tavLst>
                                        <p:tav tm="0">
                                          <p:val>
                                            <p:strVal val="#ppt_y"/>
                                          </p:val>
                                        </p:tav>
                                        <p:tav tm="100000">
                                          <p:val>
                                            <p:strVal val="#ppt_y"/>
                                          </p:val>
                                        </p:tav>
                                      </p:tavLst>
                                    </p:anim>
                                    <p:anim calcmode="lin" valueType="num">
                                      <p:cBhvr>
                                        <p:cTn id="18"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9"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0" dur="400" tmFilter="0,0; .5, 1; 1, 1"/>
                                        <p:tgtEl>
                                          <p:spTgt spid="77"/>
                                        </p:tgtEl>
                                      </p:cBhvr>
                                    </p:animEffect>
                                  </p:childTnLst>
                                </p:cTn>
                              </p:par>
                            </p:childTnLst>
                          </p:cTn>
                        </p:par>
                        <p:par>
                          <p:cTn id="21" fill="hold">
                            <p:stCondLst>
                              <p:cond delay="1319"/>
                            </p:stCondLst>
                            <p:childTnLst>
                              <p:par>
                                <p:cTn id="22" presetID="21" presetClass="entr" presetSubtype="1" fill="hold" grpId="0" nodeType="after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wheel(1)">
                                      <p:cBhvr>
                                        <p:cTn id="24" dur="1000"/>
                                        <p:tgtEl>
                                          <p:spTgt spid="45"/>
                                        </p:tgtEl>
                                      </p:cBhvr>
                                    </p:animEffect>
                                  </p:childTnLst>
                                </p:cTn>
                              </p:par>
                            </p:childTnLst>
                          </p:cTn>
                        </p:par>
                        <p:par>
                          <p:cTn id="25" fill="hold">
                            <p:stCondLst>
                              <p:cond delay="2319"/>
                            </p:stCondLst>
                            <p:childTnLst>
                              <p:par>
                                <p:cTn id="26" presetID="31" presetClass="entr" presetSubtype="0" fill="hold" grpId="0" nodeType="afterEffect">
                                  <p:stCondLst>
                                    <p:cond delay="0"/>
                                  </p:stCondLst>
                                  <p:childTnLst>
                                    <p:set>
                                      <p:cBhvr>
                                        <p:cTn id="27" dur="1" fill="hold">
                                          <p:stCondLst>
                                            <p:cond delay="0"/>
                                          </p:stCondLst>
                                        </p:cTn>
                                        <p:tgtEl>
                                          <p:spTgt spid="46"/>
                                        </p:tgtEl>
                                        <p:attrNameLst>
                                          <p:attrName>style.visibility</p:attrName>
                                        </p:attrNameLst>
                                      </p:cBhvr>
                                      <p:to>
                                        <p:strVal val="visible"/>
                                      </p:to>
                                    </p:set>
                                    <p:anim calcmode="lin" valueType="num">
                                      <p:cBhvr>
                                        <p:cTn id="28" dur="500" fill="hold"/>
                                        <p:tgtEl>
                                          <p:spTgt spid="46"/>
                                        </p:tgtEl>
                                        <p:attrNameLst>
                                          <p:attrName>ppt_w</p:attrName>
                                        </p:attrNameLst>
                                      </p:cBhvr>
                                      <p:tavLst>
                                        <p:tav tm="0">
                                          <p:val>
                                            <p:fltVal val="0"/>
                                          </p:val>
                                        </p:tav>
                                        <p:tav tm="100000">
                                          <p:val>
                                            <p:strVal val="#ppt_w"/>
                                          </p:val>
                                        </p:tav>
                                      </p:tavLst>
                                    </p:anim>
                                    <p:anim calcmode="lin" valueType="num">
                                      <p:cBhvr>
                                        <p:cTn id="29" dur="500" fill="hold"/>
                                        <p:tgtEl>
                                          <p:spTgt spid="46"/>
                                        </p:tgtEl>
                                        <p:attrNameLst>
                                          <p:attrName>ppt_h</p:attrName>
                                        </p:attrNameLst>
                                      </p:cBhvr>
                                      <p:tavLst>
                                        <p:tav tm="0">
                                          <p:val>
                                            <p:fltVal val="0"/>
                                          </p:val>
                                        </p:tav>
                                        <p:tav tm="100000">
                                          <p:val>
                                            <p:strVal val="#ppt_h"/>
                                          </p:val>
                                        </p:tav>
                                      </p:tavLst>
                                    </p:anim>
                                    <p:anim calcmode="lin" valueType="num">
                                      <p:cBhvr>
                                        <p:cTn id="30" dur="500" fill="hold"/>
                                        <p:tgtEl>
                                          <p:spTgt spid="46"/>
                                        </p:tgtEl>
                                        <p:attrNameLst>
                                          <p:attrName>style.rotation</p:attrName>
                                        </p:attrNameLst>
                                      </p:cBhvr>
                                      <p:tavLst>
                                        <p:tav tm="0">
                                          <p:val>
                                            <p:fltVal val="90"/>
                                          </p:val>
                                        </p:tav>
                                        <p:tav tm="100000">
                                          <p:val>
                                            <p:fltVal val="0"/>
                                          </p:val>
                                        </p:tav>
                                      </p:tavLst>
                                    </p:anim>
                                    <p:animEffect transition="in" filter="fade">
                                      <p:cBhvr>
                                        <p:cTn id="31" dur="500"/>
                                        <p:tgtEl>
                                          <p:spTgt spid="46"/>
                                        </p:tgtEl>
                                      </p:cBhvr>
                                    </p:animEffect>
                                  </p:childTnLst>
                                </p:cTn>
                              </p:par>
                            </p:childTnLst>
                          </p:cTn>
                        </p:par>
                        <p:par>
                          <p:cTn id="32" fill="hold">
                            <p:stCondLst>
                              <p:cond delay="2819"/>
                            </p:stCondLst>
                            <p:childTnLst>
                              <p:par>
                                <p:cTn id="33" presetID="52" presetClass="entr" presetSubtype="0"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Scale>
                                      <p:cBhvr>
                                        <p:cTn id="35"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6" dur="1000" decel="50000" fill="hold">
                                          <p:stCondLst>
                                            <p:cond delay="0"/>
                                          </p:stCondLst>
                                        </p:cTn>
                                        <p:tgtEl>
                                          <p:spTgt spid="6"/>
                                        </p:tgtEl>
                                        <p:attrNameLst>
                                          <p:attrName>ppt_x</p:attrName>
                                          <p:attrName>ppt_y</p:attrName>
                                        </p:attrNameLst>
                                      </p:cBhvr>
                                    </p:animMotion>
                                    <p:animEffect transition="in" filter="fade">
                                      <p:cBhvr>
                                        <p:cTn id="37" dur="1000"/>
                                        <p:tgtEl>
                                          <p:spTgt spid="6"/>
                                        </p:tgtEl>
                                      </p:cBhvr>
                                    </p:animEffect>
                                  </p:childTnLst>
                                </p:cTn>
                              </p:par>
                              <p:par>
                                <p:cTn id="38" presetID="52" presetClass="entr" presetSubtype="0" fill="hold" nodeType="withEffect">
                                  <p:stCondLst>
                                    <p:cond delay="200"/>
                                  </p:stCondLst>
                                  <p:childTnLst>
                                    <p:set>
                                      <p:cBhvr>
                                        <p:cTn id="39" dur="1" fill="hold">
                                          <p:stCondLst>
                                            <p:cond delay="0"/>
                                          </p:stCondLst>
                                        </p:cTn>
                                        <p:tgtEl>
                                          <p:spTgt spid="9"/>
                                        </p:tgtEl>
                                        <p:attrNameLst>
                                          <p:attrName>style.visibility</p:attrName>
                                        </p:attrNameLst>
                                      </p:cBhvr>
                                      <p:to>
                                        <p:strVal val="visible"/>
                                      </p:to>
                                    </p:set>
                                    <p:animScale>
                                      <p:cBhvr>
                                        <p:cTn id="40"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1" dur="1000" decel="50000" fill="hold">
                                          <p:stCondLst>
                                            <p:cond delay="0"/>
                                          </p:stCondLst>
                                        </p:cTn>
                                        <p:tgtEl>
                                          <p:spTgt spid="9"/>
                                        </p:tgtEl>
                                        <p:attrNameLst>
                                          <p:attrName>ppt_x</p:attrName>
                                          <p:attrName>ppt_y</p:attrName>
                                        </p:attrNameLst>
                                      </p:cBhvr>
                                    </p:animMotion>
                                    <p:animEffect transition="in" filter="fade">
                                      <p:cBhvr>
                                        <p:cTn id="42" dur="1000"/>
                                        <p:tgtEl>
                                          <p:spTgt spid="9"/>
                                        </p:tgtEl>
                                      </p:cBhvr>
                                    </p:animEffect>
                                  </p:childTnLst>
                                </p:cTn>
                              </p:par>
                              <p:par>
                                <p:cTn id="43" presetID="52" presetClass="entr" presetSubtype="0" fill="hold" nodeType="withEffect">
                                  <p:stCondLst>
                                    <p:cond delay="400"/>
                                  </p:stCondLst>
                                  <p:childTnLst>
                                    <p:set>
                                      <p:cBhvr>
                                        <p:cTn id="44" dur="1" fill="hold">
                                          <p:stCondLst>
                                            <p:cond delay="0"/>
                                          </p:stCondLst>
                                        </p:cTn>
                                        <p:tgtEl>
                                          <p:spTgt spid="12"/>
                                        </p:tgtEl>
                                        <p:attrNameLst>
                                          <p:attrName>style.visibility</p:attrName>
                                        </p:attrNameLst>
                                      </p:cBhvr>
                                      <p:to>
                                        <p:strVal val="visible"/>
                                      </p:to>
                                    </p:set>
                                    <p:animScale>
                                      <p:cBhvr>
                                        <p:cTn id="45"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6" dur="1000" decel="50000" fill="hold">
                                          <p:stCondLst>
                                            <p:cond delay="0"/>
                                          </p:stCondLst>
                                        </p:cTn>
                                        <p:tgtEl>
                                          <p:spTgt spid="12"/>
                                        </p:tgtEl>
                                        <p:attrNameLst>
                                          <p:attrName>ppt_x</p:attrName>
                                          <p:attrName>ppt_y</p:attrName>
                                        </p:attrNameLst>
                                      </p:cBhvr>
                                    </p:animMotion>
                                    <p:animEffect transition="in" filter="fade">
                                      <p:cBhvr>
                                        <p:cTn id="47" dur="1000"/>
                                        <p:tgtEl>
                                          <p:spTgt spid="12"/>
                                        </p:tgtEl>
                                      </p:cBhvr>
                                    </p:animEffect>
                                  </p:childTnLst>
                                </p:cTn>
                              </p:par>
                              <p:par>
                                <p:cTn id="48" presetID="52" presetClass="entr" presetSubtype="0" fill="hold" nodeType="withEffect">
                                  <p:stCondLst>
                                    <p:cond delay="600"/>
                                  </p:stCondLst>
                                  <p:childTnLst>
                                    <p:set>
                                      <p:cBhvr>
                                        <p:cTn id="49" dur="1" fill="hold">
                                          <p:stCondLst>
                                            <p:cond delay="0"/>
                                          </p:stCondLst>
                                        </p:cTn>
                                        <p:tgtEl>
                                          <p:spTgt spid="15"/>
                                        </p:tgtEl>
                                        <p:attrNameLst>
                                          <p:attrName>style.visibility</p:attrName>
                                        </p:attrNameLst>
                                      </p:cBhvr>
                                      <p:to>
                                        <p:strVal val="visible"/>
                                      </p:to>
                                    </p:set>
                                    <p:animScale>
                                      <p:cBhvr>
                                        <p:cTn id="50" dur="10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1" dur="1000" decel="50000" fill="hold">
                                          <p:stCondLst>
                                            <p:cond delay="0"/>
                                          </p:stCondLst>
                                        </p:cTn>
                                        <p:tgtEl>
                                          <p:spTgt spid="15"/>
                                        </p:tgtEl>
                                        <p:attrNameLst>
                                          <p:attrName>ppt_x</p:attrName>
                                          <p:attrName>ppt_y</p:attrName>
                                        </p:attrNameLst>
                                      </p:cBhvr>
                                    </p:animMotion>
                                    <p:animEffect transition="in" filter="fade">
                                      <p:cBhvr>
                                        <p:cTn id="52" dur="1000"/>
                                        <p:tgtEl>
                                          <p:spTgt spid="15"/>
                                        </p:tgtEl>
                                      </p:cBhvr>
                                    </p:animEffect>
                                  </p:childTnLst>
                                </p:cTn>
                              </p:par>
                              <p:par>
                                <p:cTn id="53" presetID="52" presetClass="entr" presetSubtype="0" fill="hold" nodeType="withEffect">
                                  <p:stCondLst>
                                    <p:cond delay="800"/>
                                  </p:stCondLst>
                                  <p:childTnLst>
                                    <p:set>
                                      <p:cBhvr>
                                        <p:cTn id="54" dur="1" fill="hold">
                                          <p:stCondLst>
                                            <p:cond delay="0"/>
                                          </p:stCondLst>
                                        </p:cTn>
                                        <p:tgtEl>
                                          <p:spTgt spid="18"/>
                                        </p:tgtEl>
                                        <p:attrNameLst>
                                          <p:attrName>style.visibility</p:attrName>
                                        </p:attrNameLst>
                                      </p:cBhvr>
                                      <p:to>
                                        <p:strVal val="visible"/>
                                      </p:to>
                                    </p:set>
                                    <p:animScale>
                                      <p:cBhvr>
                                        <p:cTn id="55" dur="10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6" dur="1000" decel="50000" fill="hold">
                                          <p:stCondLst>
                                            <p:cond delay="0"/>
                                          </p:stCondLst>
                                        </p:cTn>
                                        <p:tgtEl>
                                          <p:spTgt spid="18"/>
                                        </p:tgtEl>
                                        <p:attrNameLst>
                                          <p:attrName>ppt_x</p:attrName>
                                          <p:attrName>ppt_y</p:attrName>
                                        </p:attrNameLst>
                                      </p:cBhvr>
                                    </p:animMotion>
                                    <p:animEffect transition="in" filter="fade">
                                      <p:cBhvr>
                                        <p:cTn id="57" dur="1000"/>
                                        <p:tgtEl>
                                          <p:spTgt spid="18"/>
                                        </p:tgtEl>
                                      </p:cBhvr>
                                    </p:animEffect>
                                  </p:childTnLst>
                                </p:cTn>
                              </p:par>
                              <p:par>
                                <p:cTn id="58" presetID="52" presetClass="entr" presetSubtype="0" fill="hold" nodeType="withEffect">
                                  <p:stCondLst>
                                    <p:cond delay="1000"/>
                                  </p:stCondLst>
                                  <p:childTnLst>
                                    <p:set>
                                      <p:cBhvr>
                                        <p:cTn id="59" dur="1" fill="hold">
                                          <p:stCondLst>
                                            <p:cond delay="0"/>
                                          </p:stCondLst>
                                        </p:cTn>
                                        <p:tgtEl>
                                          <p:spTgt spid="21"/>
                                        </p:tgtEl>
                                        <p:attrNameLst>
                                          <p:attrName>style.visibility</p:attrName>
                                        </p:attrNameLst>
                                      </p:cBhvr>
                                      <p:to>
                                        <p:strVal val="visible"/>
                                      </p:to>
                                    </p:set>
                                    <p:animScale>
                                      <p:cBhvr>
                                        <p:cTn id="60" dur="1000" decel="50000" fill="hold">
                                          <p:stCondLst>
                                            <p:cond delay="0"/>
                                          </p:stCondLst>
                                        </p:cTn>
                                        <p:tgtEl>
                                          <p:spTgt spid="2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1" dur="1000" decel="50000" fill="hold">
                                          <p:stCondLst>
                                            <p:cond delay="0"/>
                                          </p:stCondLst>
                                        </p:cTn>
                                        <p:tgtEl>
                                          <p:spTgt spid="21"/>
                                        </p:tgtEl>
                                        <p:attrNameLst>
                                          <p:attrName>ppt_x</p:attrName>
                                          <p:attrName>ppt_y</p:attrName>
                                        </p:attrNameLst>
                                      </p:cBhvr>
                                    </p:animMotion>
                                    <p:animEffect transition="in" filter="fade">
                                      <p:cBhvr>
                                        <p:cTn id="62" dur="1000"/>
                                        <p:tgtEl>
                                          <p:spTgt spid="21"/>
                                        </p:tgtEl>
                                      </p:cBhvr>
                                    </p:animEffect>
                                  </p:childTnLst>
                                </p:cTn>
                              </p:par>
                            </p:childTnLst>
                          </p:cTn>
                        </p:par>
                        <p:par>
                          <p:cTn id="63" fill="hold">
                            <p:stCondLst>
                              <p:cond delay="3819"/>
                            </p:stCondLst>
                            <p:childTnLst>
                              <p:par>
                                <p:cTn id="64" presetID="52" presetClass="entr" presetSubtype="0" fill="hold" nodeType="afterEffect">
                                  <p:stCondLst>
                                    <p:cond delay="0"/>
                                  </p:stCondLst>
                                  <p:childTnLst>
                                    <p:set>
                                      <p:cBhvr>
                                        <p:cTn id="65" dur="1" fill="hold">
                                          <p:stCondLst>
                                            <p:cond delay="0"/>
                                          </p:stCondLst>
                                        </p:cTn>
                                        <p:tgtEl>
                                          <p:spTgt spid="25"/>
                                        </p:tgtEl>
                                        <p:attrNameLst>
                                          <p:attrName>style.visibility</p:attrName>
                                        </p:attrNameLst>
                                      </p:cBhvr>
                                      <p:to>
                                        <p:strVal val="visible"/>
                                      </p:to>
                                    </p:set>
                                    <p:animScale>
                                      <p:cBhvr>
                                        <p:cTn id="66" dur="500" decel="50000" fill="hold">
                                          <p:stCondLst>
                                            <p:cond delay="0"/>
                                          </p:stCondLst>
                                        </p:cTn>
                                        <p:tgtEl>
                                          <p:spTgt spid="2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7" dur="500" decel="50000" fill="hold">
                                          <p:stCondLst>
                                            <p:cond delay="0"/>
                                          </p:stCondLst>
                                        </p:cTn>
                                        <p:tgtEl>
                                          <p:spTgt spid="25"/>
                                        </p:tgtEl>
                                        <p:attrNameLst>
                                          <p:attrName>ppt_x</p:attrName>
                                          <p:attrName>ppt_y</p:attrName>
                                        </p:attrNameLst>
                                      </p:cBhvr>
                                    </p:animMotion>
                                    <p:animEffect transition="in" filter="fade">
                                      <p:cBhvr>
                                        <p:cTn id="68" dur="500"/>
                                        <p:tgtEl>
                                          <p:spTgt spid="25"/>
                                        </p:tgtEl>
                                      </p:cBhvr>
                                    </p:animEffect>
                                  </p:childTnLst>
                                </p:cTn>
                              </p:par>
                              <p:par>
                                <p:cTn id="69" presetID="52" presetClass="entr" presetSubtype="0" fill="hold" nodeType="withEffect">
                                  <p:stCondLst>
                                    <p:cond delay="200"/>
                                  </p:stCondLst>
                                  <p:childTnLst>
                                    <p:set>
                                      <p:cBhvr>
                                        <p:cTn id="70" dur="1" fill="hold">
                                          <p:stCondLst>
                                            <p:cond delay="0"/>
                                          </p:stCondLst>
                                        </p:cTn>
                                        <p:tgtEl>
                                          <p:spTgt spid="30"/>
                                        </p:tgtEl>
                                        <p:attrNameLst>
                                          <p:attrName>style.visibility</p:attrName>
                                        </p:attrNameLst>
                                      </p:cBhvr>
                                      <p:to>
                                        <p:strVal val="visible"/>
                                      </p:to>
                                    </p:set>
                                    <p:animScale>
                                      <p:cBhvr>
                                        <p:cTn id="71" dur="500" decel="50000" fill="hold">
                                          <p:stCondLst>
                                            <p:cond delay="0"/>
                                          </p:stCondLst>
                                        </p:cTn>
                                        <p:tgtEl>
                                          <p:spTgt spid="3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2" dur="500" decel="50000" fill="hold">
                                          <p:stCondLst>
                                            <p:cond delay="0"/>
                                          </p:stCondLst>
                                        </p:cTn>
                                        <p:tgtEl>
                                          <p:spTgt spid="30"/>
                                        </p:tgtEl>
                                        <p:attrNameLst>
                                          <p:attrName>ppt_x</p:attrName>
                                          <p:attrName>ppt_y</p:attrName>
                                        </p:attrNameLst>
                                      </p:cBhvr>
                                    </p:animMotion>
                                    <p:animEffect transition="in" filter="fade">
                                      <p:cBhvr>
                                        <p:cTn id="73" dur="500"/>
                                        <p:tgtEl>
                                          <p:spTgt spid="30"/>
                                        </p:tgtEl>
                                      </p:cBhvr>
                                    </p:animEffect>
                                  </p:childTnLst>
                                </p:cTn>
                              </p:par>
                              <p:par>
                                <p:cTn id="74" presetID="52" presetClass="entr" presetSubtype="0" fill="hold" nodeType="withEffect">
                                  <p:stCondLst>
                                    <p:cond delay="400"/>
                                  </p:stCondLst>
                                  <p:childTnLst>
                                    <p:set>
                                      <p:cBhvr>
                                        <p:cTn id="75" dur="1" fill="hold">
                                          <p:stCondLst>
                                            <p:cond delay="0"/>
                                          </p:stCondLst>
                                        </p:cTn>
                                        <p:tgtEl>
                                          <p:spTgt spid="33"/>
                                        </p:tgtEl>
                                        <p:attrNameLst>
                                          <p:attrName>style.visibility</p:attrName>
                                        </p:attrNameLst>
                                      </p:cBhvr>
                                      <p:to>
                                        <p:strVal val="visible"/>
                                      </p:to>
                                    </p:set>
                                    <p:animScale>
                                      <p:cBhvr>
                                        <p:cTn id="76" dur="500" decel="50000" fill="hold">
                                          <p:stCondLst>
                                            <p:cond delay="0"/>
                                          </p:stCondLst>
                                        </p:cTn>
                                        <p:tgtEl>
                                          <p:spTgt spid="3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7" dur="500" decel="50000" fill="hold">
                                          <p:stCondLst>
                                            <p:cond delay="0"/>
                                          </p:stCondLst>
                                        </p:cTn>
                                        <p:tgtEl>
                                          <p:spTgt spid="33"/>
                                        </p:tgtEl>
                                        <p:attrNameLst>
                                          <p:attrName>ppt_x</p:attrName>
                                          <p:attrName>ppt_y</p:attrName>
                                        </p:attrNameLst>
                                      </p:cBhvr>
                                    </p:animMotion>
                                    <p:animEffect transition="in" filter="fade">
                                      <p:cBhvr>
                                        <p:cTn id="78" dur="500"/>
                                        <p:tgtEl>
                                          <p:spTgt spid="33"/>
                                        </p:tgtEl>
                                      </p:cBhvr>
                                    </p:animEffect>
                                  </p:childTnLst>
                                </p:cTn>
                              </p:par>
                              <p:par>
                                <p:cTn id="79" presetID="52" presetClass="entr" presetSubtype="0" fill="hold" nodeType="withEffect">
                                  <p:stCondLst>
                                    <p:cond delay="600"/>
                                  </p:stCondLst>
                                  <p:childTnLst>
                                    <p:set>
                                      <p:cBhvr>
                                        <p:cTn id="80" dur="1" fill="hold">
                                          <p:stCondLst>
                                            <p:cond delay="0"/>
                                          </p:stCondLst>
                                        </p:cTn>
                                        <p:tgtEl>
                                          <p:spTgt spid="36"/>
                                        </p:tgtEl>
                                        <p:attrNameLst>
                                          <p:attrName>style.visibility</p:attrName>
                                        </p:attrNameLst>
                                      </p:cBhvr>
                                      <p:to>
                                        <p:strVal val="visible"/>
                                      </p:to>
                                    </p:set>
                                    <p:animScale>
                                      <p:cBhvr>
                                        <p:cTn id="81" dur="500" decel="50000" fill="hold">
                                          <p:stCondLst>
                                            <p:cond delay="0"/>
                                          </p:stCondLst>
                                        </p:cTn>
                                        <p:tgtEl>
                                          <p:spTgt spid="3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2" dur="500" decel="50000" fill="hold">
                                          <p:stCondLst>
                                            <p:cond delay="0"/>
                                          </p:stCondLst>
                                        </p:cTn>
                                        <p:tgtEl>
                                          <p:spTgt spid="36"/>
                                        </p:tgtEl>
                                        <p:attrNameLst>
                                          <p:attrName>ppt_x</p:attrName>
                                          <p:attrName>ppt_y</p:attrName>
                                        </p:attrNameLst>
                                      </p:cBhvr>
                                    </p:animMotion>
                                    <p:animEffect transition="in" filter="fade">
                                      <p:cBhvr>
                                        <p:cTn id="83" dur="500"/>
                                        <p:tgtEl>
                                          <p:spTgt spid="36"/>
                                        </p:tgtEl>
                                      </p:cBhvr>
                                    </p:animEffect>
                                  </p:childTnLst>
                                </p:cTn>
                              </p:par>
                              <p:par>
                                <p:cTn id="84" presetID="52" presetClass="entr" presetSubtype="0" fill="hold" nodeType="withEffect">
                                  <p:stCondLst>
                                    <p:cond delay="800"/>
                                  </p:stCondLst>
                                  <p:childTnLst>
                                    <p:set>
                                      <p:cBhvr>
                                        <p:cTn id="85" dur="1" fill="hold">
                                          <p:stCondLst>
                                            <p:cond delay="0"/>
                                          </p:stCondLst>
                                        </p:cTn>
                                        <p:tgtEl>
                                          <p:spTgt spid="39"/>
                                        </p:tgtEl>
                                        <p:attrNameLst>
                                          <p:attrName>style.visibility</p:attrName>
                                        </p:attrNameLst>
                                      </p:cBhvr>
                                      <p:to>
                                        <p:strVal val="visible"/>
                                      </p:to>
                                    </p:set>
                                    <p:animScale>
                                      <p:cBhvr>
                                        <p:cTn id="86" dur="500" decel="50000" fill="hold">
                                          <p:stCondLst>
                                            <p:cond delay="0"/>
                                          </p:stCondLst>
                                        </p:cTn>
                                        <p:tgtEl>
                                          <p:spTgt spid="3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7" dur="500" decel="50000" fill="hold">
                                          <p:stCondLst>
                                            <p:cond delay="0"/>
                                          </p:stCondLst>
                                        </p:cTn>
                                        <p:tgtEl>
                                          <p:spTgt spid="39"/>
                                        </p:tgtEl>
                                        <p:attrNameLst>
                                          <p:attrName>ppt_x</p:attrName>
                                          <p:attrName>ppt_y</p:attrName>
                                        </p:attrNameLst>
                                      </p:cBhvr>
                                    </p:animMotion>
                                    <p:animEffect transition="in" filter="fade">
                                      <p:cBhvr>
                                        <p:cTn id="88" dur="500"/>
                                        <p:tgtEl>
                                          <p:spTgt spid="39"/>
                                        </p:tgtEl>
                                      </p:cBhvr>
                                    </p:animEffect>
                                  </p:childTnLst>
                                </p:cTn>
                              </p:par>
                              <p:par>
                                <p:cTn id="89" presetID="52" presetClass="entr" presetSubtype="0" fill="hold" nodeType="withEffect">
                                  <p:stCondLst>
                                    <p:cond delay="1000"/>
                                  </p:stCondLst>
                                  <p:childTnLst>
                                    <p:set>
                                      <p:cBhvr>
                                        <p:cTn id="90" dur="1" fill="hold">
                                          <p:stCondLst>
                                            <p:cond delay="0"/>
                                          </p:stCondLst>
                                        </p:cTn>
                                        <p:tgtEl>
                                          <p:spTgt spid="42"/>
                                        </p:tgtEl>
                                        <p:attrNameLst>
                                          <p:attrName>style.visibility</p:attrName>
                                        </p:attrNameLst>
                                      </p:cBhvr>
                                      <p:to>
                                        <p:strVal val="visible"/>
                                      </p:to>
                                    </p:set>
                                    <p:animScale>
                                      <p:cBhvr>
                                        <p:cTn id="91" dur="500" decel="50000" fill="hold">
                                          <p:stCondLst>
                                            <p:cond delay="0"/>
                                          </p:stCondLst>
                                        </p:cTn>
                                        <p:tgtEl>
                                          <p:spTgt spid="4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92" dur="500" decel="50000" fill="hold">
                                          <p:stCondLst>
                                            <p:cond delay="0"/>
                                          </p:stCondLst>
                                        </p:cTn>
                                        <p:tgtEl>
                                          <p:spTgt spid="42"/>
                                        </p:tgtEl>
                                        <p:attrNameLst>
                                          <p:attrName>ppt_x</p:attrName>
                                          <p:attrName>ppt_y</p:attrName>
                                        </p:attrNameLst>
                                      </p:cBhvr>
                                    </p:animMotion>
                                    <p:animEffect transition="in" filter="fade">
                                      <p:cBhvr>
                                        <p:cTn id="9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7" grpId="0"/>
      <p:bldP spid="27" grpId="0" animBg="1"/>
      <p:bldP spid="45" grpId="0" animBg="1"/>
      <p:bldP spid="46"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AF2019"/>
        </a:solidFill>
        <a:effectLst/>
      </p:bgPr>
    </p:bg>
    <p:spTree>
      <p:nvGrpSpPr>
        <p:cNvPr id="1" name=""/>
        <p:cNvGrpSpPr/>
        <p:nvPr/>
      </p:nvGrpSpPr>
      <p:grpSpPr>
        <a:xfrm>
          <a:off x="0" y="0"/>
          <a:ext cx="0" cy="0"/>
          <a:chOff x="0" y="0"/>
          <a:chExt cx="0" cy="0"/>
        </a:xfrm>
      </p:grpSpPr>
      <p:sp>
        <p:nvSpPr>
          <p:cNvPr id="4099" name="Rectangle 3"/>
          <p:cNvSpPr>
            <a:spLocks noGrp="1" noChangeArrowheads="1"/>
          </p:cNvSpPr>
          <p:nvPr>
            <p:ph type="ctrTitle" idx="4294967295"/>
          </p:nvPr>
        </p:nvSpPr>
        <p:spPr>
          <a:xfrm>
            <a:off x="3480725" y="2795750"/>
            <a:ext cx="4911771" cy="968873"/>
          </a:xfrm>
          <a:effectLst/>
        </p:spPr>
        <p:txBody>
          <a:bodyPr/>
          <a:p>
            <a:pPr algn="dist"/>
            <a:r>
              <a:rPr lang="zh-CN" altLang="en-US" sz="8900" b="1" dirty="0">
                <a:solidFill>
                  <a:srgbClr val="F8F8F8"/>
                </a:solidFill>
                <a:latin typeface="+mj-ea"/>
              </a:rPr>
              <a:t>谢谢大家</a:t>
            </a:r>
            <a:r>
              <a:rPr lang="en-US" altLang="zh-CN" sz="8900" b="1" dirty="0">
                <a:solidFill>
                  <a:srgbClr val="F8F8F8"/>
                </a:solidFill>
                <a:latin typeface="+mj-ea"/>
              </a:rPr>
              <a:t>!</a:t>
            </a:r>
            <a:endParaRPr lang="zh-CN" altLang="en-US" sz="8900" b="1" dirty="0">
              <a:solidFill>
                <a:srgbClr val="F8F8F8"/>
              </a:solidFill>
              <a:latin typeface="+mj-ea"/>
            </a:endParaRPr>
          </a:p>
        </p:txBody>
      </p:sp>
    </p:spTree>
  </p:cSld>
  <p:clrMapOvr>
    <a:masterClrMapping/>
  </p:clrMapOvr>
  <p:transition spd="slow" advTm="681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4099"/>
                                        </p:tgtEl>
                                        <p:attrNameLst>
                                          <p:attrName>style.visibility</p:attrName>
                                        </p:attrNameLst>
                                      </p:cBhvr>
                                      <p:to>
                                        <p:strVal val="visible"/>
                                      </p:to>
                                    </p:set>
                                    <p:animEffect transition="in" filter="wipe(left)">
                                      <p:cBhvr>
                                        <p:cTn id="7" dur="1500"/>
                                        <p:tgtEl>
                                          <p:spTgt spid="40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66892" y="666519"/>
            <a:ext cx="9066695" cy="6093663"/>
          </a:xfrm>
          <a:prstGeom prst="rect">
            <a:avLst/>
          </a:prstGeom>
        </p:spPr>
      </p:pic>
      <p:sp>
        <p:nvSpPr>
          <p:cNvPr id="5" name="矩形 4"/>
          <p:cNvSpPr/>
          <p:nvPr/>
        </p:nvSpPr>
        <p:spPr bwMode="auto">
          <a:xfrm>
            <a:off x="5234287" y="2191278"/>
            <a:ext cx="6493895" cy="4190052"/>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77" name="TextBox 76"/>
          <p:cNvSpPr txBox="1"/>
          <p:nvPr/>
        </p:nvSpPr>
        <p:spPr>
          <a:xfrm>
            <a:off x="477741" y="159025"/>
            <a:ext cx="646307" cy="369320"/>
          </a:xfrm>
          <a:prstGeom prst="rect">
            <a:avLst/>
          </a:prstGeom>
          <a:noFill/>
        </p:spPr>
        <p:txBody>
          <a:bodyPr wrap="none" lIns="91428" tIns="45714" rIns="91428" bIns="45714" rtlCol="0">
            <a:spAutoFit/>
          </a:bodyPr>
          <a:lstStyle/>
          <a:p>
            <a:r>
              <a:rPr lang="zh-CN" altLang="en-US" dirty="0">
                <a:solidFill>
                  <a:schemeClr val="accent2"/>
                </a:solidFill>
                <a:latin typeface="微软雅黑" panose="020B0503020204020204" pitchFamily="34" charset="-122"/>
                <a:ea typeface="微软雅黑" panose="020B0503020204020204" pitchFamily="34" charset="-122"/>
              </a:rPr>
              <a:t>概述</a:t>
            </a:r>
            <a:endParaRPr lang="zh-CN" altLang="en-US" dirty="0">
              <a:solidFill>
                <a:schemeClr val="accent2"/>
              </a:solidFill>
              <a:latin typeface="微软雅黑" panose="020B0503020204020204" pitchFamily="34" charset="-122"/>
              <a:ea typeface="微软雅黑" panose="020B0503020204020204" pitchFamily="34" charset="-122"/>
            </a:endParaRPr>
          </a:p>
        </p:txBody>
      </p:sp>
      <p:sp>
        <p:nvSpPr>
          <p:cNvPr id="82" name="Freeform 6"/>
          <p:cNvSpPr/>
          <p:nvPr/>
        </p:nvSpPr>
        <p:spPr bwMode="auto">
          <a:xfrm flipH="1">
            <a:off x="0" y="2165427"/>
            <a:ext cx="265770" cy="25271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87" name="椭圆 86"/>
          <p:cNvSpPr/>
          <p:nvPr/>
        </p:nvSpPr>
        <p:spPr bwMode="auto">
          <a:xfrm>
            <a:off x="7090767" y="843311"/>
            <a:ext cx="1153070" cy="1153071"/>
          </a:xfrm>
          <a:prstGeom prst="ellipse">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88" name="TextBox 87"/>
          <p:cNvSpPr txBox="1"/>
          <p:nvPr/>
        </p:nvSpPr>
        <p:spPr>
          <a:xfrm>
            <a:off x="7257159" y="836714"/>
            <a:ext cx="943937" cy="861775"/>
          </a:xfrm>
          <a:prstGeom prst="rect">
            <a:avLst/>
          </a:prstGeom>
          <a:noFill/>
        </p:spPr>
        <p:txBody>
          <a:bodyPr wrap="square" lIns="91428" tIns="45714" rIns="91428" bIns="45714" rtlCol="0">
            <a:spAutoFit/>
          </a:bodyPr>
          <a:lstStyle/>
          <a:p>
            <a:r>
              <a:rPr lang="en-US" altLang="zh-CN" sz="4900" b="1" dirty="0">
                <a:solidFill>
                  <a:srgbClr val="F8F8F8"/>
                </a:solidFill>
                <a:latin typeface="+mj-ea"/>
                <a:ea typeface="+mj-ea"/>
              </a:rPr>
              <a:t>3</a:t>
            </a:r>
            <a:r>
              <a:rPr lang="zh-CN" altLang="en-US" b="1" dirty="0" smtClean="0">
                <a:solidFill>
                  <a:srgbClr val="F8F8F8"/>
                </a:solidFill>
                <a:latin typeface="+mj-ea"/>
                <a:ea typeface="+mj-ea"/>
              </a:rPr>
              <a:t>件</a:t>
            </a:r>
            <a:endParaRPr lang="zh-CN" altLang="en-US" b="1" dirty="0">
              <a:solidFill>
                <a:srgbClr val="F8F8F8"/>
              </a:solidFill>
              <a:latin typeface="+mj-ea"/>
              <a:ea typeface="+mj-ea"/>
            </a:endParaRPr>
          </a:p>
        </p:txBody>
      </p:sp>
      <p:sp>
        <p:nvSpPr>
          <p:cNvPr id="89" name="TextBox 88"/>
          <p:cNvSpPr txBox="1"/>
          <p:nvPr/>
        </p:nvSpPr>
        <p:spPr>
          <a:xfrm>
            <a:off x="7150215" y="1491380"/>
            <a:ext cx="969399" cy="502677"/>
          </a:xfrm>
          <a:prstGeom prst="rect">
            <a:avLst/>
          </a:prstGeom>
          <a:noFill/>
        </p:spPr>
        <p:txBody>
          <a:bodyPr wrap="none" lIns="91428" tIns="45714" rIns="91428" bIns="45714" rtlCol="0">
            <a:spAutoFit/>
          </a:bodyPr>
          <a:lstStyle/>
          <a:p>
            <a:pPr algn="ctr"/>
            <a:r>
              <a:rPr lang="zh-CN" altLang="en-US" sz="1300" dirty="0">
                <a:solidFill>
                  <a:srgbClr val="F8F8F8"/>
                </a:solidFill>
                <a:latin typeface="+mn-ea"/>
                <a:ea typeface="+mn-ea"/>
              </a:rPr>
              <a:t>完成了</a:t>
            </a:r>
            <a:r>
              <a:rPr lang="en-US" altLang="zh-CN" sz="1300" dirty="0">
                <a:solidFill>
                  <a:srgbClr val="F8F8F8"/>
                </a:solidFill>
                <a:latin typeface="+mn-ea"/>
                <a:ea typeface="+mn-ea"/>
              </a:rPr>
              <a:t>3</a:t>
            </a:r>
            <a:r>
              <a:rPr lang="zh-CN" altLang="en-US" sz="1300" dirty="0">
                <a:solidFill>
                  <a:srgbClr val="F8F8F8"/>
                </a:solidFill>
                <a:latin typeface="+mn-ea"/>
                <a:ea typeface="+mn-ea"/>
              </a:rPr>
              <a:t>件</a:t>
            </a:r>
            <a:endParaRPr lang="en-US" altLang="zh-CN" sz="1300" dirty="0">
              <a:solidFill>
                <a:srgbClr val="F8F8F8"/>
              </a:solidFill>
              <a:latin typeface="+mn-ea"/>
              <a:ea typeface="+mn-ea"/>
            </a:endParaRPr>
          </a:p>
          <a:p>
            <a:pPr algn="ctr"/>
            <a:r>
              <a:rPr lang="zh-CN" altLang="en-US" sz="1300" dirty="0">
                <a:solidFill>
                  <a:srgbClr val="F8F8F8"/>
                </a:solidFill>
                <a:latin typeface="+mn-ea"/>
                <a:ea typeface="+mn-ea"/>
              </a:rPr>
              <a:t>大事</a:t>
            </a:r>
            <a:endParaRPr lang="zh-CN" altLang="en-US" sz="1300" dirty="0">
              <a:solidFill>
                <a:srgbClr val="F8F8F8"/>
              </a:solidFill>
              <a:latin typeface="+mn-ea"/>
              <a:ea typeface="+mn-ea"/>
            </a:endParaRPr>
          </a:p>
        </p:txBody>
      </p:sp>
      <p:sp>
        <p:nvSpPr>
          <p:cNvPr id="90" name="椭圆 89"/>
          <p:cNvSpPr/>
          <p:nvPr/>
        </p:nvSpPr>
        <p:spPr bwMode="auto">
          <a:xfrm>
            <a:off x="8373656" y="843311"/>
            <a:ext cx="1153070" cy="1153071"/>
          </a:xfrm>
          <a:prstGeom prst="ellipse">
            <a:avLst/>
          </a:prstGeom>
          <a:solidFill>
            <a:schemeClr val="bg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91" name="TextBox 90"/>
          <p:cNvSpPr txBox="1"/>
          <p:nvPr/>
        </p:nvSpPr>
        <p:spPr>
          <a:xfrm>
            <a:off x="8583143" y="901341"/>
            <a:ext cx="766106" cy="707887"/>
          </a:xfrm>
          <a:prstGeom prst="rect">
            <a:avLst/>
          </a:prstGeom>
          <a:noFill/>
        </p:spPr>
        <p:txBody>
          <a:bodyPr wrap="square" lIns="91428" tIns="45714" rIns="91428" bIns="45714" rtlCol="0">
            <a:spAutoFit/>
          </a:bodyPr>
          <a:lstStyle/>
          <a:p>
            <a:r>
              <a:rPr lang="zh-CN" altLang="en-US" sz="4000" b="1" dirty="0">
                <a:solidFill>
                  <a:srgbClr val="F8F8F8"/>
                </a:solidFill>
                <a:latin typeface="+mj-ea"/>
                <a:ea typeface="+mj-ea"/>
              </a:rPr>
              <a:t>奖</a:t>
            </a:r>
            <a:endParaRPr lang="zh-CN" altLang="en-US" sz="4000" b="1" dirty="0">
              <a:solidFill>
                <a:srgbClr val="F8F8F8"/>
              </a:solidFill>
              <a:latin typeface="+mj-ea"/>
              <a:ea typeface="+mj-ea"/>
            </a:endParaRPr>
          </a:p>
        </p:txBody>
      </p:sp>
      <p:sp>
        <p:nvSpPr>
          <p:cNvPr id="92" name="TextBox 91"/>
          <p:cNvSpPr txBox="1"/>
          <p:nvPr/>
        </p:nvSpPr>
        <p:spPr>
          <a:xfrm>
            <a:off x="8515740" y="1463223"/>
            <a:ext cx="868905" cy="502677"/>
          </a:xfrm>
          <a:prstGeom prst="rect">
            <a:avLst/>
          </a:prstGeom>
          <a:noFill/>
        </p:spPr>
        <p:txBody>
          <a:bodyPr wrap="none" lIns="91428" tIns="45714" rIns="91428" bIns="45714" rtlCol="0">
            <a:spAutoFit/>
          </a:bodyPr>
          <a:lstStyle/>
          <a:p>
            <a:pPr algn="ctr"/>
            <a:r>
              <a:rPr lang="zh-CN" altLang="en-US" sz="1300" dirty="0">
                <a:solidFill>
                  <a:srgbClr val="F8F8F8"/>
                </a:solidFill>
                <a:latin typeface="+mn-ea"/>
                <a:ea typeface="+mn-ea"/>
              </a:rPr>
              <a:t>首次获得</a:t>
            </a:r>
            <a:endParaRPr lang="en-US" altLang="zh-CN" sz="1300" dirty="0">
              <a:solidFill>
                <a:srgbClr val="F8F8F8"/>
              </a:solidFill>
              <a:latin typeface="+mn-ea"/>
              <a:ea typeface="+mn-ea"/>
            </a:endParaRPr>
          </a:p>
          <a:p>
            <a:pPr algn="ctr"/>
            <a:r>
              <a:rPr lang="zh-CN" altLang="en-US" sz="1300" dirty="0">
                <a:solidFill>
                  <a:srgbClr val="F8F8F8"/>
                </a:solidFill>
                <a:latin typeface="+mn-ea"/>
                <a:ea typeface="+mn-ea"/>
              </a:rPr>
              <a:t>某某奖</a:t>
            </a:r>
            <a:endParaRPr lang="zh-CN" altLang="en-US" sz="1300" dirty="0">
              <a:solidFill>
                <a:srgbClr val="F8F8F8"/>
              </a:solidFill>
              <a:latin typeface="+mn-ea"/>
              <a:ea typeface="+mn-ea"/>
            </a:endParaRPr>
          </a:p>
        </p:txBody>
      </p:sp>
      <p:sp>
        <p:nvSpPr>
          <p:cNvPr id="93" name="椭圆 92"/>
          <p:cNvSpPr/>
          <p:nvPr/>
        </p:nvSpPr>
        <p:spPr bwMode="auto">
          <a:xfrm>
            <a:off x="9601956" y="843311"/>
            <a:ext cx="1153070" cy="1153071"/>
          </a:xfrm>
          <a:prstGeom prst="ellipse">
            <a:avLst/>
          </a:prstGeom>
          <a:solidFill>
            <a:schemeClr val="tx1">
              <a:lumMod val="75000"/>
            </a:schemeClr>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94" name="TextBox 93"/>
          <p:cNvSpPr txBox="1"/>
          <p:nvPr/>
        </p:nvSpPr>
        <p:spPr>
          <a:xfrm>
            <a:off x="9747403" y="837060"/>
            <a:ext cx="1106680" cy="800219"/>
          </a:xfrm>
          <a:prstGeom prst="rect">
            <a:avLst/>
          </a:prstGeom>
          <a:noFill/>
        </p:spPr>
        <p:txBody>
          <a:bodyPr wrap="square" lIns="91428" tIns="45714" rIns="91428" bIns="45714" rtlCol="0">
            <a:spAutoFit/>
          </a:bodyPr>
          <a:lstStyle/>
          <a:p>
            <a:r>
              <a:rPr lang="en-US" altLang="zh-CN" sz="4500" b="1" dirty="0">
                <a:solidFill>
                  <a:srgbClr val="F8F8F8"/>
                </a:solidFill>
                <a:latin typeface="+mj-ea"/>
                <a:ea typeface="+mj-ea"/>
              </a:rPr>
              <a:t>5</a:t>
            </a:r>
            <a:r>
              <a:rPr lang="zh-CN" altLang="en-US" sz="1300" b="1" dirty="0">
                <a:solidFill>
                  <a:srgbClr val="F8F8F8"/>
                </a:solidFill>
                <a:latin typeface="+mj-ea"/>
                <a:ea typeface="+mj-ea"/>
              </a:rPr>
              <a:t>百万</a:t>
            </a:r>
            <a:endParaRPr lang="zh-CN" altLang="en-US" sz="1300" b="1" dirty="0">
              <a:solidFill>
                <a:srgbClr val="F8F8F8"/>
              </a:solidFill>
              <a:latin typeface="+mj-ea"/>
              <a:ea typeface="+mj-ea"/>
            </a:endParaRPr>
          </a:p>
        </p:txBody>
      </p:sp>
      <p:sp>
        <p:nvSpPr>
          <p:cNvPr id="95" name="TextBox 94"/>
          <p:cNvSpPr txBox="1"/>
          <p:nvPr/>
        </p:nvSpPr>
        <p:spPr>
          <a:xfrm>
            <a:off x="9674518" y="1419372"/>
            <a:ext cx="1039958" cy="502677"/>
          </a:xfrm>
          <a:prstGeom prst="rect">
            <a:avLst/>
          </a:prstGeom>
          <a:noFill/>
        </p:spPr>
        <p:txBody>
          <a:bodyPr wrap="none" lIns="91428" tIns="45714" rIns="91428" bIns="45714" rtlCol="0">
            <a:spAutoFit/>
          </a:bodyPr>
          <a:lstStyle/>
          <a:p>
            <a:pPr algn="ctr"/>
            <a:r>
              <a:rPr lang="zh-CN" altLang="en-US" sz="1300" dirty="0">
                <a:solidFill>
                  <a:srgbClr val="F8F8F8"/>
                </a:solidFill>
                <a:latin typeface="+mn-ea"/>
                <a:ea typeface="+mn-ea"/>
              </a:rPr>
              <a:t>销售额突破</a:t>
            </a:r>
            <a:endParaRPr lang="en-US" altLang="zh-CN" sz="1300" dirty="0">
              <a:solidFill>
                <a:srgbClr val="F8F8F8"/>
              </a:solidFill>
              <a:latin typeface="+mn-ea"/>
              <a:ea typeface="+mn-ea"/>
            </a:endParaRPr>
          </a:p>
          <a:p>
            <a:pPr algn="ctr"/>
            <a:r>
              <a:rPr lang="en-US" altLang="zh-CN" sz="1300" dirty="0">
                <a:solidFill>
                  <a:srgbClr val="F8F8F8"/>
                </a:solidFill>
                <a:latin typeface="+mn-ea"/>
                <a:ea typeface="+mn-ea"/>
              </a:rPr>
              <a:t>500</a:t>
            </a:r>
            <a:r>
              <a:rPr lang="zh-CN" altLang="en-US" sz="1300" dirty="0">
                <a:solidFill>
                  <a:srgbClr val="F8F8F8"/>
                </a:solidFill>
                <a:latin typeface="+mn-ea"/>
                <a:ea typeface="+mn-ea"/>
              </a:rPr>
              <a:t>万</a:t>
            </a:r>
            <a:endParaRPr lang="zh-CN" altLang="en-US" sz="1300" dirty="0">
              <a:solidFill>
                <a:srgbClr val="F8F8F8"/>
              </a:solidFill>
              <a:latin typeface="+mn-ea"/>
              <a:ea typeface="+mn-ea"/>
            </a:endParaRPr>
          </a:p>
        </p:txBody>
      </p:sp>
      <p:sp>
        <p:nvSpPr>
          <p:cNvPr id="96" name="椭圆 95"/>
          <p:cNvSpPr/>
          <p:nvPr/>
        </p:nvSpPr>
        <p:spPr bwMode="auto">
          <a:xfrm>
            <a:off x="5715734" y="843311"/>
            <a:ext cx="1153070" cy="1153071"/>
          </a:xfrm>
          <a:prstGeom prst="ellipse">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97" name="TextBox 96"/>
          <p:cNvSpPr txBox="1"/>
          <p:nvPr/>
        </p:nvSpPr>
        <p:spPr>
          <a:xfrm>
            <a:off x="5813882" y="866331"/>
            <a:ext cx="1106680" cy="707887"/>
          </a:xfrm>
          <a:prstGeom prst="rect">
            <a:avLst/>
          </a:prstGeom>
          <a:noFill/>
        </p:spPr>
        <p:txBody>
          <a:bodyPr wrap="square" lIns="91428" tIns="45714" rIns="91428" bIns="45714" rtlCol="0">
            <a:spAutoFit/>
          </a:bodyPr>
          <a:lstStyle/>
          <a:p>
            <a:r>
              <a:rPr lang="en-US" altLang="zh-CN" sz="4000" b="1" dirty="0">
                <a:solidFill>
                  <a:srgbClr val="F8F8F8"/>
                </a:solidFill>
                <a:latin typeface="+mj-ea"/>
                <a:ea typeface="+mj-ea"/>
              </a:rPr>
              <a:t>65</a:t>
            </a:r>
            <a:r>
              <a:rPr lang="en-US" altLang="zh-CN" sz="1600" b="1" dirty="0">
                <a:solidFill>
                  <a:srgbClr val="F8F8F8"/>
                </a:solidFill>
                <a:latin typeface="+mj-ea"/>
                <a:ea typeface="+mj-ea"/>
              </a:rPr>
              <a:t>%</a:t>
            </a:r>
            <a:endParaRPr lang="zh-CN" altLang="en-US" sz="1600" b="1" dirty="0">
              <a:solidFill>
                <a:srgbClr val="F8F8F8"/>
              </a:solidFill>
              <a:latin typeface="+mj-ea"/>
              <a:ea typeface="+mj-ea"/>
            </a:endParaRPr>
          </a:p>
        </p:txBody>
      </p:sp>
      <p:sp>
        <p:nvSpPr>
          <p:cNvPr id="98" name="TextBox 97"/>
          <p:cNvSpPr txBox="1"/>
          <p:nvPr/>
        </p:nvSpPr>
        <p:spPr>
          <a:xfrm>
            <a:off x="5702773" y="1419372"/>
            <a:ext cx="1211013" cy="502677"/>
          </a:xfrm>
          <a:prstGeom prst="rect">
            <a:avLst/>
          </a:prstGeom>
          <a:noFill/>
        </p:spPr>
        <p:txBody>
          <a:bodyPr wrap="none" lIns="91428" tIns="45714" rIns="91428" bIns="45714" rtlCol="0">
            <a:spAutoFit/>
          </a:bodyPr>
          <a:lstStyle/>
          <a:p>
            <a:pPr algn="ctr"/>
            <a:r>
              <a:rPr lang="zh-CN" altLang="en-US" sz="1300" dirty="0">
                <a:solidFill>
                  <a:srgbClr val="F8F8F8"/>
                </a:solidFill>
                <a:latin typeface="+mn-ea"/>
                <a:ea typeface="+mn-ea"/>
              </a:rPr>
              <a:t>完成年底计划</a:t>
            </a:r>
            <a:endParaRPr lang="en-US" altLang="zh-CN" sz="1300" dirty="0">
              <a:solidFill>
                <a:srgbClr val="F8F8F8"/>
              </a:solidFill>
              <a:latin typeface="+mn-ea"/>
              <a:ea typeface="+mn-ea"/>
            </a:endParaRPr>
          </a:p>
          <a:p>
            <a:pPr algn="ctr"/>
            <a:r>
              <a:rPr lang="en-US" altLang="zh-CN" sz="1300" dirty="0">
                <a:solidFill>
                  <a:srgbClr val="F8F8F8"/>
                </a:solidFill>
                <a:latin typeface="+mn-ea"/>
                <a:ea typeface="+mn-ea"/>
              </a:rPr>
              <a:t>65%</a:t>
            </a:r>
            <a:endParaRPr lang="zh-CN" altLang="en-US" sz="1300" dirty="0">
              <a:solidFill>
                <a:srgbClr val="F8F8F8"/>
              </a:solidFill>
              <a:latin typeface="+mn-ea"/>
              <a:ea typeface="+mn-ea"/>
            </a:endParaRPr>
          </a:p>
        </p:txBody>
      </p:sp>
      <p:sp>
        <p:nvSpPr>
          <p:cNvPr id="99" name="TextBox 98"/>
          <p:cNvSpPr txBox="1"/>
          <p:nvPr/>
        </p:nvSpPr>
        <p:spPr>
          <a:xfrm>
            <a:off x="5364430" y="2411943"/>
            <a:ext cx="6134552" cy="3748706"/>
          </a:xfrm>
          <a:prstGeom prst="rect">
            <a:avLst/>
          </a:prstGeom>
          <a:noFill/>
        </p:spPr>
        <p:txBody>
          <a:bodyPr wrap="square" lIns="91428" tIns="45714" rIns="91428" bIns="45714" rtlCol="0">
            <a:spAutoFit/>
          </a:bodyPr>
          <a:lstStyle/>
          <a:p>
            <a:pPr algn="just">
              <a:lnSpc>
                <a:spcPct val="120000"/>
              </a:lnSpc>
            </a:pPr>
            <a:r>
              <a:rPr lang="zh-CN" altLang="en-US" dirty="0">
                <a:solidFill>
                  <a:schemeClr val="tx2"/>
                </a:solidFill>
                <a:latin typeface="+mn-ea"/>
                <a:ea typeface="+mn-ea"/>
              </a:rPr>
              <a:t>  </a:t>
            </a:r>
            <a:r>
              <a:rPr lang="zh-CN" altLang="en-US" dirty="0" smtClean="0">
                <a:solidFill>
                  <a:schemeClr val="tx2"/>
                </a:solidFill>
                <a:latin typeface="+mn-ea"/>
                <a:ea typeface="+mn-ea"/>
              </a:rPr>
              <a:t>   这里用简约的文字，概述出前段时间的主要工作情况，可以分段，不宜字数太多。</a:t>
            </a:r>
            <a:r>
              <a:rPr lang="zh-CN" altLang="en-US" dirty="0">
                <a:solidFill>
                  <a:schemeClr val="tx2"/>
                </a:solidFill>
                <a:latin typeface="+mn-ea"/>
                <a:ea typeface="+mn-ea"/>
              </a:rPr>
              <a:t> 这里用简约的文字，概述出前段时间的主要工作情况，可以分段，不宜字数太多</a:t>
            </a:r>
            <a:r>
              <a:rPr lang="zh-CN" altLang="en-US" dirty="0" smtClean="0">
                <a:solidFill>
                  <a:schemeClr val="tx2"/>
                </a:solidFill>
                <a:latin typeface="+mn-ea"/>
                <a:ea typeface="+mn-ea"/>
              </a:rPr>
              <a:t>。</a:t>
            </a:r>
            <a:r>
              <a:rPr lang="zh-CN" altLang="en-US" dirty="0">
                <a:solidFill>
                  <a:schemeClr val="tx2"/>
                </a:solidFill>
                <a:latin typeface="+mn-ea"/>
                <a:ea typeface="+mn-ea"/>
              </a:rPr>
              <a:t> 这里用简约的文字，概述出前段时间的主要工作情况，可以分段，不宜字数太多</a:t>
            </a:r>
            <a:r>
              <a:rPr lang="zh-CN" altLang="en-US" dirty="0" smtClean="0">
                <a:solidFill>
                  <a:schemeClr val="tx2"/>
                </a:solidFill>
                <a:latin typeface="+mn-ea"/>
                <a:ea typeface="+mn-ea"/>
              </a:rPr>
              <a:t>。</a:t>
            </a:r>
            <a:r>
              <a:rPr lang="zh-CN" altLang="en-US" dirty="0">
                <a:solidFill>
                  <a:schemeClr val="tx2"/>
                </a:solidFill>
                <a:latin typeface="+mn-ea"/>
                <a:ea typeface="+mn-ea"/>
              </a:rPr>
              <a:t> 这里用简约的文字，概述出前段时间的主要工作情况，可以分段，不宜字数太多</a:t>
            </a:r>
            <a:r>
              <a:rPr lang="zh-CN" altLang="en-US" dirty="0" smtClean="0">
                <a:solidFill>
                  <a:schemeClr val="tx2"/>
                </a:solidFill>
                <a:latin typeface="+mn-ea"/>
                <a:ea typeface="+mn-ea"/>
              </a:rPr>
              <a:t>。</a:t>
            </a:r>
            <a:endParaRPr lang="en-US" altLang="zh-CN" dirty="0" smtClean="0">
              <a:solidFill>
                <a:schemeClr val="tx2"/>
              </a:solidFill>
              <a:latin typeface="+mn-ea"/>
              <a:ea typeface="+mn-ea"/>
            </a:endParaRPr>
          </a:p>
          <a:p>
            <a:pPr algn="just">
              <a:lnSpc>
                <a:spcPct val="120000"/>
              </a:lnSpc>
            </a:pPr>
            <a:r>
              <a:rPr lang="zh-CN" altLang="en-US" dirty="0">
                <a:solidFill>
                  <a:schemeClr val="tx2"/>
                </a:solidFill>
                <a:latin typeface="+mn-ea"/>
                <a:ea typeface="+mn-ea"/>
              </a:rPr>
              <a:t> 这里用简约的文字，概述出前段时间的主要工作情况，可以分段，不宜字数太多</a:t>
            </a:r>
            <a:r>
              <a:rPr lang="zh-CN" altLang="en-US" dirty="0" smtClean="0">
                <a:solidFill>
                  <a:schemeClr val="tx2"/>
                </a:solidFill>
                <a:latin typeface="+mn-ea"/>
                <a:ea typeface="+mn-ea"/>
              </a:rPr>
              <a:t>。</a:t>
            </a:r>
            <a:r>
              <a:rPr lang="zh-CN" altLang="en-US" dirty="0">
                <a:solidFill>
                  <a:schemeClr val="tx2"/>
                </a:solidFill>
                <a:latin typeface="+mn-ea"/>
                <a:ea typeface="+mn-ea"/>
              </a:rPr>
              <a:t> 这里用简约的文字，概述出前段时间的主要工作情况，可以分段，不宜字数太多</a:t>
            </a:r>
            <a:r>
              <a:rPr lang="zh-CN" altLang="en-US" dirty="0" smtClean="0">
                <a:solidFill>
                  <a:schemeClr val="tx2"/>
                </a:solidFill>
                <a:latin typeface="+mn-ea"/>
                <a:ea typeface="+mn-ea"/>
              </a:rPr>
              <a:t>。</a:t>
            </a:r>
            <a:r>
              <a:rPr lang="zh-CN" altLang="en-US" dirty="0">
                <a:solidFill>
                  <a:schemeClr val="tx2"/>
                </a:solidFill>
                <a:latin typeface="+mn-ea"/>
                <a:ea typeface="+mn-ea"/>
              </a:rPr>
              <a:t> 这里用简约的文字，概述出前段时间的主要工作情况，可以分段，不宜字数太多。</a:t>
            </a:r>
            <a:endParaRPr lang="zh-CN" altLang="en-US" dirty="0">
              <a:solidFill>
                <a:schemeClr val="tx2"/>
              </a:solidFill>
              <a:latin typeface="+mn-ea"/>
              <a:ea typeface="+mn-ea"/>
            </a:endParaRPr>
          </a:p>
        </p:txBody>
      </p:sp>
    </p:spTree>
  </p:cSld>
  <p:clrMapOvr>
    <a:masterClrMapping/>
  </p:clrMapOvr>
  <p:transition spd="slow" advTm="100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barn(outHorizontal)">
                                      <p:cBhvr>
                                        <p:cTn id="7" dur="500"/>
                                        <p:tgtEl>
                                          <p:spTgt spid="83"/>
                                        </p:tgtEl>
                                      </p:cBhvr>
                                    </p:animEffect>
                                  </p:childTnLst>
                                </p:cTn>
                              </p:par>
                              <p:par>
                                <p:cTn id="8" presetID="16" presetClass="entr" presetSubtype="42"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arn(outHorizontal)">
                                      <p:cBhvr>
                                        <p:cTn id="10" dur="500"/>
                                        <p:tgtEl>
                                          <p:spTgt spid="2"/>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84"/>
                                        </p:tgtEl>
                                        <p:attrNameLst>
                                          <p:attrName>style.visibility</p:attrName>
                                        </p:attrNameLst>
                                      </p:cBhvr>
                                      <p:to>
                                        <p:strVal val="visible"/>
                                      </p:to>
                                    </p:set>
                                    <p:animEffect transition="in" filter="wipe(left)">
                                      <p:cBhvr>
                                        <p:cTn id="14" dur="500"/>
                                        <p:tgtEl>
                                          <p:spTgt spid="84"/>
                                        </p:tgtEl>
                                      </p:cBhvr>
                                    </p:animEffect>
                                  </p:childTnLst>
                                </p:cTn>
                              </p:par>
                            </p:childTnLst>
                          </p:cTn>
                        </p:par>
                        <p:par>
                          <p:cTn id="15" fill="hold">
                            <p:stCondLst>
                              <p:cond delay="1000"/>
                            </p:stCondLst>
                            <p:childTnLst>
                              <p:par>
                                <p:cTn id="16" presetID="2" presetClass="entr" presetSubtype="8"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300" fill="hold"/>
                                        <p:tgtEl>
                                          <p:spTgt spid="4"/>
                                        </p:tgtEl>
                                        <p:attrNameLst>
                                          <p:attrName>ppt_x</p:attrName>
                                        </p:attrNameLst>
                                      </p:cBhvr>
                                      <p:tavLst>
                                        <p:tav tm="0">
                                          <p:val>
                                            <p:strVal val="0-#ppt_w/2"/>
                                          </p:val>
                                        </p:tav>
                                        <p:tav tm="100000">
                                          <p:val>
                                            <p:strVal val="#ppt_x"/>
                                          </p:val>
                                        </p:tav>
                                      </p:tavLst>
                                    </p:anim>
                                    <p:anim calcmode="lin" valueType="num">
                                      <p:cBhvr additive="base">
                                        <p:cTn id="19" dur="300" fill="hold"/>
                                        <p:tgtEl>
                                          <p:spTgt spid="4"/>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77"/>
                                        </p:tgtEl>
                                        <p:attrNameLst>
                                          <p:attrName>style.visibility</p:attrName>
                                        </p:attrNameLst>
                                      </p:cBhvr>
                                      <p:to>
                                        <p:strVal val="visible"/>
                                      </p:to>
                                    </p:set>
                                    <p:anim calcmode="lin" valueType="num">
                                      <p:cBhvr>
                                        <p:cTn id="23"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24" dur="400" fill="hold"/>
                                        <p:tgtEl>
                                          <p:spTgt spid="77"/>
                                        </p:tgtEl>
                                        <p:attrNameLst>
                                          <p:attrName>ppt_y</p:attrName>
                                        </p:attrNameLst>
                                      </p:cBhvr>
                                      <p:tavLst>
                                        <p:tav tm="0">
                                          <p:val>
                                            <p:strVal val="#ppt_y"/>
                                          </p:val>
                                        </p:tav>
                                        <p:tav tm="100000">
                                          <p:val>
                                            <p:strVal val="#ppt_y"/>
                                          </p:val>
                                        </p:tav>
                                      </p:tavLst>
                                    </p:anim>
                                    <p:anim calcmode="lin" valueType="num">
                                      <p:cBhvr>
                                        <p:cTn id="25"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6"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7" dur="400" tmFilter="0,0; .5, 1; 1, 1"/>
                                        <p:tgtEl>
                                          <p:spTgt spid="77"/>
                                        </p:tgtEl>
                                      </p:cBhvr>
                                    </p:animEffect>
                                  </p:childTnLst>
                                </p:cTn>
                              </p:par>
                            </p:childTnLst>
                          </p:cTn>
                        </p:par>
                        <p:par>
                          <p:cTn id="28" fill="hold">
                            <p:stCondLst>
                              <p:cond delay="1740"/>
                            </p:stCondLst>
                            <p:childTnLst>
                              <p:par>
                                <p:cTn id="29" presetID="52" presetClass="entr" presetSubtype="0" fill="hold" grpId="0" nodeType="afterEffect">
                                  <p:stCondLst>
                                    <p:cond delay="0"/>
                                  </p:stCondLst>
                                  <p:childTnLst>
                                    <p:set>
                                      <p:cBhvr>
                                        <p:cTn id="30" dur="1" fill="hold">
                                          <p:stCondLst>
                                            <p:cond delay="0"/>
                                          </p:stCondLst>
                                        </p:cTn>
                                        <p:tgtEl>
                                          <p:spTgt spid="96"/>
                                        </p:tgtEl>
                                        <p:attrNameLst>
                                          <p:attrName>style.visibility</p:attrName>
                                        </p:attrNameLst>
                                      </p:cBhvr>
                                      <p:to>
                                        <p:strVal val="visible"/>
                                      </p:to>
                                    </p:set>
                                    <p:animScale>
                                      <p:cBhvr>
                                        <p:cTn id="31" dur="1000" decel="50000" fill="hold">
                                          <p:stCondLst>
                                            <p:cond delay="0"/>
                                          </p:stCondLst>
                                        </p:cTn>
                                        <p:tgtEl>
                                          <p:spTgt spid="9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96"/>
                                        </p:tgtEl>
                                        <p:attrNameLst>
                                          <p:attrName>ppt_x</p:attrName>
                                          <p:attrName>ppt_y</p:attrName>
                                        </p:attrNameLst>
                                      </p:cBhvr>
                                    </p:animMotion>
                                    <p:animEffect transition="in" filter="fade">
                                      <p:cBhvr>
                                        <p:cTn id="33" dur="1000"/>
                                        <p:tgtEl>
                                          <p:spTgt spid="96"/>
                                        </p:tgtEl>
                                      </p:cBhvr>
                                    </p:animEffect>
                                  </p:childTnLst>
                                </p:cTn>
                              </p:par>
                              <p:par>
                                <p:cTn id="34" presetID="52" presetClass="entr" presetSubtype="0" fill="hold" grpId="0" nodeType="withEffect">
                                  <p:stCondLst>
                                    <p:cond delay="200"/>
                                  </p:stCondLst>
                                  <p:childTnLst>
                                    <p:set>
                                      <p:cBhvr>
                                        <p:cTn id="35" dur="1" fill="hold">
                                          <p:stCondLst>
                                            <p:cond delay="0"/>
                                          </p:stCondLst>
                                        </p:cTn>
                                        <p:tgtEl>
                                          <p:spTgt spid="87"/>
                                        </p:tgtEl>
                                        <p:attrNameLst>
                                          <p:attrName>style.visibility</p:attrName>
                                        </p:attrNameLst>
                                      </p:cBhvr>
                                      <p:to>
                                        <p:strVal val="visible"/>
                                      </p:to>
                                    </p:set>
                                    <p:animScale>
                                      <p:cBhvr>
                                        <p:cTn id="36" dur="1000" decel="50000" fill="hold">
                                          <p:stCondLst>
                                            <p:cond delay="0"/>
                                          </p:stCondLst>
                                        </p:cTn>
                                        <p:tgtEl>
                                          <p:spTgt spid="8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7" dur="1000" decel="50000" fill="hold">
                                          <p:stCondLst>
                                            <p:cond delay="0"/>
                                          </p:stCondLst>
                                        </p:cTn>
                                        <p:tgtEl>
                                          <p:spTgt spid="87"/>
                                        </p:tgtEl>
                                        <p:attrNameLst>
                                          <p:attrName>ppt_x</p:attrName>
                                          <p:attrName>ppt_y</p:attrName>
                                        </p:attrNameLst>
                                      </p:cBhvr>
                                    </p:animMotion>
                                    <p:animEffect transition="in" filter="fade">
                                      <p:cBhvr>
                                        <p:cTn id="38" dur="1000"/>
                                        <p:tgtEl>
                                          <p:spTgt spid="87"/>
                                        </p:tgtEl>
                                      </p:cBhvr>
                                    </p:animEffect>
                                  </p:childTnLst>
                                </p:cTn>
                              </p:par>
                              <p:par>
                                <p:cTn id="39" presetID="52" presetClass="entr" presetSubtype="0" fill="hold" grpId="0" nodeType="withEffect">
                                  <p:stCondLst>
                                    <p:cond delay="400"/>
                                  </p:stCondLst>
                                  <p:childTnLst>
                                    <p:set>
                                      <p:cBhvr>
                                        <p:cTn id="40" dur="1" fill="hold">
                                          <p:stCondLst>
                                            <p:cond delay="0"/>
                                          </p:stCondLst>
                                        </p:cTn>
                                        <p:tgtEl>
                                          <p:spTgt spid="90"/>
                                        </p:tgtEl>
                                        <p:attrNameLst>
                                          <p:attrName>style.visibility</p:attrName>
                                        </p:attrNameLst>
                                      </p:cBhvr>
                                      <p:to>
                                        <p:strVal val="visible"/>
                                      </p:to>
                                    </p:set>
                                    <p:animScale>
                                      <p:cBhvr>
                                        <p:cTn id="41" dur="1000" decel="50000" fill="hold">
                                          <p:stCondLst>
                                            <p:cond delay="0"/>
                                          </p:stCondLst>
                                        </p:cTn>
                                        <p:tgtEl>
                                          <p:spTgt spid="9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2" dur="1000" decel="50000" fill="hold">
                                          <p:stCondLst>
                                            <p:cond delay="0"/>
                                          </p:stCondLst>
                                        </p:cTn>
                                        <p:tgtEl>
                                          <p:spTgt spid="90"/>
                                        </p:tgtEl>
                                        <p:attrNameLst>
                                          <p:attrName>ppt_x</p:attrName>
                                          <p:attrName>ppt_y</p:attrName>
                                        </p:attrNameLst>
                                      </p:cBhvr>
                                    </p:animMotion>
                                    <p:animEffect transition="in" filter="fade">
                                      <p:cBhvr>
                                        <p:cTn id="43" dur="1000"/>
                                        <p:tgtEl>
                                          <p:spTgt spid="90"/>
                                        </p:tgtEl>
                                      </p:cBhvr>
                                    </p:animEffect>
                                  </p:childTnLst>
                                </p:cTn>
                              </p:par>
                              <p:par>
                                <p:cTn id="44" presetID="52" presetClass="entr" presetSubtype="0" fill="hold" grpId="0" nodeType="withEffect">
                                  <p:stCondLst>
                                    <p:cond delay="600"/>
                                  </p:stCondLst>
                                  <p:childTnLst>
                                    <p:set>
                                      <p:cBhvr>
                                        <p:cTn id="45" dur="1" fill="hold">
                                          <p:stCondLst>
                                            <p:cond delay="0"/>
                                          </p:stCondLst>
                                        </p:cTn>
                                        <p:tgtEl>
                                          <p:spTgt spid="93"/>
                                        </p:tgtEl>
                                        <p:attrNameLst>
                                          <p:attrName>style.visibility</p:attrName>
                                        </p:attrNameLst>
                                      </p:cBhvr>
                                      <p:to>
                                        <p:strVal val="visible"/>
                                      </p:to>
                                    </p:set>
                                    <p:animScale>
                                      <p:cBhvr>
                                        <p:cTn id="46" dur="1000" decel="50000" fill="hold">
                                          <p:stCondLst>
                                            <p:cond delay="0"/>
                                          </p:stCondLst>
                                        </p:cTn>
                                        <p:tgtEl>
                                          <p:spTgt spid="9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7" dur="1000" decel="50000" fill="hold">
                                          <p:stCondLst>
                                            <p:cond delay="0"/>
                                          </p:stCondLst>
                                        </p:cTn>
                                        <p:tgtEl>
                                          <p:spTgt spid="93"/>
                                        </p:tgtEl>
                                        <p:attrNameLst>
                                          <p:attrName>ppt_x</p:attrName>
                                          <p:attrName>ppt_y</p:attrName>
                                        </p:attrNameLst>
                                      </p:cBhvr>
                                    </p:animMotion>
                                    <p:animEffect transition="in" filter="fade">
                                      <p:cBhvr>
                                        <p:cTn id="48" dur="1000"/>
                                        <p:tgtEl>
                                          <p:spTgt spid="93"/>
                                        </p:tgtEl>
                                      </p:cBhvr>
                                    </p:animEffect>
                                  </p:childTnLst>
                                </p:cTn>
                              </p:par>
                            </p:childTnLst>
                          </p:cTn>
                        </p:par>
                        <p:par>
                          <p:cTn id="49" fill="hold">
                            <p:stCondLst>
                              <p:cond delay="2740"/>
                            </p:stCondLst>
                            <p:childTnLst>
                              <p:par>
                                <p:cTn id="50" presetID="31" presetClass="entr" presetSubtype="0" fill="hold" grpId="0" nodeType="afterEffect">
                                  <p:stCondLst>
                                    <p:cond delay="0"/>
                                  </p:stCondLst>
                                  <p:childTnLst>
                                    <p:set>
                                      <p:cBhvr>
                                        <p:cTn id="51" dur="1" fill="hold">
                                          <p:stCondLst>
                                            <p:cond delay="0"/>
                                          </p:stCondLst>
                                        </p:cTn>
                                        <p:tgtEl>
                                          <p:spTgt spid="97"/>
                                        </p:tgtEl>
                                        <p:attrNameLst>
                                          <p:attrName>style.visibility</p:attrName>
                                        </p:attrNameLst>
                                      </p:cBhvr>
                                      <p:to>
                                        <p:strVal val="visible"/>
                                      </p:to>
                                    </p:set>
                                    <p:anim calcmode="lin" valueType="num">
                                      <p:cBhvr>
                                        <p:cTn id="52" dur="500" fill="hold"/>
                                        <p:tgtEl>
                                          <p:spTgt spid="97"/>
                                        </p:tgtEl>
                                        <p:attrNameLst>
                                          <p:attrName>ppt_w</p:attrName>
                                        </p:attrNameLst>
                                      </p:cBhvr>
                                      <p:tavLst>
                                        <p:tav tm="0">
                                          <p:val>
                                            <p:fltVal val="0"/>
                                          </p:val>
                                        </p:tav>
                                        <p:tav tm="100000">
                                          <p:val>
                                            <p:strVal val="#ppt_w"/>
                                          </p:val>
                                        </p:tav>
                                      </p:tavLst>
                                    </p:anim>
                                    <p:anim calcmode="lin" valueType="num">
                                      <p:cBhvr>
                                        <p:cTn id="53" dur="500" fill="hold"/>
                                        <p:tgtEl>
                                          <p:spTgt spid="97"/>
                                        </p:tgtEl>
                                        <p:attrNameLst>
                                          <p:attrName>ppt_h</p:attrName>
                                        </p:attrNameLst>
                                      </p:cBhvr>
                                      <p:tavLst>
                                        <p:tav tm="0">
                                          <p:val>
                                            <p:fltVal val="0"/>
                                          </p:val>
                                        </p:tav>
                                        <p:tav tm="100000">
                                          <p:val>
                                            <p:strVal val="#ppt_h"/>
                                          </p:val>
                                        </p:tav>
                                      </p:tavLst>
                                    </p:anim>
                                    <p:anim calcmode="lin" valueType="num">
                                      <p:cBhvr>
                                        <p:cTn id="54" dur="500" fill="hold"/>
                                        <p:tgtEl>
                                          <p:spTgt spid="97"/>
                                        </p:tgtEl>
                                        <p:attrNameLst>
                                          <p:attrName>style.rotation</p:attrName>
                                        </p:attrNameLst>
                                      </p:cBhvr>
                                      <p:tavLst>
                                        <p:tav tm="0">
                                          <p:val>
                                            <p:fltVal val="90"/>
                                          </p:val>
                                        </p:tav>
                                        <p:tav tm="100000">
                                          <p:val>
                                            <p:fltVal val="0"/>
                                          </p:val>
                                        </p:tav>
                                      </p:tavLst>
                                    </p:anim>
                                    <p:animEffect transition="in" filter="fade">
                                      <p:cBhvr>
                                        <p:cTn id="55" dur="500"/>
                                        <p:tgtEl>
                                          <p:spTgt spid="97"/>
                                        </p:tgtEl>
                                      </p:cBhvr>
                                    </p:animEffect>
                                  </p:childTnLst>
                                </p:cTn>
                              </p:par>
                            </p:childTnLst>
                          </p:cTn>
                        </p:par>
                        <p:par>
                          <p:cTn id="56" fill="hold">
                            <p:stCondLst>
                              <p:cond delay="3240"/>
                            </p:stCondLst>
                            <p:childTnLst>
                              <p:par>
                                <p:cTn id="57" presetID="22" presetClass="entr" presetSubtype="8" fill="hold" grpId="0" nodeType="afterEffect">
                                  <p:stCondLst>
                                    <p:cond delay="0"/>
                                  </p:stCondLst>
                                  <p:childTnLst>
                                    <p:set>
                                      <p:cBhvr>
                                        <p:cTn id="58" dur="1" fill="hold">
                                          <p:stCondLst>
                                            <p:cond delay="0"/>
                                          </p:stCondLst>
                                        </p:cTn>
                                        <p:tgtEl>
                                          <p:spTgt spid="98"/>
                                        </p:tgtEl>
                                        <p:attrNameLst>
                                          <p:attrName>style.visibility</p:attrName>
                                        </p:attrNameLst>
                                      </p:cBhvr>
                                      <p:to>
                                        <p:strVal val="visible"/>
                                      </p:to>
                                    </p:set>
                                    <p:animEffect transition="in" filter="wipe(left)">
                                      <p:cBhvr>
                                        <p:cTn id="59" dur="300"/>
                                        <p:tgtEl>
                                          <p:spTgt spid="98"/>
                                        </p:tgtEl>
                                      </p:cBhvr>
                                    </p:animEffect>
                                  </p:childTnLst>
                                </p:cTn>
                              </p:par>
                            </p:childTnLst>
                          </p:cTn>
                        </p:par>
                        <p:par>
                          <p:cTn id="60" fill="hold">
                            <p:stCondLst>
                              <p:cond delay="3740"/>
                            </p:stCondLst>
                            <p:childTnLst>
                              <p:par>
                                <p:cTn id="61" presetID="31" presetClass="entr" presetSubtype="0" fill="hold" grpId="0" nodeType="afterEffect">
                                  <p:stCondLst>
                                    <p:cond delay="0"/>
                                  </p:stCondLst>
                                  <p:childTnLst>
                                    <p:set>
                                      <p:cBhvr>
                                        <p:cTn id="62" dur="1" fill="hold">
                                          <p:stCondLst>
                                            <p:cond delay="0"/>
                                          </p:stCondLst>
                                        </p:cTn>
                                        <p:tgtEl>
                                          <p:spTgt spid="88"/>
                                        </p:tgtEl>
                                        <p:attrNameLst>
                                          <p:attrName>style.visibility</p:attrName>
                                        </p:attrNameLst>
                                      </p:cBhvr>
                                      <p:to>
                                        <p:strVal val="visible"/>
                                      </p:to>
                                    </p:set>
                                    <p:anim calcmode="lin" valueType="num">
                                      <p:cBhvr>
                                        <p:cTn id="63" dur="500" fill="hold"/>
                                        <p:tgtEl>
                                          <p:spTgt spid="88"/>
                                        </p:tgtEl>
                                        <p:attrNameLst>
                                          <p:attrName>ppt_w</p:attrName>
                                        </p:attrNameLst>
                                      </p:cBhvr>
                                      <p:tavLst>
                                        <p:tav tm="0">
                                          <p:val>
                                            <p:fltVal val="0"/>
                                          </p:val>
                                        </p:tav>
                                        <p:tav tm="100000">
                                          <p:val>
                                            <p:strVal val="#ppt_w"/>
                                          </p:val>
                                        </p:tav>
                                      </p:tavLst>
                                    </p:anim>
                                    <p:anim calcmode="lin" valueType="num">
                                      <p:cBhvr>
                                        <p:cTn id="64" dur="500" fill="hold"/>
                                        <p:tgtEl>
                                          <p:spTgt spid="88"/>
                                        </p:tgtEl>
                                        <p:attrNameLst>
                                          <p:attrName>ppt_h</p:attrName>
                                        </p:attrNameLst>
                                      </p:cBhvr>
                                      <p:tavLst>
                                        <p:tav tm="0">
                                          <p:val>
                                            <p:fltVal val="0"/>
                                          </p:val>
                                        </p:tav>
                                        <p:tav tm="100000">
                                          <p:val>
                                            <p:strVal val="#ppt_h"/>
                                          </p:val>
                                        </p:tav>
                                      </p:tavLst>
                                    </p:anim>
                                    <p:anim calcmode="lin" valueType="num">
                                      <p:cBhvr>
                                        <p:cTn id="65" dur="500" fill="hold"/>
                                        <p:tgtEl>
                                          <p:spTgt spid="88"/>
                                        </p:tgtEl>
                                        <p:attrNameLst>
                                          <p:attrName>style.rotation</p:attrName>
                                        </p:attrNameLst>
                                      </p:cBhvr>
                                      <p:tavLst>
                                        <p:tav tm="0">
                                          <p:val>
                                            <p:fltVal val="90"/>
                                          </p:val>
                                        </p:tav>
                                        <p:tav tm="100000">
                                          <p:val>
                                            <p:fltVal val="0"/>
                                          </p:val>
                                        </p:tav>
                                      </p:tavLst>
                                    </p:anim>
                                    <p:animEffect transition="in" filter="fade">
                                      <p:cBhvr>
                                        <p:cTn id="66" dur="500"/>
                                        <p:tgtEl>
                                          <p:spTgt spid="88"/>
                                        </p:tgtEl>
                                      </p:cBhvr>
                                    </p:animEffect>
                                  </p:childTnLst>
                                </p:cTn>
                              </p:par>
                            </p:childTnLst>
                          </p:cTn>
                        </p:par>
                        <p:par>
                          <p:cTn id="67" fill="hold">
                            <p:stCondLst>
                              <p:cond delay="4240"/>
                            </p:stCondLst>
                            <p:childTnLst>
                              <p:par>
                                <p:cTn id="68" presetID="22" presetClass="entr" presetSubtype="8" fill="hold" grpId="0" nodeType="afterEffect">
                                  <p:stCondLst>
                                    <p:cond delay="0"/>
                                  </p:stCondLst>
                                  <p:childTnLst>
                                    <p:set>
                                      <p:cBhvr>
                                        <p:cTn id="69" dur="1" fill="hold">
                                          <p:stCondLst>
                                            <p:cond delay="0"/>
                                          </p:stCondLst>
                                        </p:cTn>
                                        <p:tgtEl>
                                          <p:spTgt spid="89"/>
                                        </p:tgtEl>
                                        <p:attrNameLst>
                                          <p:attrName>style.visibility</p:attrName>
                                        </p:attrNameLst>
                                      </p:cBhvr>
                                      <p:to>
                                        <p:strVal val="visible"/>
                                      </p:to>
                                    </p:set>
                                    <p:animEffect transition="in" filter="wipe(left)">
                                      <p:cBhvr>
                                        <p:cTn id="70" dur="300"/>
                                        <p:tgtEl>
                                          <p:spTgt spid="89"/>
                                        </p:tgtEl>
                                      </p:cBhvr>
                                    </p:animEffect>
                                  </p:childTnLst>
                                </p:cTn>
                              </p:par>
                            </p:childTnLst>
                          </p:cTn>
                        </p:par>
                        <p:par>
                          <p:cTn id="71" fill="hold">
                            <p:stCondLst>
                              <p:cond delay="4740"/>
                            </p:stCondLst>
                            <p:childTnLst>
                              <p:par>
                                <p:cTn id="72" presetID="31" presetClass="entr" presetSubtype="0" fill="hold" grpId="0" nodeType="afterEffect">
                                  <p:stCondLst>
                                    <p:cond delay="500"/>
                                  </p:stCondLst>
                                  <p:childTnLst>
                                    <p:set>
                                      <p:cBhvr>
                                        <p:cTn id="73" dur="1" fill="hold">
                                          <p:stCondLst>
                                            <p:cond delay="0"/>
                                          </p:stCondLst>
                                        </p:cTn>
                                        <p:tgtEl>
                                          <p:spTgt spid="91"/>
                                        </p:tgtEl>
                                        <p:attrNameLst>
                                          <p:attrName>style.visibility</p:attrName>
                                        </p:attrNameLst>
                                      </p:cBhvr>
                                      <p:to>
                                        <p:strVal val="visible"/>
                                      </p:to>
                                    </p:set>
                                    <p:anim calcmode="lin" valueType="num">
                                      <p:cBhvr>
                                        <p:cTn id="74" dur="500" fill="hold"/>
                                        <p:tgtEl>
                                          <p:spTgt spid="91"/>
                                        </p:tgtEl>
                                        <p:attrNameLst>
                                          <p:attrName>ppt_w</p:attrName>
                                        </p:attrNameLst>
                                      </p:cBhvr>
                                      <p:tavLst>
                                        <p:tav tm="0">
                                          <p:val>
                                            <p:fltVal val="0"/>
                                          </p:val>
                                        </p:tav>
                                        <p:tav tm="100000">
                                          <p:val>
                                            <p:strVal val="#ppt_w"/>
                                          </p:val>
                                        </p:tav>
                                      </p:tavLst>
                                    </p:anim>
                                    <p:anim calcmode="lin" valueType="num">
                                      <p:cBhvr>
                                        <p:cTn id="75" dur="500" fill="hold"/>
                                        <p:tgtEl>
                                          <p:spTgt spid="91"/>
                                        </p:tgtEl>
                                        <p:attrNameLst>
                                          <p:attrName>ppt_h</p:attrName>
                                        </p:attrNameLst>
                                      </p:cBhvr>
                                      <p:tavLst>
                                        <p:tav tm="0">
                                          <p:val>
                                            <p:fltVal val="0"/>
                                          </p:val>
                                        </p:tav>
                                        <p:tav tm="100000">
                                          <p:val>
                                            <p:strVal val="#ppt_h"/>
                                          </p:val>
                                        </p:tav>
                                      </p:tavLst>
                                    </p:anim>
                                    <p:anim calcmode="lin" valueType="num">
                                      <p:cBhvr>
                                        <p:cTn id="76" dur="500" fill="hold"/>
                                        <p:tgtEl>
                                          <p:spTgt spid="91"/>
                                        </p:tgtEl>
                                        <p:attrNameLst>
                                          <p:attrName>style.rotation</p:attrName>
                                        </p:attrNameLst>
                                      </p:cBhvr>
                                      <p:tavLst>
                                        <p:tav tm="0">
                                          <p:val>
                                            <p:fltVal val="90"/>
                                          </p:val>
                                        </p:tav>
                                        <p:tav tm="100000">
                                          <p:val>
                                            <p:fltVal val="0"/>
                                          </p:val>
                                        </p:tav>
                                      </p:tavLst>
                                    </p:anim>
                                    <p:animEffect transition="in" filter="fade">
                                      <p:cBhvr>
                                        <p:cTn id="77" dur="500"/>
                                        <p:tgtEl>
                                          <p:spTgt spid="91"/>
                                        </p:tgtEl>
                                      </p:cBhvr>
                                    </p:animEffect>
                                  </p:childTnLst>
                                </p:cTn>
                              </p:par>
                            </p:childTnLst>
                          </p:cTn>
                        </p:par>
                        <p:par>
                          <p:cTn id="78" fill="hold">
                            <p:stCondLst>
                              <p:cond delay="5740"/>
                            </p:stCondLst>
                            <p:childTnLst>
                              <p:par>
                                <p:cTn id="79" presetID="22" presetClass="entr" presetSubtype="8" fill="hold" grpId="0" nodeType="afterEffect">
                                  <p:stCondLst>
                                    <p:cond delay="0"/>
                                  </p:stCondLst>
                                  <p:childTnLst>
                                    <p:set>
                                      <p:cBhvr>
                                        <p:cTn id="80" dur="1" fill="hold">
                                          <p:stCondLst>
                                            <p:cond delay="0"/>
                                          </p:stCondLst>
                                        </p:cTn>
                                        <p:tgtEl>
                                          <p:spTgt spid="92"/>
                                        </p:tgtEl>
                                        <p:attrNameLst>
                                          <p:attrName>style.visibility</p:attrName>
                                        </p:attrNameLst>
                                      </p:cBhvr>
                                      <p:to>
                                        <p:strVal val="visible"/>
                                      </p:to>
                                    </p:set>
                                    <p:animEffect transition="in" filter="wipe(left)">
                                      <p:cBhvr>
                                        <p:cTn id="81" dur="300"/>
                                        <p:tgtEl>
                                          <p:spTgt spid="92"/>
                                        </p:tgtEl>
                                      </p:cBhvr>
                                    </p:animEffect>
                                  </p:childTnLst>
                                </p:cTn>
                              </p:par>
                            </p:childTnLst>
                          </p:cTn>
                        </p:par>
                        <p:par>
                          <p:cTn id="82" fill="hold">
                            <p:stCondLst>
                              <p:cond delay="6240"/>
                            </p:stCondLst>
                            <p:childTnLst>
                              <p:par>
                                <p:cTn id="83" presetID="31" presetClass="entr" presetSubtype="0" fill="hold" grpId="0" nodeType="afterEffect">
                                  <p:stCondLst>
                                    <p:cond delay="500"/>
                                  </p:stCondLst>
                                  <p:childTnLst>
                                    <p:set>
                                      <p:cBhvr>
                                        <p:cTn id="84" dur="1" fill="hold">
                                          <p:stCondLst>
                                            <p:cond delay="0"/>
                                          </p:stCondLst>
                                        </p:cTn>
                                        <p:tgtEl>
                                          <p:spTgt spid="94"/>
                                        </p:tgtEl>
                                        <p:attrNameLst>
                                          <p:attrName>style.visibility</p:attrName>
                                        </p:attrNameLst>
                                      </p:cBhvr>
                                      <p:to>
                                        <p:strVal val="visible"/>
                                      </p:to>
                                    </p:set>
                                    <p:anim calcmode="lin" valueType="num">
                                      <p:cBhvr>
                                        <p:cTn id="85" dur="500" fill="hold"/>
                                        <p:tgtEl>
                                          <p:spTgt spid="94"/>
                                        </p:tgtEl>
                                        <p:attrNameLst>
                                          <p:attrName>ppt_w</p:attrName>
                                        </p:attrNameLst>
                                      </p:cBhvr>
                                      <p:tavLst>
                                        <p:tav tm="0">
                                          <p:val>
                                            <p:fltVal val="0"/>
                                          </p:val>
                                        </p:tav>
                                        <p:tav tm="100000">
                                          <p:val>
                                            <p:strVal val="#ppt_w"/>
                                          </p:val>
                                        </p:tav>
                                      </p:tavLst>
                                    </p:anim>
                                    <p:anim calcmode="lin" valueType="num">
                                      <p:cBhvr>
                                        <p:cTn id="86" dur="500" fill="hold"/>
                                        <p:tgtEl>
                                          <p:spTgt spid="94"/>
                                        </p:tgtEl>
                                        <p:attrNameLst>
                                          <p:attrName>ppt_h</p:attrName>
                                        </p:attrNameLst>
                                      </p:cBhvr>
                                      <p:tavLst>
                                        <p:tav tm="0">
                                          <p:val>
                                            <p:fltVal val="0"/>
                                          </p:val>
                                        </p:tav>
                                        <p:tav tm="100000">
                                          <p:val>
                                            <p:strVal val="#ppt_h"/>
                                          </p:val>
                                        </p:tav>
                                      </p:tavLst>
                                    </p:anim>
                                    <p:anim calcmode="lin" valueType="num">
                                      <p:cBhvr>
                                        <p:cTn id="87" dur="500" fill="hold"/>
                                        <p:tgtEl>
                                          <p:spTgt spid="94"/>
                                        </p:tgtEl>
                                        <p:attrNameLst>
                                          <p:attrName>style.rotation</p:attrName>
                                        </p:attrNameLst>
                                      </p:cBhvr>
                                      <p:tavLst>
                                        <p:tav tm="0">
                                          <p:val>
                                            <p:fltVal val="90"/>
                                          </p:val>
                                        </p:tav>
                                        <p:tav tm="100000">
                                          <p:val>
                                            <p:fltVal val="0"/>
                                          </p:val>
                                        </p:tav>
                                      </p:tavLst>
                                    </p:anim>
                                    <p:animEffect transition="in" filter="fade">
                                      <p:cBhvr>
                                        <p:cTn id="88" dur="500"/>
                                        <p:tgtEl>
                                          <p:spTgt spid="94"/>
                                        </p:tgtEl>
                                      </p:cBhvr>
                                    </p:animEffect>
                                  </p:childTnLst>
                                </p:cTn>
                              </p:par>
                            </p:childTnLst>
                          </p:cTn>
                        </p:par>
                        <p:par>
                          <p:cTn id="89" fill="hold">
                            <p:stCondLst>
                              <p:cond delay="7240"/>
                            </p:stCondLst>
                            <p:childTnLst>
                              <p:par>
                                <p:cTn id="90" presetID="22" presetClass="entr" presetSubtype="8" fill="hold" grpId="0" nodeType="afterEffect">
                                  <p:stCondLst>
                                    <p:cond delay="0"/>
                                  </p:stCondLst>
                                  <p:childTnLst>
                                    <p:set>
                                      <p:cBhvr>
                                        <p:cTn id="91" dur="1" fill="hold">
                                          <p:stCondLst>
                                            <p:cond delay="0"/>
                                          </p:stCondLst>
                                        </p:cTn>
                                        <p:tgtEl>
                                          <p:spTgt spid="95"/>
                                        </p:tgtEl>
                                        <p:attrNameLst>
                                          <p:attrName>style.visibility</p:attrName>
                                        </p:attrNameLst>
                                      </p:cBhvr>
                                      <p:to>
                                        <p:strVal val="visible"/>
                                      </p:to>
                                    </p:set>
                                    <p:animEffect transition="in" filter="wipe(left)">
                                      <p:cBhvr>
                                        <p:cTn id="92" dur="300"/>
                                        <p:tgtEl>
                                          <p:spTgt spid="95"/>
                                        </p:tgtEl>
                                      </p:cBhvr>
                                    </p:animEffect>
                                  </p:childTnLst>
                                </p:cTn>
                              </p:par>
                            </p:childTnLst>
                          </p:cTn>
                        </p:par>
                        <p:par>
                          <p:cTn id="93" fill="hold">
                            <p:stCondLst>
                              <p:cond delay="7740"/>
                            </p:stCondLst>
                            <p:childTnLst>
                              <p:par>
                                <p:cTn id="94" presetID="22" presetClass="entr" presetSubtype="2" fill="hold" grpId="0" nodeType="afterEffect">
                                  <p:stCondLst>
                                    <p:cond delay="0"/>
                                  </p:stCondLst>
                                  <p:childTnLst>
                                    <p:set>
                                      <p:cBhvr>
                                        <p:cTn id="95" dur="1" fill="hold">
                                          <p:stCondLst>
                                            <p:cond delay="0"/>
                                          </p:stCondLst>
                                        </p:cTn>
                                        <p:tgtEl>
                                          <p:spTgt spid="5"/>
                                        </p:tgtEl>
                                        <p:attrNameLst>
                                          <p:attrName>style.visibility</p:attrName>
                                        </p:attrNameLst>
                                      </p:cBhvr>
                                      <p:to>
                                        <p:strVal val="visible"/>
                                      </p:to>
                                    </p:set>
                                    <p:animEffect transition="in" filter="wipe(right)">
                                      <p:cBhvr>
                                        <p:cTn id="96" dur="500"/>
                                        <p:tgtEl>
                                          <p:spTgt spid="5"/>
                                        </p:tgtEl>
                                      </p:cBhvr>
                                    </p:animEffect>
                                  </p:childTnLst>
                                </p:cTn>
                              </p:par>
                            </p:childTnLst>
                          </p:cTn>
                        </p:par>
                        <p:par>
                          <p:cTn id="97" fill="hold">
                            <p:stCondLst>
                              <p:cond delay="8240"/>
                            </p:stCondLst>
                            <p:childTnLst>
                              <p:par>
                                <p:cTn id="98" presetID="22" presetClass="entr" presetSubtype="1" fill="hold" grpId="0" nodeType="afterEffect">
                                  <p:stCondLst>
                                    <p:cond delay="0"/>
                                  </p:stCondLst>
                                  <p:childTnLst>
                                    <p:set>
                                      <p:cBhvr>
                                        <p:cTn id="99" dur="1" fill="hold">
                                          <p:stCondLst>
                                            <p:cond delay="0"/>
                                          </p:stCondLst>
                                        </p:cTn>
                                        <p:tgtEl>
                                          <p:spTgt spid="99"/>
                                        </p:tgtEl>
                                        <p:attrNameLst>
                                          <p:attrName>style.visibility</p:attrName>
                                        </p:attrNameLst>
                                      </p:cBhvr>
                                      <p:to>
                                        <p:strVal val="visible"/>
                                      </p:to>
                                    </p:set>
                                    <p:animEffect transition="in" filter="wipe(up)">
                                      <p:cBhvr>
                                        <p:cTn id="100"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7" grpId="0"/>
      <p:bldP spid="83" grpId="0" animBg="1"/>
      <p:bldP spid="84" grpId="0" animBg="1"/>
      <p:bldP spid="4" grpId="0" animBg="1"/>
      <p:bldP spid="87" grpId="0" animBg="1"/>
      <p:bldP spid="88" grpId="0"/>
      <p:bldP spid="89" grpId="0"/>
      <p:bldP spid="90" grpId="0" animBg="1"/>
      <p:bldP spid="91" grpId="0"/>
      <p:bldP spid="92" grpId="0"/>
      <p:bldP spid="93" grpId="0" animBg="1"/>
      <p:bldP spid="94" grpId="0"/>
      <p:bldP spid="95" grpId="0"/>
      <p:bldP spid="96" grpId="0" animBg="1"/>
      <p:bldP spid="97" grpId="0"/>
      <p:bldP spid="98" grpId="0"/>
      <p:bldP spid="9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77" name="TextBox 76"/>
          <p:cNvSpPr txBox="1"/>
          <p:nvPr/>
        </p:nvSpPr>
        <p:spPr>
          <a:xfrm>
            <a:off x="477742" y="159025"/>
            <a:ext cx="1569636" cy="369320"/>
          </a:xfrm>
          <a:prstGeom prst="rect">
            <a:avLst/>
          </a:prstGeom>
          <a:noFill/>
        </p:spPr>
        <p:txBody>
          <a:bodyPr wrap="none" lIns="91428" tIns="45714" rIns="91428" bIns="45714" rtlCol="0">
            <a:spAutoFit/>
          </a:bodyPr>
          <a:lstStyle/>
          <a:p>
            <a:r>
              <a:rPr lang="zh-CN" altLang="en-US" dirty="0">
                <a:solidFill>
                  <a:schemeClr val="accent2"/>
                </a:solidFill>
                <a:latin typeface="微软雅黑" panose="020B0503020204020204" pitchFamily="34" charset="-122"/>
                <a:ea typeface="微软雅黑" panose="020B0503020204020204" pitchFamily="34" charset="-122"/>
              </a:rPr>
              <a:t>计划完成情况</a:t>
            </a:r>
            <a:endParaRPr lang="zh-CN" altLang="en-US" dirty="0">
              <a:solidFill>
                <a:schemeClr val="accent2"/>
              </a:solidFill>
              <a:latin typeface="微软雅黑" panose="020B0503020204020204" pitchFamily="34" charset="-122"/>
              <a:ea typeface="微软雅黑" panose="020B0503020204020204" pitchFamily="34" charset="-122"/>
            </a:endParaRPr>
          </a:p>
        </p:txBody>
      </p:sp>
      <p:sp>
        <p:nvSpPr>
          <p:cNvPr id="40" name="Line 2"/>
          <p:cNvSpPr>
            <a:spLocks noChangeShapeType="1"/>
          </p:cNvSpPr>
          <p:nvPr/>
        </p:nvSpPr>
        <p:spPr bwMode="auto">
          <a:xfrm flipV="1">
            <a:off x="1586022" y="4920697"/>
            <a:ext cx="5632370" cy="31825"/>
          </a:xfrm>
          <a:prstGeom prst="line">
            <a:avLst/>
          </a:prstGeom>
          <a:noFill/>
          <a:ln w="3175" cap="flat" cmpd="sng">
            <a:solidFill>
              <a:schemeClr val="tx2"/>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28" tIns="45714" rIns="91428" bIns="45714"/>
          <a:lstStyle/>
          <a:p>
            <a:endParaRPr lang="zh-CN" altLang="en-US">
              <a:solidFill>
                <a:srgbClr val="F8F8F8"/>
              </a:solidFill>
            </a:endParaRPr>
          </a:p>
        </p:txBody>
      </p:sp>
      <p:sp>
        <p:nvSpPr>
          <p:cNvPr id="44" name="Line 3"/>
          <p:cNvSpPr>
            <a:spLocks noChangeShapeType="1"/>
          </p:cNvSpPr>
          <p:nvPr/>
        </p:nvSpPr>
        <p:spPr bwMode="auto">
          <a:xfrm>
            <a:off x="1583900" y="4144183"/>
            <a:ext cx="5634491" cy="0"/>
          </a:xfrm>
          <a:prstGeom prst="line">
            <a:avLst/>
          </a:prstGeom>
          <a:noFill/>
          <a:ln w="3175" cap="flat" cmpd="sng">
            <a:solidFill>
              <a:schemeClr val="tx2"/>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28" tIns="45714" rIns="91428" bIns="45714"/>
          <a:lstStyle/>
          <a:p>
            <a:endParaRPr lang="zh-CN" altLang="en-US">
              <a:solidFill>
                <a:srgbClr val="F8F8F8"/>
              </a:solidFill>
            </a:endParaRPr>
          </a:p>
        </p:txBody>
      </p:sp>
      <p:sp>
        <p:nvSpPr>
          <p:cNvPr id="45" name="Line 4"/>
          <p:cNvSpPr>
            <a:spLocks noChangeShapeType="1"/>
          </p:cNvSpPr>
          <p:nvPr/>
        </p:nvSpPr>
        <p:spPr bwMode="auto">
          <a:xfrm>
            <a:off x="1583900" y="3333725"/>
            <a:ext cx="5634491" cy="0"/>
          </a:xfrm>
          <a:prstGeom prst="line">
            <a:avLst/>
          </a:prstGeom>
          <a:noFill/>
          <a:ln w="3175" cap="flat" cmpd="sng">
            <a:solidFill>
              <a:schemeClr val="tx2"/>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28" tIns="45714" rIns="91428" bIns="45714"/>
          <a:lstStyle/>
          <a:p>
            <a:endParaRPr lang="zh-CN" altLang="en-US">
              <a:solidFill>
                <a:srgbClr val="F8F8F8"/>
              </a:solidFill>
            </a:endParaRPr>
          </a:p>
        </p:txBody>
      </p:sp>
      <p:sp>
        <p:nvSpPr>
          <p:cNvPr id="48" name="Line 5"/>
          <p:cNvSpPr>
            <a:spLocks noChangeShapeType="1"/>
          </p:cNvSpPr>
          <p:nvPr/>
        </p:nvSpPr>
        <p:spPr bwMode="auto">
          <a:xfrm>
            <a:off x="1583900" y="2523267"/>
            <a:ext cx="5634491" cy="0"/>
          </a:xfrm>
          <a:prstGeom prst="line">
            <a:avLst/>
          </a:prstGeom>
          <a:noFill/>
          <a:ln w="3175" cap="flat" cmpd="sng">
            <a:solidFill>
              <a:schemeClr val="tx2"/>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28" tIns="45714" rIns="91428" bIns="45714"/>
          <a:lstStyle/>
          <a:p>
            <a:endParaRPr lang="zh-CN" altLang="en-US">
              <a:solidFill>
                <a:srgbClr val="F8F8F8"/>
              </a:solidFill>
            </a:endParaRPr>
          </a:p>
        </p:txBody>
      </p:sp>
      <p:sp>
        <p:nvSpPr>
          <p:cNvPr id="49" name="Rectangle 11"/>
          <p:cNvSpPr>
            <a:spLocks noChangeArrowheads="1"/>
          </p:cNvSpPr>
          <p:nvPr/>
        </p:nvSpPr>
        <p:spPr bwMode="auto">
          <a:xfrm>
            <a:off x="1817792" y="4661859"/>
            <a:ext cx="441296" cy="950484"/>
          </a:xfrm>
          <a:prstGeom prst="rect">
            <a:avLst/>
          </a:prstGeom>
          <a:solidFill>
            <a:schemeClr val="accent5"/>
          </a:solidFill>
          <a:ln>
            <a:noFill/>
          </a:ln>
          <a:effectLst/>
        </p:spPr>
        <p:txBody>
          <a:bodyPr lIns="91428" tIns="45714" rIns="91428" bIns="45714" anchor="ctr"/>
          <a:lstStyle/>
          <a:p>
            <a:endParaRPr lang="zh-CN" altLang="en-US">
              <a:solidFill>
                <a:srgbClr val="F8F8F8"/>
              </a:solidFill>
            </a:endParaRPr>
          </a:p>
        </p:txBody>
      </p:sp>
      <p:sp>
        <p:nvSpPr>
          <p:cNvPr id="50" name="Rectangle 12"/>
          <p:cNvSpPr>
            <a:spLocks noChangeArrowheads="1"/>
          </p:cNvSpPr>
          <p:nvPr/>
        </p:nvSpPr>
        <p:spPr bwMode="auto">
          <a:xfrm>
            <a:off x="3113937" y="4428480"/>
            <a:ext cx="441296" cy="1181741"/>
          </a:xfrm>
          <a:prstGeom prst="rect">
            <a:avLst/>
          </a:prstGeom>
          <a:solidFill>
            <a:schemeClr val="accent5"/>
          </a:solidFill>
          <a:ln>
            <a:noFill/>
          </a:ln>
          <a:effectLst/>
        </p:spPr>
        <p:txBody>
          <a:bodyPr lIns="91428" tIns="45714" rIns="91428" bIns="45714" anchor="ctr"/>
          <a:lstStyle/>
          <a:p>
            <a:endParaRPr lang="zh-CN" altLang="en-US">
              <a:solidFill>
                <a:srgbClr val="F8F8F8"/>
              </a:solidFill>
            </a:endParaRPr>
          </a:p>
        </p:txBody>
      </p:sp>
      <p:sp>
        <p:nvSpPr>
          <p:cNvPr id="51" name="Rectangle 13"/>
          <p:cNvSpPr>
            <a:spLocks noChangeArrowheads="1"/>
          </p:cNvSpPr>
          <p:nvPr/>
        </p:nvSpPr>
        <p:spPr bwMode="auto">
          <a:xfrm>
            <a:off x="4410079" y="4661859"/>
            <a:ext cx="441296" cy="950484"/>
          </a:xfrm>
          <a:prstGeom prst="rect">
            <a:avLst/>
          </a:prstGeom>
          <a:solidFill>
            <a:schemeClr val="accent5"/>
          </a:solidFill>
          <a:ln>
            <a:noFill/>
          </a:ln>
          <a:effectLst/>
        </p:spPr>
        <p:txBody>
          <a:bodyPr lIns="91428" tIns="45714" rIns="91428" bIns="45714" anchor="ctr"/>
          <a:lstStyle/>
          <a:p>
            <a:endParaRPr lang="zh-CN" altLang="en-US">
              <a:solidFill>
                <a:srgbClr val="F8F8F8"/>
              </a:solidFill>
            </a:endParaRPr>
          </a:p>
        </p:txBody>
      </p:sp>
      <p:sp>
        <p:nvSpPr>
          <p:cNvPr id="52" name="Rectangle 14"/>
          <p:cNvSpPr>
            <a:spLocks noChangeArrowheads="1"/>
          </p:cNvSpPr>
          <p:nvPr/>
        </p:nvSpPr>
        <p:spPr bwMode="auto">
          <a:xfrm>
            <a:off x="5706223" y="3946875"/>
            <a:ext cx="439176" cy="1667591"/>
          </a:xfrm>
          <a:prstGeom prst="rect">
            <a:avLst/>
          </a:prstGeom>
          <a:solidFill>
            <a:schemeClr val="accent5"/>
          </a:solidFill>
          <a:ln>
            <a:noFill/>
          </a:ln>
          <a:effectLst/>
        </p:spPr>
        <p:txBody>
          <a:bodyPr lIns="91428" tIns="45714" rIns="91428" bIns="45714" anchor="ctr"/>
          <a:lstStyle/>
          <a:p>
            <a:endParaRPr lang="zh-CN" altLang="en-US">
              <a:solidFill>
                <a:srgbClr val="F8F8F8"/>
              </a:solidFill>
            </a:endParaRPr>
          </a:p>
        </p:txBody>
      </p:sp>
      <p:sp>
        <p:nvSpPr>
          <p:cNvPr id="55" name="Line 15"/>
          <p:cNvSpPr>
            <a:spLocks noChangeShapeType="1"/>
          </p:cNvSpPr>
          <p:nvPr/>
        </p:nvSpPr>
        <p:spPr bwMode="auto">
          <a:xfrm flipV="1">
            <a:off x="1588146" y="5610221"/>
            <a:ext cx="5630248" cy="4243"/>
          </a:xfrm>
          <a:prstGeom prst="line">
            <a:avLst/>
          </a:prstGeom>
          <a:noFill/>
          <a:ln w="9525" cap="flat" cmpd="sng">
            <a:solidFill>
              <a:schemeClr val="tx2"/>
            </a:solidFill>
            <a:rou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28" tIns="45714" rIns="91428" bIns="45714"/>
          <a:lstStyle/>
          <a:p>
            <a:endParaRPr lang="zh-CN" altLang="en-US">
              <a:solidFill>
                <a:schemeClr val="bg1"/>
              </a:solidFill>
            </a:endParaRPr>
          </a:p>
        </p:txBody>
      </p:sp>
      <p:sp>
        <p:nvSpPr>
          <p:cNvPr id="56" name="Line 16"/>
          <p:cNvSpPr>
            <a:spLocks noChangeShapeType="1"/>
          </p:cNvSpPr>
          <p:nvPr/>
        </p:nvSpPr>
        <p:spPr bwMode="auto">
          <a:xfrm>
            <a:off x="1586021" y="2098944"/>
            <a:ext cx="2122" cy="3515520"/>
          </a:xfrm>
          <a:prstGeom prst="line">
            <a:avLst/>
          </a:prstGeom>
          <a:noFill/>
          <a:ln w="9525" cap="flat" cmpd="sng">
            <a:solidFill>
              <a:schemeClr val="tx2"/>
            </a:solidFill>
            <a:round/>
            <a:head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28" tIns="45714" rIns="91428" bIns="45714"/>
          <a:lstStyle/>
          <a:p>
            <a:endParaRPr lang="zh-CN" altLang="en-US">
              <a:solidFill>
                <a:srgbClr val="F8F8F8"/>
              </a:solidFill>
            </a:endParaRPr>
          </a:p>
        </p:txBody>
      </p:sp>
      <p:sp>
        <p:nvSpPr>
          <p:cNvPr id="57" name="Text Box 17"/>
          <p:cNvSpPr txBox="1">
            <a:spLocks noChangeArrowheads="1"/>
          </p:cNvSpPr>
          <p:nvPr/>
        </p:nvSpPr>
        <p:spPr bwMode="auto">
          <a:xfrm>
            <a:off x="915590" y="4729749"/>
            <a:ext cx="668310"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1428" tIns="45714" rIns="91428" bIns="45714">
            <a:spAutoFit/>
          </a:bodyPr>
          <a:lstStyle/>
          <a:p>
            <a:r>
              <a:rPr lang="zh-CN" altLang="en-US" dirty="0">
                <a:solidFill>
                  <a:schemeClr val="tx2"/>
                </a:solidFill>
                <a:latin typeface="+mn-ea"/>
                <a:ea typeface="+mn-ea"/>
              </a:rPr>
              <a:t>20</a:t>
            </a:r>
            <a:endParaRPr lang="zh-CN" altLang="en-US" dirty="0">
              <a:solidFill>
                <a:schemeClr val="tx2"/>
              </a:solidFill>
              <a:latin typeface="+mn-ea"/>
              <a:ea typeface="+mn-ea"/>
            </a:endParaRPr>
          </a:p>
        </p:txBody>
      </p:sp>
      <p:sp>
        <p:nvSpPr>
          <p:cNvPr id="58" name="Text Box 18"/>
          <p:cNvSpPr txBox="1">
            <a:spLocks noChangeArrowheads="1"/>
          </p:cNvSpPr>
          <p:nvPr/>
        </p:nvSpPr>
        <p:spPr bwMode="auto">
          <a:xfrm>
            <a:off x="915590" y="3946873"/>
            <a:ext cx="668310"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1428" tIns="45714" rIns="91428" bIns="45714">
            <a:spAutoFit/>
          </a:bodyPr>
          <a:lstStyle/>
          <a:p>
            <a:r>
              <a:rPr lang="zh-CN" altLang="en-US">
                <a:solidFill>
                  <a:schemeClr val="tx2"/>
                </a:solidFill>
                <a:latin typeface="+mn-ea"/>
                <a:ea typeface="+mn-ea"/>
              </a:rPr>
              <a:t>40</a:t>
            </a:r>
            <a:endParaRPr lang="zh-CN" altLang="en-US">
              <a:solidFill>
                <a:schemeClr val="tx2"/>
              </a:solidFill>
              <a:latin typeface="+mn-ea"/>
              <a:ea typeface="+mn-ea"/>
            </a:endParaRPr>
          </a:p>
        </p:txBody>
      </p:sp>
      <p:sp>
        <p:nvSpPr>
          <p:cNvPr id="59" name="Text Box 19"/>
          <p:cNvSpPr txBox="1">
            <a:spLocks noChangeArrowheads="1"/>
          </p:cNvSpPr>
          <p:nvPr/>
        </p:nvSpPr>
        <p:spPr bwMode="auto">
          <a:xfrm>
            <a:off x="915590" y="3066401"/>
            <a:ext cx="668310"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1428" tIns="45714" rIns="91428" bIns="45714">
            <a:spAutoFit/>
          </a:bodyPr>
          <a:lstStyle/>
          <a:p>
            <a:r>
              <a:rPr lang="zh-CN" altLang="en-US">
                <a:solidFill>
                  <a:schemeClr val="tx2"/>
                </a:solidFill>
                <a:latin typeface="+mn-ea"/>
                <a:ea typeface="+mn-ea"/>
              </a:rPr>
              <a:t>60</a:t>
            </a:r>
            <a:endParaRPr lang="zh-CN" altLang="en-US">
              <a:solidFill>
                <a:schemeClr val="tx2"/>
              </a:solidFill>
              <a:latin typeface="+mn-ea"/>
              <a:ea typeface="+mn-ea"/>
            </a:endParaRPr>
          </a:p>
        </p:txBody>
      </p:sp>
      <p:sp>
        <p:nvSpPr>
          <p:cNvPr id="60" name="Text Box 20"/>
          <p:cNvSpPr txBox="1">
            <a:spLocks noChangeArrowheads="1"/>
          </p:cNvSpPr>
          <p:nvPr/>
        </p:nvSpPr>
        <p:spPr bwMode="auto">
          <a:xfrm>
            <a:off x="915590" y="2285647"/>
            <a:ext cx="668310"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1428" tIns="45714" rIns="91428" bIns="45714">
            <a:spAutoFit/>
          </a:bodyPr>
          <a:lstStyle/>
          <a:p>
            <a:r>
              <a:rPr lang="zh-CN" altLang="en-US" dirty="0">
                <a:solidFill>
                  <a:schemeClr val="tx2"/>
                </a:solidFill>
                <a:latin typeface="+mn-ea"/>
                <a:ea typeface="+mn-ea"/>
              </a:rPr>
              <a:t>80</a:t>
            </a:r>
            <a:endParaRPr lang="zh-CN" altLang="en-US" dirty="0">
              <a:solidFill>
                <a:schemeClr val="tx2"/>
              </a:solidFill>
              <a:latin typeface="+mn-ea"/>
              <a:ea typeface="+mn-ea"/>
            </a:endParaRPr>
          </a:p>
        </p:txBody>
      </p:sp>
      <p:sp>
        <p:nvSpPr>
          <p:cNvPr id="61" name="Rectangle 21"/>
          <p:cNvSpPr>
            <a:spLocks noChangeArrowheads="1"/>
          </p:cNvSpPr>
          <p:nvPr/>
        </p:nvSpPr>
        <p:spPr bwMode="auto">
          <a:xfrm>
            <a:off x="2341830" y="4207833"/>
            <a:ext cx="441296" cy="1404511"/>
          </a:xfrm>
          <a:prstGeom prst="rect">
            <a:avLst/>
          </a:prstGeom>
          <a:solidFill>
            <a:schemeClr val="tx1"/>
          </a:solidFill>
          <a:ln>
            <a:noFill/>
          </a:ln>
          <a:effectLst/>
        </p:spPr>
        <p:txBody>
          <a:bodyPr lIns="91428" tIns="45714" rIns="91428" bIns="45714" anchor="ctr"/>
          <a:lstStyle/>
          <a:p>
            <a:endParaRPr lang="zh-CN" altLang="en-US">
              <a:solidFill>
                <a:srgbClr val="F8F8F8"/>
              </a:solidFill>
            </a:endParaRPr>
          </a:p>
        </p:txBody>
      </p:sp>
      <p:sp>
        <p:nvSpPr>
          <p:cNvPr id="62" name="Rectangle 22"/>
          <p:cNvSpPr>
            <a:spLocks noChangeArrowheads="1"/>
          </p:cNvSpPr>
          <p:nvPr/>
        </p:nvSpPr>
        <p:spPr bwMode="auto">
          <a:xfrm>
            <a:off x="3623125" y="3946875"/>
            <a:ext cx="441296" cy="1663348"/>
          </a:xfrm>
          <a:prstGeom prst="rect">
            <a:avLst/>
          </a:prstGeom>
          <a:solidFill>
            <a:schemeClr val="tx1"/>
          </a:solidFill>
          <a:ln>
            <a:noFill/>
          </a:ln>
          <a:effectLst/>
        </p:spPr>
        <p:txBody>
          <a:bodyPr lIns="91428" tIns="45714" rIns="91428" bIns="45714" anchor="ctr"/>
          <a:lstStyle/>
          <a:p>
            <a:endParaRPr lang="zh-CN" altLang="en-US">
              <a:solidFill>
                <a:srgbClr val="F8F8F8"/>
              </a:solidFill>
            </a:endParaRPr>
          </a:p>
        </p:txBody>
      </p:sp>
      <p:sp>
        <p:nvSpPr>
          <p:cNvPr id="63" name="Rectangle 23"/>
          <p:cNvSpPr>
            <a:spLocks noChangeArrowheads="1"/>
          </p:cNvSpPr>
          <p:nvPr/>
        </p:nvSpPr>
        <p:spPr bwMode="auto">
          <a:xfrm>
            <a:off x="4931999" y="3149147"/>
            <a:ext cx="441296" cy="2465319"/>
          </a:xfrm>
          <a:prstGeom prst="rect">
            <a:avLst/>
          </a:prstGeom>
          <a:solidFill>
            <a:schemeClr val="tx1"/>
          </a:solidFill>
          <a:ln>
            <a:noFill/>
          </a:ln>
          <a:effectLst/>
        </p:spPr>
        <p:txBody>
          <a:bodyPr lIns="91428" tIns="45714" rIns="91428" bIns="45714" anchor="ctr"/>
          <a:lstStyle/>
          <a:p>
            <a:endParaRPr lang="zh-CN" altLang="en-US">
              <a:solidFill>
                <a:srgbClr val="F8F8F8"/>
              </a:solidFill>
            </a:endParaRPr>
          </a:p>
        </p:txBody>
      </p:sp>
      <p:sp>
        <p:nvSpPr>
          <p:cNvPr id="64" name="Rectangle 24"/>
          <p:cNvSpPr>
            <a:spLocks noChangeArrowheads="1"/>
          </p:cNvSpPr>
          <p:nvPr/>
        </p:nvSpPr>
        <p:spPr bwMode="auto">
          <a:xfrm>
            <a:off x="6230264" y="3333725"/>
            <a:ext cx="439174" cy="2280739"/>
          </a:xfrm>
          <a:prstGeom prst="rect">
            <a:avLst/>
          </a:prstGeom>
          <a:solidFill>
            <a:schemeClr val="tx1"/>
          </a:solidFill>
          <a:ln>
            <a:noFill/>
          </a:ln>
          <a:effectLst/>
        </p:spPr>
        <p:txBody>
          <a:bodyPr lIns="91428" tIns="45714" rIns="91428" bIns="45714" anchor="ctr"/>
          <a:lstStyle/>
          <a:p>
            <a:endParaRPr lang="zh-CN" altLang="en-US">
              <a:solidFill>
                <a:srgbClr val="F8F8F8"/>
              </a:solidFill>
            </a:endParaRPr>
          </a:p>
        </p:txBody>
      </p:sp>
      <p:sp>
        <p:nvSpPr>
          <p:cNvPr id="65" name="Text Box 25"/>
          <p:cNvSpPr txBox="1">
            <a:spLocks noChangeArrowheads="1"/>
          </p:cNvSpPr>
          <p:nvPr/>
        </p:nvSpPr>
        <p:spPr bwMode="auto">
          <a:xfrm>
            <a:off x="2254843" y="3751684"/>
            <a:ext cx="659131"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1428" tIns="45714" rIns="91428" bIns="45714">
            <a:spAutoFit/>
          </a:bodyPr>
          <a:lstStyle/>
          <a:p>
            <a:r>
              <a:rPr lang="zh-CN" altLang="en-US" dirty="0">
                <a:solidFill>
                  <a:schemeClr val="tx2"/>
                </a:solidFill>
                <a:latin typeface="微软雅黑" panose="020B0503020204020204" pitchFamily="34" charset="-122"/>
                <a:ea typeface="微软雅黑" panose="020B0503020204020204" pitchFamily="34" charset="-122"/>
              </a:rPr>
              <a:t>38%</a:t>
            </a:r>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66" name="Text Box 26"/>
          <p:cNvSpPr txBox="1">
            <a:spLocks noChangeArrowheads="1"/>
          </p:cNvSpPr>
          <p:nvPr/>
        </p:nvSpPr>
        <p:spPr bwMode="auto">
          <a:xfrm>
            <a:off x="3550988" y="3577712"/>
            <a:ext cx="659131"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1428" tIns="45714" rIns="91428" bIns="45714">
            <a:spAutoFit/>
          </a:bodyPr>
          <a:lstStyle/>
          <a:p>
            <a:r>
              <a:rPr lang="zh-CN" altLang="en-US">
                <a:solidFill>
                  <a:schemeClr val="tx2"/>
                </a:solidFill>
                <a:latin typeface="微软雅黑" panose="020B0503020204020204" pitchFamily="34" charset="-122"/>
                <a:ea typeface="微软雅黑" panose="020B0503020204020204" pitchFamily="34" charset="-122"/>
              </a:rPr>
              <a:t>49%</a:t>
            </a:r>
            <a:endParaRPr lang="zh-CN" altLang="en-US">
              <a:solidFill>
                <a:schemeClr val="tx2"/>
              </a:solidFill>
              <a:latin typeface="微软雅黑" panose="020B0503020204020204" pitchFamily="34" charset="-122"/>
              <a:ea typeface="微软雅黑" panose="020B0503020204020204" pitchFamily="34" charset="-122"/>
            </a:endParaRPr>
          </a:p>
        </p:txBody>
      </p:sp>
      <p:sp>
        <p:nvSpPr>
          <p:cNvPr id="67" name="Text Box 27"/>
          <p:cNvSpPr txBox="1">
            <a:spLocks noChangeArrowheads="1"/>
          </p:cNvSpPr>
          <p:nvPr/>
        </p:nvSpPr>
        <p:spPr bwMode="auto">
          <a:xfrm>
            <a:off x="4819552" y="2809687"/>
            <a:ext cx="659131"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1428" tIns="45714" rIns="91428" bIns="45714">
            <a:spAutoFit/>
          </a:bodyPr>
          <a:lstStyle/>
          <a:p>
            <a:r>
              <a:rPr lang="zh-CN" altLang="en-US">
                <a:solidFill>
                  <a:schemeClr val="tx2"/>
                </a:solidFill>
                <a:latin typeface="微软雅黑" panose="020B0503020204020204" pitchFamily="34" charset="-122"/>
                <a:ea typeface="微软雅黑" panose="020B0503020204020204" pitchFamily="34" charset="-122"/>
              </a:rPr>
              <a:t>67%</a:t>
            </a:r>
            <a:endParaRPr lang="zh-CN" altLang="en-US">
              <a:solidFill>
                <a:schemeClr val="tx2"/>
              </a:solidFill>
              <a:latin typeface="微软雅黑" panose="020B0503020204020204" pitchFamily="34" charset="-122"/>
              <a:ea typeface="微软雅黑" panose="020B0503020204020204" pitchFamily="34" charset="-122"/>
            </a:endParaRPr>
          </a:p>
        </p:txBody>
      </p:sp>
      <p:sp>
        <p:nvSpPr>
          <p:cNvPr id="68" name="Text Box 28"/>
          <p:cNvSpPr txBox="1">
            <a:spLocks noChangeArrowheads="1"/>
          </p:cNvSpPr>
          <p:nvPr/>
        </p:nvSpPr>
        <p:spPr bwMode="auto">
          <a:xfrm>
            <a:off x="6109331" y="2809687"/>
            <a:ext cx="659131"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1428" tIns="45714" rIns="91428" bIns="45714">
            <a:spAutoFit/>
          </a:bodyPr>
          <a:lstStyle/>
          <a:p>
            <a:r>
              <a:rPr lang="zh-CN" altLang="en-US" dirty="0">
                <a:solidFill>
                  <a:schemeClr val="tx2"/>
                </a:solidFill>
                <a:latin typeface="微软雅黑" panose="020B0503020204020204" pitchFamily="34" charset="-122"/>
                <a:ea typeface="微软雅黑" panose="020B0503020204020204" pitchFamily="34" charset="-122"/>
              </a:rPr>
              <a:t>60%</a:t>
            </a:r>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69" name="Rectangle 29"/>
          <p:cNvSpPr>
            <a:spLocks noChangeArrowheads="1"/>
          </p:cNvSpPr>
          <p:nvPr/>
        </p:nvSpPr>
        <p:spPr bwMode="auto">
          <a:xfrm>
            <a:off x="1615508" y="6142074"/>
            <a:ext cx="323382" cy="163364"/>
          </a:xfrm>
          <a:prstGeom prst="rect">
            <a:avLst/>
          </a:prstGeom>
          <a:solidFill>
            <a:schemeClr val="accent5"/>
          </a:solidFill>
          <a:ln>
            <a:noFill/>
          </a:ln>
          <a:effectLst/>
        </p:spPr>
        <p:txBody>
          <a:bodyPr lIns="91428" tIns="45714" rIns="91428" bIns="45714" anchor="ctr"/>
          <a:lstStyle/>
          <a:p>
            <a:endParaRPr lang="zh-CN" altLang="en-US" sz="1300">
              <a:solidFill>
                <a:schemeClr val="tx2"/>
              </a:solidFill>
            </a:endParaRPr>
          </a:p>
        </p:txBody>
      </p:sp>
      <p:sp>
        <p:nvSpPr>
          <p:cNvPr id="70" name="Rectangle 30"/>
          <p:cNvSpPr>
            <a:spLocks noChangeArrowheads="1"/>
          </p:cNvSpPr>
          <p:nvPr/>
        </p:nvSpPr>
        <p:spPr bwMode="auto">
          <a:xfrm>
            <a:off x="3536587" y="6142073"/>
            <a:ext cx="307185" cy="163363"/>
          </a:xfrm>
          <a:prstGeom prst="rect">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Lst>
        </p:spPr>
        <p:txBody>
          <a:bodyPr lIns="91428" tIns="45714" rIns="91428" bIns="45714" anchor="ctr"/>
          <a:lstStyle/>
          <a:p>
            <a:endParaRPr lang="zh-CN" altLang="en-US" sz="1300">
              <a:solidFill>
                <a:schemeClr val="tx2"/>
              </a:solidFill>
            </a:endParaRPr>
          </a:p>
        </p:txBody>
      </p:sp>
      <p:sp>
        <p:nvSpPr>
          <p:cNvPr id="71" name="Text Box 31"/>
          <p:cNvSpPr txBox="1">
            <a:spLocks noChangeArrowheads="1"/>
          </p:cNvSpPr>
          <p:nvPr/>
        </p:nvSpPr>
        <p:spPr bwMode="auto">
          <a:xfrm>
            <a:off x="1946741" y="6059140"/>
            <a:ext cx="1729119" cy="3385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1428" tIns="45714" rIns="91428" bIns="45714">
            <a:spAutoFit/>
          </a:bodyPr>
          <a:lstStyle/>
          <a:p>
            <a:r>
              <a:rPr lang="zh-CN" altLang="en-US" sz="1600" dirty="0">
                <a:solidFill>
                  <a:schemeClr val="tx2"/>
                </a:solidFill>
                <a:latin typeface="微软雅黑" panose="020B0503020204020204" pitchFamily="34" charset="-122"/>
                <a:ea typeface="微软雅黑" panose="020B0503020204020204" pitchFamily="34" charset="-122"/>
              </a:rPr>
              <a:t>计划数</a:t>
            </a:r>
            <a:endParaRPr lang="zh-CN" altLang="en-US" sz="1600" dirty="0">
              <a:solidFill>
                <a:schemeClr val="tx2"/>
              </a:solidFill>
              <a:latin typeface="微软雅黑" panose="020B0503020204020204" pitchFamily="34" charset="-122"/>
              <a:ea typeface="微软雅黑" panose="020B0503020204020204" pitchFamily="34" charset="-122"/>
            </a:endParaRPr>
          </a:p>
        </p:txBody>
      </p:sp>
      <p:sp>
        <p:nvSpPr>
          <p:cNvPr id="72" name="Text Box 32"/>
          <p:cNvSpPr txBox="1">
            <a:spLocks noChangeArrowheads="1"/>
          </p:cNvSpPr>
          <p:nvPr/>
        </p:nvSpPr>
        <p:spPr bwMode="auto">
          <a:xfrm>
            <a:off x="3954995" y="6054897"/>
            <a:ext cx="1729119" cy="3385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1428" tIns="45714" rIns="91428" bIns="45714">
            <a:spAutoFit/>
          </a:bodyPr>
          <a:lstStyle/>
          <a:p>
            <a:r>
              <a:rPr lang="zh-CN" altLang="en-US" sz="1600" dirty="0">
                <a:solidFill>
                  <a:schemeClr val="tx2"/>
                </a:solidFill>
              </a:rPr>
              <a:t>实际数</a:t>
            </a:r>
            <a:endParaRPr lang="zh-CN" altLang="en-US" sz="1600" dirty="0">
              <a:solidFill>
                <a:schemeClr val="tx2"/>
              </a:solidFill>
            </a:endParaRPr>
          </a:p>
        </p:txBody>
      </p:sp>
      <p:sp>
        <p:nvSpPr>
          <p:cNvPr id="73" name="Text Box 33"/>
          <p:cNvSpPr txBox="1">
            <a:spLocks noChangeArrowheads="1"/>
          </p:cNvSpPr>
          <p:nvPr/>
        </p:nvSpPr>
        <p:spPr bwMode="auto">
          <a:xfrm>
            <a:off x="1925994" y="5669627"/>
            <a:ext cx="1084282"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28" tIns="45714" rIns="91428" bIns="45714">
            <a:spAutoFit/>
          </a:bodyPr>
          <a:lstStyle/>
          <a:p>
            <a:r>
              <a:rPr lang="zh-CN" altLang="en-US" dirty="0" smtClean="0">
                <a:solidFill>
                  <a:schemeClr val="tx2"/>
                </a:solidFill>
                <a:latin typeface="+mn-ea"/>
                <a:ea typeface="+mn-ea"/>
              </a:rPr>
              <a:t>业务一</a:t>
            </a:r>
            <a:endParaRPr lang="zh-CN" altLang="en-US" dirty="0">
              <a:solidFill>
                <a:schemeClr val="tx2"/>
              </a:solidFill>
              <a:latin typeface="+mn-ea"/>
              <a:ea typeface="+mn-ea"/>
            </a:endParaRPr>
          </a:p>
        </p:txBody>
      </p:sp>
      <p:sp>
        <p:nvSpPr>
          <p:cNvPr id="74" name="Text Box 34"/>
          <p:cNvSpPr txBox="1">
            <a:spLocks noChangeArrowheads="1"/>
          </p:cNvSpPr>
          <p:nvPr/>
        </p:nvSpPr>
        <p:spPr bwMode="auto">
          <a:xfrm>
            <a:off x="3171220" y="5669627"/>
            <a:ext cx="1084282"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28" tIns="45714" rIns="91428" bIns="45714">
            <a:spAutoFit/>
          </a:bodyPr>
          <a:lstStyle/>
          <a:p>
            <a:r>
              <a:rPr lang="zh-CN" altLang="en-US" dirty="0" smtClean="0">
                <a:solidFill>
                  <a:schemeClr val="tx2"/>
                </a:solidFill>
                <a:latin typeface="+mn-ea"/>
                <a:ea typeface="+mn-ea"/>
              </a:rPr>
              <a:t>业务二</a:t>
            </a:r>
            <a:endParaRPr lang="zh-CN" altLang="en-US" dirty="0">
              <a:solidFill>
                <a:schemeClr val="tx2"/>
              </a:solidFill>
              <a:latin typeface="+mn-ea"/>
              <a:ea typeface="+mn-ea"/>
            </a:endParaRPr>
          </a:p>
        </p:txBody>
      </p:sp>
      <p:sp>
        <p:nvSpPr>
          <p:cNvPr id="75" name="Text Box 35"/>
          <p:cNvSpPr txBox="1">
            <a:spLocks noChangeArrowheads="1"/>
          </p:cNvSpPr>
          <p:nvPr/>
        </p:nvSpPr>
        <p:spPr bwMode="auto">
          <a:xfrm>
            <a:off x="4490700" y="5669627"/>
            <a:ext cx="1084282"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28" tIns="45714" rIns="91428" bIns="45714">
            <a:spAutoFit/>
          </a:bodyPr>
          <a:lstStyle/>
          <a:p>
            <a:r>
              <a:rPr lang="zh-CN" altLang="en-US" dirty="0" smtClean="0">
                <a:solidFill>
                  <a:schemeClr val="tx2"/>
                </a:solidFill>
                <a:latin typeface="+mn-ea"/>
                <a:ea typeface="+mn-ea"/>
              </a:rPr>
              <a:t>业务三</a:t>
            </a:r>
            <a:endParaRPr lang="zh-CN" altLang="en-US" dirty="0">
              <a:solidFill>
                <a:schemeClr val="tx2"/>
              </a:solidFill>
              <a:latin typeface="+mn-ea"/>
              <a:ea typeface="+mn-ea"/>
            </a:endParaRPr>
          </a:p>
        </p:txBody>
      </p:sp>
      <p:sp>
        <p:nvSpPr>
          <p:cNvPr id="76" name="Text Box 36"/>
          <p:cNvSpPr txBox="1">
            <a:spLocks noChangeArrowheads="1"/>
          </p:cNvSpPr>
          <p:nvPr/>
        </p:nvSpPr>
        <p:spPr bwMode="auto">
          <a:xfrm>
            <a:off x="5778358" y="5669627"/>
            <a:ext cx="1084282" cy="3693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28" tIns="45714" rIns="91428" bIns="45714">
            <a:spAutoFit/>
          </a:bodyPr>
          <a:lstStyle/>
          <a:p>
            <a:r>
              <a:rPr lang="zh-CN" altLang="en-US" dirty="0" smtClean="0">
                <a:solidFill>
                  <a:schemeClr val="tx2"/>
                </a:solidFill>
                <a:latin typeface="+mn-ea"/>
                <a:ea typeface="+mn-ea"/>
              </a:rPr>
              <a:t>业务四</a:t>
            </a:r>
            <a:endParaRPr lang="zh-CN" altLang="en-US" dirty="0">
              <a:solidFill>
                <a:schemeClr val="tx2"/>
              </a:solidFill>
              <a:latin typeface="+mn-ea"/>
              <a:ea typeface="+mn-ea"/>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2" name="矩形 1"/>
          <p:cNvSpPr/>
          <p:nvPr/>
        </p:nvSpPr>
        <p:spPr bwMode="auto">
          <a:xfrm>
            <a:off x="8975723" y="907022"/>
            <a:ext cx="2664296" cy="1783969"/>
          </a:xfrm>
          <a:prstGeom prst="rect">
            <a:avLst/>
          </a:prstGeom>
          <a:blipFill>
            <a:blip r:embed="rId1"/>
            <a:stretch>
              <a:fillRect/>
            </a:stretch>
          </a:blip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6" name="矩形 45"/>
          <p:cNvSpPr/>
          <p:nvPr/>
        </p:nvSpPr>
        <p:spPr bwMode="auto">
          <a:xfrm>
            <a:off x="8975723" y="2858968"/>
            <a:ext cx="2664296" cy="1783969"/>
          </a:xfrm>
          <a:prstGeom prst="rect">
            <a:avLst/>
          </a:prstGeom>
          <a:blipFill>
            <a:blip r:embed="rId2"/>
            <a:stretch>
              <a:fillRect/>
            </a:stretch>
          </a:blip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7" name="矩形 46"/>
          <p:cNvSpPr/>
          <p:nvPr/>
        </p:nvSpPr>
        <p:spPr bwMode="auto">
          <a:xfrm>
            <a:off x="8975723" y="4810914"/>
            <a:ext cx="2664296" cy="1783969"/>
          </a:xfrm>
          <a:prstGeom prst="rect">
            <a:avLst/>
          </a:prstGeom>
          <a:blipFill>
            <a:blip r:embed="rId3"/>
            <a:stretch>
              <a:fillRect/>
            </a:stretch>
          </a:blipFill>
          <a:ln w="9525" cap="flat" cmpd="sng" algn="ctr">
            <a:solidFill>
              <a:schemeClr val="bg2"/>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53" name="Freeform 5"/>
          <p:cNvSpPr/>
          <p:nvPr/>
        </p:nvSpPr>
        <p:spPr bwMode="auto">
          <a:xfrm>
            <a:off x="764038" y="938021"/>
            <a:ext cx="300251" cy="301883"/>
          </a:xfrm>
          <a:custGeom>
            <a:avLst/>
            <a:gdLst>
              <a:gd name="T0" fmla="*/ 348 w 407"/>
              <a:gd name="T1" fmla="*/ 0 h 407"/>
              <a:gd name="T2" fmla="*/ 407 w 407"/>
              <a:gd name="T3" fmla="*/ 0 h 407"/>
              <a:gd name="T4" fmla="*/ 407 w 407"/>
              <a:gd name="T5" fmla="*/ 407 h 407"/>
              <a:gd name="T6" fmla="*/ 0 w 407"/>
              <a:gd name="T7" fmla="*/ 407 h 407"/>
              <a:gd name="T8" fmla="*/ 0 w 407"/>
              <a:gd name="T9" fmla="*/ 354 h 407"/>
              <a:gd name="T10" fmla="*/ 307 w 407"/>
              <a:gd name="T11" fmla="*/ 354 h 407"/>
              <a:gd name="T12" fmla="*/ 1 w 407"/>
              <a:gd name="T13" fmla="*/ 47 h 407"/>
              <a:gd name="T14" fmla="*/ 43 w 407"/>
              <a:gd name="T15" fmla="*/ 5 h 407"/>
              <a:gd name="T16" fmla="*/ 348 w 407"/>
              <a:gd name="T17" fmla="*/ 310 h 407"/>
              <a:gd name="T18" fmla="*/ 348 w 407"/>
              <a:gd name="T19"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7" h="407">
                <a:moveTo>
                  <a:pt x="348" y="0"/>
                </a:moveTo>
                <a:lnTo>
                  <a:pt x="407" y="0"/>
                </a:lnTo>
                <a:lnTo>
                  <a:pt x="407" y="407"/>
                </a:lnTo>
                <a:lnTo>
                  <a:pt x="0" y="407"/>
                </a:lnTo>
                <a:lnTo>
                  <a:pt x="0" y="354"/>
                </a:lnTo>
                <a:lnTo>
                  <a:pt x="307" y="354"/>
                </a:lnTo>
                <a:lnTo>
                  <a:pt x="1" y="47"/>
                </a:lnTo>
                <a:lnTo>
                  <a:pt x="43" y="5"/>
                </a:lnTo>
                <a:lnTo>
                  <a:pt x="348" y="310"/>
                </a:lnTo>
                <a:lnTo>
                  <a:pt x="348" y="0"/>
                </a:lnTo>
                <a:close/>
              </a:path>
            </a:pathLst>
          </a:custGeom>
          <a:solidFill>
            <a:schemeClr val="tx1"/>
          </a:solidFill>
          <a:ln>
            <a:noFill/>
          </a:ln>
        </p:spPr>
        <p:txBody>
          <a:bodyPr vert="horz" wrap="square" lIns="91428" tIns="45714" rIns="91428" bIns="45714" numCol="1" anchor="t" anchorCtr="0" compatLnSpc="1"/>
          <a:lstStyle/>
          <a:p>
            <a:endParaRPr lang="zh-CN" altLang="en-US"/>
          </a:p>
        </p:txBody>
      </p:sp>
      <p:sp>
        <p:nvSpPr>
          <p:cNvPr id="54" name="TextBox 53"/>
          <p:cNvSpPr txBox="1"/>
          <p:nvPr/>
        </p:nvSpPr>
        <p:spPr>
          <a:xfrm>
            <a:off x="1038822" y="909883"/>
            <a:ext cx="2374164" cy="420599"/>
          </a:xfrm>
          <a:prstGeom prst="rect">
            <a:avLst/>
          </a:prstGeom>
          <a:noFill/>
        </p:spPr>
        <p:txBody>
          <a:bodyPr wrap="none" lIns="91428" tIns="45714" rIns="91428" bIns="45714" rtlCol="0">
            <a:spAutoFit/>
          </a:bodyPr>
          <a:lstStyle/>
          <a:p>
            <a:r>
              <a:rPr lang="zh-CN" altLang="en-US" sz="2100" dirty="0">
                <a:latin typeface="+mj-ea"/>
                <a:ea typeface="+mj-ea"/>
              </a:rPr>
              <a:t>各项业务完成概况</a:t>
            </a:r>
            <a:endParaRPr lang="zh-CN" altLang="en-US" sz="2100" dirty="0">
              <a:latin typeface="+mj-ea"/>
              <a:ea typeface="+mj-ea"/>
            </a:endParaRPr>
          </a:p>
        </p:txBody>
      </p:sp>
    </p:spTree>
  </p:cSld>
  <p:clrMapOvr>
    <a:masterClrMapping/>
  </p:clrMapOvr>
  <p:transition spd="slow" advTm="8124"/>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2" presetClass="entr" presetSubtype="2"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right)">
                                          <p:cBhvr>
                                            <p:cTn id="12" dur="300"/>
                                            <p:tgtEl>
                                              <p:spTgt spid="2"/>
                                            </p:tgtEl>
                                          </p:cBhvr>
                                        </p:animEffect>
                                      </p:childTnLst>
                                    </p:cTn>
                                  </p:par>
                                  <p:par>
                                    <p:cTn id="13" presetID="22" presetClass="entr" presetSubtype="2" fill="hold" grpId="0" nodeType="withEffect">
                                      <p:stCondLst>
                                        <p:cond delay="200"/>
                                      </p:stCondLst>
                                      <p:childTnLst>
                                        <p:set>
                                          <p:cBhvr>
                                            <p:cTn id="14" dur="1" fill="hold">
                                              <p:stCondLst>
                                                <p:cond delay="0"/>
                                              </p:stCondLst>
                                            </p:cTn>
                                            <p:tgtEl>
                                              <p:spTgt spid="46"/>
                                            </p:tgtEl>
                                            <p:attrNameLst>
                                              <p:attrName>style.visibility</p:attrName>
                                            </p:attrNameLst>
                                          </p:cBhvr>
                                          <p:to>
                                            <p:strVal val="visible"/>
                                          </p:to>
                                        </p:set>
                                        <p:animEffect transition="in" filter="wipe(right)">
                                          <p:cBhvr>
                                            <p:cTn id="15" dur="300"/>
                                            <p:tgtEl>
                                              <p:spTgt spid="46"/>
                                            </p:tgtEl>
                                          </p:cBhvr>
                                        </p:animEffect>
                                      </p:childTnLst>
                                    </p:cTn>
                                  </p:par>
                                  <p:par>
                                    <p:cTn id="16" presetID="22" presetClass="entr" presetSubtype="2" fill="hold" grpId="0" nodeType="withEffect">
                                      <p:stCondLst>
                                        <p:cond delay="400"/>
                                      </p:stCondLst>
                                      <p:childTnLst>
                                        <p:set>
                                          <p:cBhvr>
                                            <p:cTn id="17" dur="1" fill="hold">
                                              <p:stCondLst>
                                                <p:cond delay="0"/>
                                              </p:stCondLst>
                                            </p:cTn>
                                            <p:tgtEl>
                                              <p:spTgt spid="47"/>
                                            </p:tgtEl>
                                            <p:attrNameLst>
                                              <p:attrName>style.visibility</p:attrName>
                                            </p:attrNameLst>
                                          </p:cBhvr>
                                          <p:to>
                                            <p:strVal val="visible"/>
                                          </p:to>
                                        </p:set>
                                        <p:animEffect transition="in" filter="wipe(right)">
                                          <p:cBhvr>
                                            <p:cTn id="18" dur="300"/>
                                            <p:tgtEl>
                                              <p:spTgt spid="47"/>
                                            </p:tgtEl>
                                          </p:cBhvr>
                                        </p:animEffect>
                                      </p:childTnLst>
                                    </p:cTn>
                                  </p:par>
                                </p:childTnLst>
                              </p:cTn>
                            </p:par>
                            <p:par>
                              <p:cTn id="19" fill="hold">
                                <p:stCondLst>
                                  <p:cond delay="500"/>
                                </p:stCondLst>
                                <p:childTnLst>
                                  <p:par>
                                    <p:cTn id="20" presetID="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300" fill="hold"/>
                                            <p:tgtEl>
                                              <p:spTgt spid="4"/>
                                            </p:tgtEl>
                                            <p:attrNameLst>
                                              <p:attrName>ppt_x</p:attrName>
                                            </p:attrNameLst>
                                          </p:cBhvr>
                                          <p:tavLst>
                                            <p:tav tm="0">
                                              <p:val>
                                                <p:strVal val="0-#ppt_w/2"/>
                                              </p:val>
                                            </p:tav>
                                            <p:tav tm="100000">
                                              <p:val>
                                                <p:strVal val="#ppt_x"/>
                                              </p:val>
                                            </p:tav>
                                          </p:tavLst>
                                        </p:anim>
                                        <p:anim calcmode="lin" valueType="num">
                                          <p:cBhvr additive="base">
                                            <p:cTn id="23" dur="300" fill="hold"/>
                                            <p:tgtEl>
                                              <p:spTgt spid="4"/>
                                            </p:tgtEl>
                                            <p:attrNameLst>
                                              <p:attrName>ppt_y</p:attrName>
                                            </p:attrNameLst>
                                          </p:cBhvr>
                                          <p:tavLst>
                                            <p:tav tm="0">
                                              <p:val>
                                                <p:strVal val="#ppt_y"/>
                                              </p:val>
                                            </p:tav>
                                            <p:tav tm="100000">
                                              <p:val>
                                                <p:strVal val="#ppt_y"/>
                                              </p:val>
                                            </p:tav>
                                          </p:tavLst>
                                        </p:anim>
                                      </p:childTnLst>
                                    </p:cTn>
                                  </p:par>
                                </p:childTnLst>
                              </p:cTn>
                            </p:par>
                            <p:par>
                              <p:cTn id="24" fill="hold">
                                <p:stCondLst>
                                  <p:cond delay="1000"/>
                                </p:stCondLst>
                                <p:childTnLst>
                                  <p:par>
                                    <p:cTn id="25" presetID="41" presetClass="entr" presetSubtype="0" fill="hold" grpId="0" nodeType="afterEffect">
                                      <p:stCondLst>
                                        <p:cond delay="0"/>
                                      </p:stCondLst>
                                      <p:iterate type="lt">
                                        <p:tmPct val="10000"/>
                                      </p:iterate>
                                      <p:childTnLst>
                                        <p:set>
                                          <p:cBhvr>
                                            <p:cTn id="26" dur="1" fill="hold">
                                              <p:stCondLst>
                                                <p:cond delay="0"/>
                                              </p:stCondLst>
                                            </p:cTn>
                                            <p:tgtEl>
                                              <p:spTgt spid="77"/>
                                            </p:tgtEl>
                                            <p:attrNameLst>
                                              <p:attrName>style.visibility</p:attrName>
                                            </p:attrNameLst>
                                          </p:cBhvr>
                                          <p:to>
                                            <p:strVal val="visible"/>
                                          </p:to>
                                        </p:set>
                                        <p:anim calcmode="lin" valueType="num">
                                          <p:cBhvr>
                                            <p:cTn id="2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28" dur="400" fill="hold"/>
                                            <p:tgtEl>
                                              <p:spTgt spid="77"/>
                                            </p:tgtEl>
                                            <p:attrNameLst>
                                              <p:attrName>ppt_y</p:attrName>
                                            </p:attrNameLst>
                                          </p:cBhvr>
                                          <p:tavLst>
                                            <p:tav tm="0">
                                              <p:val>
                                                <p:strVal val="#ppt_y"/>
                                              </p:val>
                                            </p:tav>
                                            <p:tav tm="100000">
                                              <p:val>
                                                <p:strVal val="#ppt_y"/>
                                              </p:val>
                                            </p:tav>
                                          </p:tavLst>
                                        </p:anim>
                                        <p:anim calcmode="lin" valueType="num">
                                          <p:cBhvr>
                                            <p:cTn id="2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3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31" dur="400" tmFilter="0,0; .5, 1; 1, 1"/>
                                            <p:tgtEl>
                                              <p:spTgt spid="77"/>
                                            </p:tgtEl>
                                          </p:cBhvr>
                                        </p:animEffect>
                                      </p:childTnLst>
                                    </p:cTn>
                                  </p:par>
                                </p:childTnLst>
                              </p:cTn>
                            </p:par>
                            <p:par>
                              <p:cTn id="32" fill="hold">
                                <p:stCondLst>
                                  <p:cond delay="2600"/>
                                </p:stCondLst>
                                <p:childTnLst>
                                  <p:par>
                                    <p:cTn id="33" presetID="2" presetClass="entr" presetSubtype="1" fill="hold" grpId="0" nodeType="afterEffect" p14:presetBounceEnd="33000">
                                      <p:stCondLst>
                                        <p:cond delay="0"/>
                                      </p:stCondLst>
                                      <p:childTnLst>
                                        <p:set>
                                          <p:cBhvr>
                                            <p:cTn id="34" dur="1" fill="hold">
                                              <p:stCondLst>
                                                <p:cond delay="0"/>
                                              </p:stCondLst>
                                            </p:cTn>
                                            <p:tgtEl>
                                              <p:spTgt spid="53"/>
                                            </p:tgtEl>
                                            <p:attrNameLst>
                                              <p:attrName>style.visibility</p:attrName>
                                            </p:attrNameLst>
                                          </p:cBhvr>
                                          <p:to>
                                            <p:strVal val="visible"/>
                                          </p:to>
                                        </p:set>
                                        <p:anim calcmode="lin" valueType="num" p14:bounceEnd="33000">
                                          <p:cBhvr additive="base">
                                            <p:cTn id="35" dur="300" fill="hold"/>
                                            <p:tgtEl>
                                              <p:spTgt spid="53"/>
                                            </p:tgtEl>
                                            <p:attrNameLst>
                                              <p:attrName>ppt_x</p:attrName>
                                            </p:attrNameLst>
                                          </p:cBhvr>
                                          <p:tavLst>
                                            <p:tav tm="0">
                                              <p:val>
                                                <p:strVal val="#ppt_x"/>
                                              </p:val>
                                            </p:tav>
                                            <p:tav tm="100000">
                                              <p:val>
                                                <p:strVal val="#ppt_x"/>
                                              </p:val>
                                            </p:tav>
                                          </p:tavLst>
                                        </p:anim>
                                        <p:anim calcmode="lin" valueType="num" p14:bounceEnd="33000">
                                          <p:cBhvr additive="base">
                                            <p:cTn id="36" dur="300" fill="hold"/>
                                            <p:tgtEl>
                                              <p:spTgt spid="53"/>
                                            </p:tgtEl>
                                            <p:attrNameLst>
                                              <p:attrName>ppt_y</p:attrName>
                                            </p:attrNameLst>
                                          </p:cBhvr>
                                          <p:tavLst>
                                            <p:tav tm="0">
                                              <p:val>
                                                <p:strVal val="0-#ppt_h/2"/>
                                              </p:val>
                                            </p:tav>
                                            <p:tav tm="100000">
                                              <p:val>
                                                <p:strVal val="#ppt_y"/>
                                              </p:val>
                                            </p:tav>
                                          </p:tavLst>
                                        </p:anim>
                                      </p:childTnLst>
                                    </p:cTn>
                                  </p:par>
                                </p:childTnLst>
                              </p:cTn>
                            </p:par>
                            <p:par>
                              <p:cTn id="37" fill="hold">
                                <p:stCondLst>
                                  <p:cond delay="3100"/>
                                </p:stCondLst>
                                <p:childTnLst>
                                  <p:par>
                                    <p:cTn id="38" presetID="56" presetClass="entr" presetSubtype="0" fill="hold" grpId="0" nodeType="afterEffect">
                                      <p:stCondLst>
                                        <p:cond delay="0"/>
                                      </p:stCondLst>
                                      <p:iterate type="lt">
                                        <p:tmPct val="10000"/>
                                      </p:iterate>
                                      <p:childTnLst>
                                        <p:set>
                                          <p:cBhvr>
                                            <p:cTn id="39" dur="1" fill="hold">
                                              <p:stCondLst>
                                                <p:cond delay="0"/>
                                              </p:stCondLst>
                                            </p:cTn>
                                            <p:tgtEl>
                                              <p:spTgt spid="54"/>
                                            </p:tgtEl>
                                            <p:attrNameLst>
                                              <p:attrName>style.visibility</p:attrName>
                                            </p:attrNameLst>
                                          </p:cBhvr>
                                          <p:to>
                                            <p:strVal val="visible"/>
                                          </p:to>
                                        </p:set>
                                        <p:anim by="(-#ppt_w*2)" calcmode="lin" valueType="num">
                                          <p:cBhvr rctx="PPT">
                                            <p:cTn id="40" dur="250" autoRev="1" fill="hold">
                                              <p:stCondLst>
                                                <p:cond delay="0"/>
                                              </p:stCondLst>
                                            </p:cTn>
                                            <p:tgtEl>
                                              <p:spTgt spid="54"/>
                                            </p:tgtEl>
                                            <p:attrNameLst>
                                              <p:attrName>ppt_w</p:attrName>
                                            </p:attrNameLst>
                                          </p:cBhvr>
                                        </p:anim>
                                        <p:anim by="(#ppt_w*0.50)" calcmode="lin" valueType="num">
                                          <p:cBhvr>
                                            <p:cTn id="41" dur="250" decel="50000" autoRev="1" fill="hold">
                                              <p:stCondLst>
                                                <p:cond delay="0"/>
                                              </p:stCondLst>
                                            </p:cTn>
                                            <p:tgtEl>
                                              <p:spTgt spid="54"/>
                                            </p:tgtEl>
                                            <p:attrNameLst>
                                              <p:attrName>ppt_x</p:attrName>
                                            </p:attrNameLst>
                                          </p:cBhvr>
                                        </p:anim>
                                        <p:anim from="(-#ppt_h/2)" to="(#ppt_y)" calcmode="lin" valueType="num">
                                          <p:cBhvr>
                                            <p:cTn id="42" dur="500" fill="hold">
                                              <p:stCondLst>
                                                <p:cond delay="0"/>
                                              </p:stCondLst>
                                            </p:cTn>
                                            <p:tgtEl>
                                              <p:spTgt spid="54"/>
                                            </p:tgtEl>
                                            <p:attrNameLst>
                                              <p:attrName>ppt_y</p:attrName>
                                            </p:attrNameLst>
                                          </p:cBhvr>
                                        </p:anim>
                                        <p:animRot by="21600000">
                                          <p:cBhvr>
                                            <p:cTn id="43" dur="500" fill="hold">
                                              <p:stCondLst>
                                                <p:cond delay="0"/>
                                              </p:stCondLst>
                                            </p:cTn>
                                            <p:tgtEl>
                                              <p:spTgt spid="54"/>
                                            </p:tgtEl>
                                            <p:attrNameLst>
                                              <p:attrName>r</p:attrName>
                                            </p:attrNameLst>
                                          </p:cBhvr>
                                        </p:animRot>
                                      </p:childTnLst>
                                    </p:cTn>
                                  </p:par>
                                </p:childTnLst>
                              </p:cTn>
                            </p:par>
                            <p:par>
                              <p:cTn id="44" fill="hold">
                                <p:stCondLst>
                                  <p:cond delay="3750"/>
                                </p:stCondLst>
                                <p:childTnLst>
                                  <p:par>
                                    <p:cTn id="45" presetID="22" presetClass="entr" presetSubtype="4" fill="hold" grpId="0" nodeType="after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wipe(down)">
                                          <p:cBhvr>
                                            <p:cTn id="47" dur="500"/>
                                            <p:tgtEl>
                                              <p:spTgt spid="56"/>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4250"/>
                                </p:stCondLst>
                                <p:childTnLst>
                                  <p:par>
                                    <p:cTn id="52" presetID="22" presetClass="entr" presetSubtype="8" fill="hold" grpId="0" nodeType="afterEffect">
                                      <p:stCondLst>
                                        <p:cond delay="0"/>
                                      </p:stCondLst>
                                      <p:childTnLst>
                                        <p:set>
                                          <p:cBhvr>
                                            <p:cTn id="53" dur="1" fill="hold">
                                              <p:stCondLst>
                                                <p:cond delay="0"/>
                                              </p:stCondLst>
                                            </p:cTn>
                                            <p:tgtEl>
                                              <p:spTgt spid="48"/>
                                            </p:tgtEl>
                                            <p:attrNameLst>
                                              <p:attrName>style.visibility</p:attrName>
                                            </p:attrNameLst>
                                          </p:cBhvr>
                                          <p:to>
                                            <p:strVal val="visible"/>
                                          </p:to>
                                        </p:set>
                                        <p:animEffect transition="in" filter="wipe(left)">
                                          <p:cBhvr>
                                            <p:cTn id="54" dur="500"/>
                                            <p:tgtEl>
                                              <p:spTgt spid="48"/>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wipe(left)">
                                          <p:cBhvr>
                                            <p:cTn id="57" dur="500"/>
                                            <p:tgtEl>
                                              <p:spTgt spid="45"/>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wipe(left)">
                                          <p:cBhvr>
                                            <p:cTn id="60" dur="500"/>
                                            <p:tgtEl>
                                              <p:spTgt spid="44"/>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4750"/>
                                </p:stCondLst>
                                <p:childTnLst>
                                  <p:par>
                                    <p:cTn id="65" presetID="1" presetClass="entr" presetSubtype="0" fill="hold" grpId="0" nodeType="afterEffect">
                                      <p:stCondLst>
                                        <p:cond delay="0"/>
                                      </p:stCondLst>
                                      <p:childTnLst>
                                        <p:set>
                                          <p:cBhvr>
                                            <p:cTn id="66" dur="1" fill="hold">
                                              <p:stCondLst>
                                                <p:cond delay="0"/>
                                              </p:stCondLst>
                                            </p:cTn>
                                            <p:tgtEl>
                                              <p:spTgt spid="57"/>
                                            </p:tgtEl>
                                            <p:attrNameLst>
                                              <p:attrName>style.visibility</p:attrName>
                                            </p:attrNameLst>
                                          </p:cBhvr>
                                          <p:to>
                                            <p:strVal val="visible"/>
                                          </p:to>
                                        </p:set>
                                      </p:childTnLst>
                                    </p:cTn>
                                  </p:par>
                                  <p:par>
                                    <p:cTn id="67" presetID="64" presetClass="path" presetSubtype="0" accel="50000" fill="hold" grpId="1" nodeType="withEffect" p14:presetBounceEnd="40000">
                                      <p:stCondLst>
                                        <p:cond delay="0"/>
                                      </p:stCondLst>
                                      <p:childTnLst>
                                        <p:animMotion origin="layout" path="M 0.02472 0.10393 L -1.27098E-6 2.22222E-6 " pathEditMode="relative" rAng="0" ptsTypes="AA" p14:bounceEnd="40000">
                                          <p:cBhvr>
                                            <p:cTn id="68" dur="500" fill="hold"/>
                                            <p:tgtEl>
                                              <p:spTgt spid="57"/>
                                            </p:tgtEl>
                                            <p:attrNameLst>
                                              <p:attrName>ppt_x</p:attrName>
                                              <p:attrName>ppt_y</p:attrName>
                                            </p:attrNameLst>
                                          </p:cBhvr>
                                          <p:rCtr x="-1236" y="-5208"/>
                                        </p:animMotion>
                                      </p:childTnLst>
                                    </p:cTn>
                                  </p:par>
                                  <p:par>
                                    <p:cTn id="69" presetID="1" presetClass="entr" presetSubtype="0" fill="hold" grpId="0" nodeType="withEffect">
                                      <p:stCondLst>
                                        <p:cond delay="0"/>
                                      </p:stCondLst>
                                      <p:childTnLst>
                                        <p:set>
                                          <p:cBhvr>
                                            <p:cTn id="70" dur="1" fill="hold">
                                              <p:stCondLst>
                                                <p:cond delay="0"/>
                                              </p:stCondLst>
                                            </p:cTn>
                                            <p:tgtEl>
                                              <p:spTgt spid="58"/>
                                            </p:tgtEl>
                                            <p:attrNameLst>
                                              <p:attrName>style.visibility</p:attrName>
                                            </p:attrNameLst>
                                          </p:cBhvr>
                                          <p:to>
                                            <p:strVal val="visible"/>
                                          </p:to>
                                        </p:set>
                                      </p:childTnLst>
                                    </p:cTn>
                                  </p:par>
                                  <p:par>
                                    <p:cTn id="71" presetID="64" presetClass="path" presetSubtype="0" accel="50000" fill="hold" grpId="1" nodeType="withEffect" p14:presetBounceEnd="40000">
                                      <p:stCondLst>
                                        <p:cond delay="0"/>
                                      </p:stCondLst>
                                      <p:childTnLst>
                                        <p:animMotion origin="layout" path="M 0.02472 0.10393 L -1.27098E-6 2.22222E-6 " pathEditMode="relative" rAng="0" ptsTypes="AA" p14:bounceEnd="40000">
                                          <p:cBhvr>
                                            <p:cTn id="72" dur="500" fill="hold"/>
                                            <p:tgtEl>
                                              <p:spTgt spid="58"/>
                                            </p:tgtEl>
                                            <p:attrNameLst>
                                              <p:attrName>ppt_x</p:attrName>
                                              <p:attrName>ppt_y</p:attrName>
                                            </p:attrNameLst>
                                          </p:cBhvr>
                                          <p:rCtr x="-1236" y="-5208"/>
                                        </p:animMotion>
                                      </p:childTnLst>
                                    </p:cTn>
                                  </p:par>
                                  <p:par>
                                    <p:cTn id="73" presetID="1" presetClass="entr" presetSubtype="0" fill="hold" grpId="0" nodeType="withEffect">
                                      <p:stCondLst>
                                        <p:cond delay="0"/>
                                      </p:stCondLst>
                                      <p:childTnLst>
                                        <p:set>
                                          <p:cBhvr>
                                            <p:cTn id="74" dur="1" fill="hold">
                                              <p:stCondLst>
                                                <p:cond delay="0"/>
                                              </p:stCondLst>
                                            </p:cTn>
                                            <p:tgtEl>
                                              <p:spTgt spid="59"/>
                                            </p:tgtEl>
                                            <p:attrNameLst>
                                              <p:attrName>style.visibility</p:attrName>
                                            </p:attrNameLst>
                                          </p:cBhvr>
                                          <p:to>
                                            <p:strVal val="visible"/>
                                          </p:to>
                                        </p:set>
                                      </p:childTnLst>
                                    </p:cTn>
                                  </p:par>
                                  <p:par>
                                    <p:cTn id="75" presetID="64" presetClass="path" presetSubtype="0" accel="50000" fill="hold" grpId="1" nodeType="withEffect" p14:presetBounceEnd="40000">
                                      <p:stCondLst>
                                        <p:cond delay="0"/>
                                      </p:stCondLst>
                                      <p:childTnLst>
                                        <p:animMotion origin="layout" path="M 0.02472 0.10393 L -1.27098E-6 2.22222E-6 " pathEditMode="relative" rAng="0" ptsTypes="AA" p14:bounceEnd="40000">
                                          <p:cBhvr>
                                            <p:cTn id="76" dur="500" fill="hold"/>
                                            <p:tgtEl>
                                              <p:spTgt spid="59"/>
                                            </p:tgtEl>
                                            <p:attrNameLst>
                                              <p:attrName>ppt_x</p:attrName>
                                              <p:attrName>ppt_y</p:attrName>
                                            </p:attrNameLst>
                                          </p:cBhvr>
                                          <p:rCtr x="-1236" y="-5208"/>
                                        </p:animMotion>
                                      </p:childTnLst>
                                    </p:cTn>
                                  </p:par>
                                  <p:par>
                                    <p:cTn id="77" presetID="1" presetClass="entr" presetSubtype="0"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childTnLst>
                                    </p:cTn>
                                  </p:par>
                                  <p:par>
                                    <p:cTn id="79" presetID="64" presetClass="path" presetSubtype="0" accel="50000" fill="hold" grpId="1" nodeType="withEffect" p14:presetBounceEnd="40000">
                                      <p:stCondLst>
                                        <p:cond delay="0"/>
                                      </p:stCondLst>
                                      <p:childTnLst>
                                        <p:animMotion origin="layout" path="M 0.02472 0.10393 L -1.27098E-6 2.22222E-6 " pathEditMode="relative" rAng="0" ptsTypes="AA" p14:bounceEnd="40000">
                                          <p:cBhvr>
                                            <p:cTn id="80" dur="500" fill="hold"/>
                                            <p:tgtEl>
                                              <p:spTgt spid="60"/>
                                            </p:tgtEl>
                                            <p:attrNameLst>
                                              <p:attrName>ppt_x</p:attrName>
                                              <p:attrName>ppt_y</p:attrName>
                                            </p:attrNameLst>
                                          </p:cBhvr>
                                          <p:rCtr x="-1236" y="-5208"/>
                                        </p:animMotion>
                                      </p:childTnLst>
                                    </p:cTn>
                                  </p:par>
                                </p:childTnLst>
                              </p:cTn>
                            </p:par>
                            <p:par>
                              <p:cTn id="81" fill="hold">
                                <p:stCondLst>
                                  <p:cond delay="4750"/>
                                </p:stCondLst>
                                <p:childTnLst>
                                  <p:par>
                                    <p:cTn id="82" presetID="42" presetClass="entr" presetSubtype="0" fill="hold" grpId="0" nodeType="afterEffect">
                                      <p:stCondLst>
                                        <p:cond delay="0"/>
                                      </p:stCondLst>
                                      <p:childTnLst>
                                        <p:set>
                                          <p:cBhvr>
                                            <p:cTn id="83" dur="1" fill="hold">
                                              <p:stCondLst>
                                                <p:cond delay="0"/>
                                              </p:stCondLst>
                                            </p:cTn>
                                            <p:tgtEl>
                                              <p:spTgt spid="73"/>
                                            </p:tgtEl>
                                            <p:attrNameLst>
                                              <p:attrName>style.visibility</p:attrName>
                                            </p:attrNameLst>
                                          </p:cBhvr>
                                          <p:to>
                                            <p:strVal val="visible"/>
                                          </p:to>
                                        </p:set>
                                        <p:animEffect transition="in" filter="fade">
                                          <p:cBhvr>
                                            <p:cTn id="84" dur="300"/>
                                            <p:tgtEl>
                                              <p:spTgt spid="73"/>
                                            </p:tgtEl>
                                          </p:cBhvr>
                                        </p:animEffect>
                                        <p:anim calcmode="lin" valueType="num">
                                          <p:cBhvr>
                                            <p:cTn id="85" dur="300" fill="hold"/>
                                            <p:tgtEl>
                                              <p:spTgt spid="73"/>
                                            </p:tgtEl>
                                            <p:attrNameLst>
                                              <p:attrName>ppt_x</p:attrName>
                                            </p:attrNameLst>
                                          </p:cBhvr>
                                          <p:tavLst>
                                            <p:tav tm="0">
                                              <p:val>
                                                <p:strVal val="#ppt_x"/>
                                              </p:val>
                                            </p:tav>
                                            <p:tav tm="100000">
                                              <p:val>
                                                <p:strVal val="#ppt_x"/>
                                              </p:val>
                                            </p:tav>
                                          </p:tavLst>
                                        </p:anim>
                                        <p:anim calcmode="lin" valueType="num">
                                          <p:cBhvr>
                                            <p:cTn id="86" dur="300" fill="hold"/>
                                            <p:tgtEl>
                                              <p:spTgt spid="73"/>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74"/>
                                            </p:tgtEl>
                                            <p:attrNameLst>
                                              <p:attrName>style.visibility</p:attrName>
                                            </p:attrNameLst>
                                          </p:cBhvr>
                                          <p:to>
                                            <p:strVal val="visible"/>
                                          </p:to>
                                        </p:set>
                                        <p:animEffect transition="in" filter="fade">
                                          <p:cBhvr>
                                            <p:cTn id="89" dur="300"/>
                                            <p:tgtEl>
                                              <p:spTgt spid="74"/>
                                            </p:tgtEl>
                                          </p:cBhvr>
                                        </p:animEffect>
                                        <p:anim calcmode="lin" valueType="num">
                                          <p:cBhvr>
                                            <p:cTn id="90" dur="300" fill="hold"/>
                                            <p:tgtEl>
                                              <p:spTgt spid="74"/>
                                            </p:tgtEl>
                                            <p:attrNameLst>
                                              <p:attrName>ppt_x</p:attrName>
                                            </p:attrNameLst>
                                          </p:cBhvr>
                                          <p:tavLst>
                                            <p:tav tm="0">
                                              <p:val>
                                                <p:strVal val="#ppt_x"/>
                                              </p:val>
                                            </p:tav>
                                            <p:tav tm="100000">
                                              <p:val>
                                                <p:strVal val="#ppt_x"/>
                                              </p:val>
                                            </p:tav>
                                          </p:tavLst>
                                        </p:anim>
                                        <p:anim calcmode="lin" valueType="num">
                                          <p:cBhvr>
                                            <p:cTn id="91" dur="300" fill="hold"/>
                                            <p:tgtEl>
                                              <p:spTgt spid="74"/>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75"/>
                                            </p:tgtEl>
                                            <p:attrNameLst>
                                              <p:attrName>style.visibility</p:attrName>
                                            </p:attrNameLst>
                                          </p:cBhvr>
                                          <p:to>
                                            <p:strVal val="visible"/>
                                          </p:to>
                                        </p:set>
                                        <p:animEffect transition="in" filter="fade">
                                          <p:cBhvr>
                                            <p:cTn id="94" dur="300"/>
                                            <p:tgtEl>
                                              <p:spTgt spid="75"/>
                                            </p:tgtEl>
                                          </p:cBhvr>
                                        </p:animEffect>
                                        <p:anim calcmode="lin" valueType="num">
                                          <p:cBhvr>
                                            <p:cTn id="95" dur="300" fill="hold"/>
                                            <p:tgtEl>
                                              <p:spTgt spid="75"/>
                                            </p:tgtEl>
                                            <p:attrNameLst>
                                              <p:attrName>ppt_x</p:attrName>
                                            </p:attrNameLst>
                                          </p:cBhvr>
                                          <p:tavLst>
                                            <p:tav tm="0">
                                              <p:val>
                                                <p:strVal val="#ppt_x"/>
                                              </p:val>
                                            </p:tav>
                                            <p:tav tm="100000">
                                              <p:val>
                                                <p:strVal val="#ppt_x"/>
                                              </p:val>
                                            </p:tav>
                                          </p:tavLst>
                                        </p:anim>
                                        <p:anim calcmode="lin" valueType="num">
                                          <p:cBhvr>
                                            <p:cTn id="96" dur="300" fill="hold"/>
                                            <p:tgtEl>
                                              <p:spTgt spid="75"/>
                                            </p:tgtEl>
                                            <p:attrNameLst>
                                              <p:attrName>ppt_y</p:attrName>
                                            </p:attrNameLst>
                                          </p:cBhvr>
                                          <p:tavLst>
                                            <p:tav tm="0">
                                              <p:val>
                                                <p:strVal val="#ppt_y+.1"/>
                                              </p:val>
                                            </p:tav>
                                            <p:tav tm="100000">
                                              <p:val>
                                                <p:strVal val="#ppt_y"/>
                                              </p:val>
                                            </p:tav>
                                          </p:tavLst>
                                        </p:anim>
                                      </p:childTnLst>
                                    </p:cTn>
                                  </p:par>
                                  <p:par>
                                    <p:cTn id="97" presetID="42" presetClass="entr" presetSubtype="0" fill="hold" grpId="0" nodeType="withEffect">
                                      <p:stCondLst>
                                        <p:cond delay="0"/>
                                      </p:stCondLst>
                                      <p:childTnLst>
                                        <p:set>
                                          <p:cBhvr>
                                            <p:cTn id="98" dur="1" fill="hold">
                                              <p:stCondLst>
                                                <p:cond delay="0"/>
                                              </p:stCondLst>
                                            </p:cTn>
                                            <p:tgtEl>
                                              <p:spTgt spid="76"/>
                                            </p:tgtEl>
                                            <p:attrNameLst>
                                              <p:attrName>style.visibility</p:attrName>
                                            </p:attrNameLst>
                                          </p:cBhvr>
                                          <p:to>
                                            <p:strVal val="visible"/>
                                          </p:to>
                                        </p:set>
                                        <p:animEffect transition="in" filter="fade">
                                          <p:cBhvr>
                                            <p:cTn id="99" dur="300"/>
                                            <p:tgtEl>
                                              <p:spTgt spid="76"/>
                                            </p:tgtEl>
                                          </p:cBhvr>
                                        </p:animEffect>
                                        <p:anim calcmode="lin" valueType="num">
                                          <p:cBhvr>
                                            <p:cTn id="100" dur="300" fill="hold"/>
                                            <p:tgtEl>
                                              <p:spTgt spid="76"/>
                                            </p:tgtEl>
                                            <p:attrNameLst>
                                              <p:attrName>ppt_x</p:attrName>
                                            </p:attrNameLst>
                                          </p:cBhvr>
                                          <p:tavLst>
                                            <p:tav tm="0">
                                              <p:val>
                                                <p:strVal val="#ppt_x"/>
                                              </p:val>
                                            </p:tav>
                                            <p:tav tm="100000">
                                              <p:val>
                                                <p:strVal val="#ppt_x"/>
                                              </p:val>
                                            </p:tav>
                                          </p:tavLst>
                                        </p:anim>
                                        <p:anim calcmode="lin" valueType="num">
                                          <p:cBhvr>
                                            <p:cTn id="101" dur="300" fill="hold"/>
                                            <p:tgtEl>
                                              <p:spTgt spid="76"/>
                                            </p:tgtEl>
                                            <p:attrNameLst>
                                              <p:attrName>ppt_y</p:attrName>
                                            </p:attrNameLst>
                                          </p:cBhvr>
                                          <p:tavLst>
                                            <p:tav tm="0">
                                              <p:val>
                                                <p:strVal val="#ppt_y+.1"/>
                                              </p:val>
                                            </p:tav>
                                            <p:tav tm="100000">
                                              <p:val>
                                                <p:strVal val="#ppt_y"/>
                                              </p:val>
                                            </p:tav>
                                          </p:tavLst>
                                        </p:anim>
                                      </p:childTnLst>
                                    </p:cTn>
                                  </p:par>
                                </p:childTnLst>
                              </p:cTn>
                            </p:par>
                            <p:par>
                              <p:cTn id="102" fill="hold">
                                <p:stCondLst>
                                  <p:cond delay="5250"/>
                                </p:stCondLst>
                                <p:childTnLst>
                                  <p:par>
                                    <p:cTn id="103" presetID="22" presetClass="entr" presetSubtype="4" fill="hold" grpId="0" nodeType="afterEffect">
                                      <p:stCondLst>
                                        <p:cond delay="0"/>
                                      </p:stCondLst>
                                      <p:childTnLst>
                                        <p:set>
                                          <p:cBhvr>
                                            <p:cTn id="104" dur="1" fill="hold">
                                              <p:stCondLst>
                                                <p:cond delay="0"/>
                                              </p:stCondLst>
                                            </p:cTn>
                                            <p:tgtEl>
                                              <p:spTgt spid="49"/>
                                            </p:tgtEl>
                                            <p:attrNameLst>
                                              <p:attrName>style.visibility</p:attrName>
                                            </p:attrNameLst>
                                          </p:cBhvr>
                                          <p:to>
                                            <p:strVal val="visible"/>
                                          </p:to>
                                        </p:set>
                                        <p:animEffect transition="in" filter="wipe(down)">
                                          <p:cBhvr>
                                            <p:cTn id="105" dur="500"/>
                                            <p:tgtEl>
                                              <p:spTgt spid="49"/>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50"/>
                                            </p:tgtEl>
                                            <p:attrNameLst>
                                              <p:attrName>style.visibility</p:attrName>
                                            </p:attrNameLst>
                                          </p:cBhvr>
                                          <p:to>
                                            <p:strVal val="visible"/>
                                          </p:to>
                                        </p:set>
                                        <p:animEffect transition="in" filter="wipe(down)">
                                          <p:cBhvr>
                                            <p:cTn id="108" dur="500"/>
                                            <p:tgtEl>
                                              <p:spTgt spid="50"/>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51"/>
                                            </p:tgtEl>
                                            <p:attrNameLst>
                                              <p:attrName>style.visibility</p:attrName>
                                            </p:attrNameLst>
                                          </p:cBhvr>
                                          <p:to>
                                            <p:strVal val="visible"/>
                                          </p:to>
                                        </p:set>
                                        <p:animEffect transition="in" filter="wipe(down)">
                                          <p:cBhvr>
                                            <p:cTn id="111" dur="500"/>
                                            <p:tgtEl>
                                              <p:spTgt spid="51"/>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52"/>
                                            </p:tgtEl>
                                            <p:attrNameLst>
                                              <p:attrName>style.visibility</p:attrName>
                                            </p:attrNameLst>
                                          </p:cBhvr>
                                          <p:to>
                                            <p:strVal val="visible"/>
                                          </p:to>
                                        </p:set>
                                        <p:animEffect transition="in" filter="wipe(down)">
                                          <p:cBhvr>
                                            <p:cTn id="114" dur="500"/>
                                            <p:tgtEl>
                                              <p:spTgt spid="52"/>
                                            </p:tgtEl>
                                          </p:cBhvr>
                                        </p:animEffect>
                                      </p:childTnLst>
                                    </p:cTn>
                                  </p:par>
                                </p:childTnLst>
                              </p:cTn>
                            </p:par>
                            <p:par>
                              <p:cTn id="115" fill="hold">
                                <p:stCondLst>
                                  <p:cond delay="5750"/>
                                </p:stCondLst>
                                <p:childTnLst>
                                  <p:par>
                                    <p:cTn id="116" presetID="22" presetClass="entr" presetSubtype="4" fill="hold" grpId="0" nodeType="afterEffect">
                                      <p:stCondLst>
                                        <p:cond delay="0"/>
                                      </p:stCondLst>
                                      <p:childTnLst>
                                        <p:set>
                                          <p:cBhvr>
                                            <p:cTn id="117" dur="1" fill="hold">
                                              <p:stCondLst>
                                                <p:cond delay="0"/>
                                              </p:stCondLst>
                                            </p:cTn>
                                            <p:tgtEl>
                                              <p:spTgt spid="61"/>
                                            </p:tgtEl>
                                            <p:attrNameLst>
                                              <p:attrName>style.visibility</p:attrName>
                                            </p:attrNameLst>
                                          </p:cBhvr>
                                          <p:to>
                                            <p:strVal val="visible"/>
                                          </p:to>
                                        </p:set>
                                        <p:animEffect transition="in" filter="wipe(down)">
                                          <p:cBhvr>
                                            <p:cTn id="118" dur="500"/>
                                            <p:tgtEl>
                                              <p:spTgt spid="61"/>
                                            </p:tgtEl>
                                          </p:cBhvr>
                                        </p:animEffect>
                                      </p:childTnLst>
                                    </p:cTn>
                                  </p:par>
                                  <p:par>
                                    <p:cTn id="119" presetID="22" presetClass="entr" presetSubtype="4" fill="hold" grpId="0" nodeType="withEffect">
                                      <p:stCondLst>
                                        <p:cond delay="0"/>
                                      </p:stCondLst>
                                      <p:childTnLst>
                                        <p:set>
                                          <p:cBhvr>
                                            <p:cTn id="120" dur="1" fill="hold">
                                              <p:stCondLst>
                                                <p:cond delay="0"/>
                                              </p:stCondLst>
                                            </p:cTn>
                                            <p:tgtEl>
                                              <p:spTgt spid="62"/>
                                            </p:tgtEl>
                                            <p:attrNameLst>
                                              <p:attrName>style.visibility</p:attrName>
                                            </p:attrNameLst>
                                          </p:cBhvr>
                                          <p:to>
                                            <p:strVal val="visible"/>
                                          </p:to>
                                        </p:set>
                                        <p:animEffect transition="in" filter="wipe(down)">
                                          <p:cBhvr>
                                            <p:cTn id="121" dur="500"/>
                                            <p:tgtEl>
                                              <p:spTgt spid="62"/>
                                            </p:tgtEl>
                                          </p:cBhvr>
                                        </p:animEffect>
                                      </p:childTnLst>
                                    </p:cTn>
                                  </p:par>
                                  <p:par>
                                    <p:cTn id="122" presetID="22" presetClass="entr" presetSubtype="4" fill="hold" grpId="0" nodeType="withEffect">
                                      <p:stCondLst>
                                        <p:cond delay="0"/>
                                      </p:stCondLst>
                                      <p:childTnLst>
                                        <p:set>
                                          <p:cBhvr>
                                            <p:cTn id="123" dur="1" fill="hold">
                                              <p:stCondLst>
                                                <p:cond delay="0"/>
                                              </p:stCondLst>
                                            </p:cTn>
                                            <p:tgtEl>
                                              <p:spTgt spid="63"/>
                                            </p:tgtEl>
                                            <p:attrNameLst>
                                              <p:attrName>style.visibility</p:attrName>
                                            </p:attrNameLst>
                                          </p:cBhvr>
                                          <p:to>
                                            <p:strVal val="visible"/>
                                          </p:to>
                                        </p:set>
                                        <p:animEffect transition="in" filter="wipe(down)">
                                          <p:cBhvr>
                                            <p:cTn id="124" dur="500"/>
                                            <p:tgtEl>
                                              <p:spTgt spid="63"/>
                                            </p:tgtEl>
                                          </p:cBhvr>
                                        </p:animEffect>
                                      </p:childTnLst>
                                    </p:cTn>
                                  </p:par>
                                  <p:par>
                                    <p:cTn id="125" presetID="22" presetClass="entr" presetSubtype="4" fill="hold" grpId="0" nodeType="withEffect">
                                      <p:stCondLst>
                                        <p:cond delay="0"/>
                                      </p:stCondLst>
                                      <p:childTnLst>
                                        <p:set>
                                          <p:cBhvr>
                                            <p:cTn id="126" dur="1" fill="hold">
                                              <p:stCondLst>
                                                <p:cond delay="0"/>
                                              </p:stCondLst>
                                            </p:cTn>
                                            <p:tgtEl>
                                              <p:spTgt spid="64"/>
                                            </p:tgtEl>
                                            <p:attrNameLst>
                                              <p:attrName>style.visibility</p:attrName>
                                            </p:attrNameLst>
                                          </p:cBhvr>
                                          <p:to>
                                            <p:strVal val="visible"/>
                                          </p:to>
                                        </p:set>
                                        <p:animEffect transition="in" filter="wipe(down)">
                                          <p:cBhvr>
                                            <p:cTn id="127" dur="500"/>
                                            <p:tgtEl>
                                              <p:spTgt spid="64"/>
                                            </p:tgtEl>
                                          </p:cBhvr>
                                        </p:animEffect>
                                      </p:childTnLst>
                                    </p:cTn>
                                  </p:par>
                                </p:childTnLst>
                              </p:cTn>
                            </p:par>
                            <p:par>
                              <p:cTn id="128" fill="hold">
                                <p:stCondLst>
                                  <p:cond delay="6250"/>
                                </p:stCondLst>
                                <p:childTnLst>
                                  <p:par>
                                    <p:cTn id="129" presetID="56" presetClass="entr" presetSubtype="0" fill="hold" grpId="0" nodeType="afterEffect">
                                      <p:stCondLst>
                                        <p:cond delay="0"/>
                                      </p:stCondLst>
                                      <p:iterate type="lt">
                                        <p:tmPct val="10000"/>
                                      </p:iterate>
                                      <p:childTnLst>
                                        <p:set>
                                          <p:cBhvr>
                                            <p:cTn id="130" dur="1" fill="hold">
                                              <p:stCondLst>
                                                <p:cond delay="0"/>
                                              </p:stCondLst>
                                            </p:cTn>
                                            <p:tgtEl>
                                              <p:spTgt spid="65"/>
                                            </p:tgtEl>
                                            <p:attrNameLst>
                                              <p:attrName>style.visibility</p:attrName>
                                            </p:attrNameLst>
                                          </p:cBhvr>
                                          <p:to>
                                            <p:strVal val="visible"/>
                                          </p:to>
                                        </p:set>
                                        <p:anim by="(-#ppt_w*2)" calcmode="lin" valueType="num">
                                          <p:cBhvr rctx="PPT">
                                            <p:cTn id="131" dur="150" autoRev="1" fill="hold">
                                              <p:stCondLst>
                                                <p:cond delay="0"/>
                                              </p:stCondLst>
                                            </p:cTn>
                                            <p:tgtEl>
                                              <p:spTgt spid="65"/>
                                            </p:tgtEl>
                                            <p:attrNameLst>
                                              <p:attrName>ppt_w</p:attrName>
                                            </p:attrNameLst>
                                          </p:cBhvr>
                                        </p:anim>
                                        <p:anim by="(#ppt_w*0.50)" calcmode="lin" valueType="num">
                                          <p:cBhvr>
                                            <p:cTn id="132" dur="150" decel="50000" autoRev="1" fill="hold">
                                              <p:stCondLst>
                                                <p:cond delay="0"/>
                                              </p:stCondLst>
                                            </p:cTn>
                                            <p:tgtEl>
                                              <p:spTgt spid="65"/>
                                            </p:tgtEl>
                                            <p:attrNameLst>
                                              <p:attrName>ppt_x</p:attrName>
                                            </p:attrNameLst>
                                          </p:cBhvr>
                                        </p:anim>
                                        <p:anim from="(-#ppt_h/2)" to="(#ppt_y)" calcmode="lin" valueType="num">
                                          <p:cBhvr>
                                            <p:cTn id="133" dur="300" fill="hold">
                                              <p:stCondLst>
                                                <p:cond delay="0"/>
                                              </p:stCondLst>
                                            </p:cTn>
                                            <p:tgtEl>
                                              <p:spTgt spid="65"/>
                                            </p:tgtEl>
                                            <p:attrNameLst>
                                              <p:attrName>ppt_y</p:attrName>
                                            </p:attrNameLst>
                                          </p:cBhvr>
                                        </p:anim>
                                        <p:animRot by="21600000">
                                          <p:cBhvr>
                                            <p:cTn id="134" dur="300" fill="hold">
                                              <p:stCondLst>
                                                <p:cond delay="0"/>
                                              </p:stCondLst>
                                            </p:cTn>
                                            <p:tgtEl>
                                              <p:spTgt spid="65"/>
                                            </p:tgtEl>
                                            <p:attrNameLst>
                                              <p:attrName>r</p:attrName>
                                            </p:attrNameLst>
                                          </p:cBhvr>
                                        </p:animRot>
                                      </p:childTnLst>
                                    </p:cTn>
                                  </p:par>
                                  <p:par>
                                    <p:cTn id="135" presetID="56" presetClass="entr" presetSubtype="0" fill="hold" grpId="0" nodeType="withEffect">
                                      <p:stCondLst>
                                        <p:cond delay="0"/>
                                      </p:stCondLst>
                                      <p:iterate type="lt">
                                        <p:tmPct val="10000"/>
                                      </p:iterate>
                                      <p:childTnLst>
                                        <p:set>
                                          <p:cBhvr>
                                            <p:cTn id="136" dur="1" fill="hold">
                                              <p:stCondLst>
                                                <p:cond delay="0"/>
                                              </p:stCondLst>
                                            </p:cTn>
                                            <p:tgtEl>
                                              <p:spTgt spid="66"/>
                                            </p:tgtEl>
                                            <p:attrNameLst>
                                              <p:attrName>style.visibility</p:attrName>
                                            </p:attrNameLst>
                                          </p:cBhvr>
                                          <p:to>
                                            <p:strVal val="visible"/>
                                          </p:to>
                                        </p:set>
                                        <p:anim by="(-#ppt_w*2)" calcmode="lin" valueType="num">
                                          <p:cBhvr rctx="PPT">
                                            <p:cTn id="137" dur="150" autoRev="1" fill="hold">
                                              <p:stCondLst>
                                                <p:cond delay="0"/>
                                              </p:stCondLst>
                                            </p:cTn>
                                            <p:tgtEl>
                                              <p:spTgt spid="66"/>
                                            </p:tgtEl>
                                            <p:attrNameLst>
                                              <p:attrName>ppt_w</p:attrName>
                                            </p:attrNameLst>
                                          </p:cBhvr>
                                        </p:anim>
                                        <p:anim by="(#ppt_w*0.50)" calcmode="lin" valueType="num">
                                          <p:cBhvr>
                                            <p:cTn id="138" dur="150" decel="50000" autoRev="1" fill="hold">
                                              <p:stCondLst>
                                                <p:cond delay="0"/>
                                              </p:stCondLst>
                                            </p:cTn>
                                            <p:tgtEl>
                                              <p:spTgt spid="66"/>
                                            </p:tgtEl>
                                            <p:attrNameLst>
                                              <p:attrName>ppt_x</p:attrName>
                                            </p:attrNameLst>
                                          </p:cBhvr>
                                        </p:anim>
                                        <p:anim from="(-#ppt_h/2)" to="(#ppt_y)" calcmode="lin" valueType="num">
                                          <p:cBhvr>
                                            <p:cTn id="139" dur="300" fill="hold">
                                              <p:stCondLst>
                                                <p:cond delay="0"/>
                                              </p:stCondLst>
                                            </p:cTn>
                                            <p:tgtEl>
                                              <p:spTgt spid="66"/>
                                            </p:tgtEl>
                                            <p:attrNameLst>
                                              <p:attrName>ppt_y</p:attrName>
                                            </p:attrNameLst>
                                          </p:cBhvr>
                                        </p:anim>
                                        <p:animRot by="21600000">
                                          <p:cBhvr>
                                            <p:cTn id="140" dur="300" fill="hold">
                                              <p:stCondLst>
                                                <p:cond delay="0"/>
                                              </p:stCondLst>
                                            </p:cTn>
                                            <p:tgtEl>
                                              <p:spTgt spid="66"/>
                                            </p:tgtEl>
                                            <p:attrNameLst>
                                              <p:attrName>r</p:attrName>
                                            </p:attrNameLst>
                                          </p:cBhvr>
                                        </p:animRot>
                                      </p:childTnLst>
                                    </p:cTn>
                                  </p:par>
                                  <p:par>
                                    <p:cTn id="141" presetID="56" presetClass="entr" presetSubtype="0" fill="hold" grpId="0" nodeType="withEffect">
                                      <p:stCondLst>
                                        <p:cond delay="0"/>
                                      </p:stCondLst>
                                      <p:iterate type="lt">
                                        <p:tmPct val="10000"/>
                                      </p:iterate>
                                      <p:childTnLst>
                                        <p:set>
                                          <p:cBhvr>
                                            <p:cTn id="142" dur="1" fill="hold">
                                              <p:stCondLst>
                                                <p:cond delay="0"/>
                                              </p:stCondLst>
                                            </p:cTn>
                                            <p:tgtEl>
                                              <p:spTgt spid="67"/>
                                            </p:tgtEl>
                                            <p:attrNameLst>
                                              <p:attrName>style.visibility</p:attrName>
                                            </p:attrNameLst>
                                          </p:cBhvr>
                                          <p:to>
                                            <p:strVal val="visible"/>
                                          </p:to>
                                        </p:set>
                                        <p:anim by="(-#ppt_w*2)" calcmode="lin" valueType="num">
                                          <p:cBhvr rctx="PPT">
                                            <p:cTn id="143" dur="150" autoRev="1" fill="hold">
                                              <p:stCondLst>
                                                <p:cond delay="0"/>
                                              </p:stCondLst>
                                            </p:cTn>
                                            <p:tgtEl>
                                              <p:spTgt spid="67"/>
                                            </p:tgtEl>
                                            <p:attrNameLst>
                                              <p:attrName>ppt_w</p:attrName>
                                            </p:attrNameLst>
                                          </p:cBhvr>
                                        </p:anim>
                                        <p:anim by="(#ppt_w*0.50)" calcmode="lin" valueType="num">
                                          <p:cBhvr>
                                            <p:cTn id="144" dur="150" decel="50000" autoRev="1" fill="hold">
                                              <p:stCondLst>
                                                <p:cond delay="0"/>
                                              </p:stCondLst>
                                            </p:cTn>
                                            <p:tgtEl>
                                              <p:spTgt spid="67"/>
                                            </p:tgtEl>
                                            <p:attrNameLst>
                                              <p:attrName>ppt_x</p:attrName>
                                            </p:attrNameLst>
                                          </p:cBhvr>
                                        </p:anim>
                                        <p:anim from="(-#ppt_h/2)" to="(#ppt_y)" calcmode="lin" valueType="num">
                                          <p:cBhvr>
                                            <p:cTn id="145" dur="300" fill="hold">
                                              <p:stCondLst>
                                                <p:cond delay="0"/>
                                              </p:stCondLst>
                                            </p:cTn>
                                            <p:tgtEl>
                                              <p:spTgt spid="67"/>
                                            </p:tgtEl>
                                            <p:attrNameLst>
                                              <p:attrName>ppt_y</p:attrName>
                                            </p:attrNameLst>
                                          </p:cBhvr>
                                        </p:anim>
                                        <p:animRot by="21600000">
                                          <p:cBhvr>
                                            <p:cTn id="146" dur="300" fill="hold">
                                              <p:stCondLst>
                                                <p:cond delay="0"/>
                                              </p:stCondLst>
                                            </p:cTn>
                                            <p:tgtEl>
                                              <p:spTgt spid="67"/>
                                            </p:tgtEl>
                                            <p:attrNameLst>
                                              <p:attrName>r</p:attrName>
                                            </p:attrNameLst>
                                          </p:cBhvr>
                                        </p:animRot>
                                      </p:childTnLst>
                                    </p:cTn>
                                  </p:par>
                                  <p:par>
                                    <p:cTn id="147" presetID="56" presetClass="entr" presetSubtype="0" fill="hold" grpId="0" nodeType="withEffect">
                                      <p:stCondLst>
                                        <p:cond delay="0"/>
                                      </p:stCondLst>
                                      <p:iterate type="lt">
                                        <p:tmPct val="10000"/>
                                      </p:iterate>
                                      <p:childTnLst>
                                        <p:set>
                                          <p:cBhvr>
                                            <p:cTn id="148" dur="1" fill="hold">
                                              <p:stCondLst>
                                                <p:cond delay="0"/>
                                              </p:stCondLst>
                                            </p:cTn>
                                            <p:tgtEl>
                                              <p:spTgt spid="68"/>
                                            </p:tgtEl>
                                            <p:attrNameLst>
                                              <p:attrName>style.visibility</p:attrName>
                                            </p:attrNameLst>
                                          </p:cBhvr>
                                          <p:to>
                                            <p:strVal val="visible"/>
                                          </p:to>
                                        </p:set>
                                        <p:anim by="(-#ppt_w*2)" calcmode="lin" valueType="num">
                                          <p:cBhvr rctx="PPT">
                                            <p:cTn id="149" dur="150" autoRev="1" fill="hold">
                                              <p:stCondLst>
                                                <p:cond delay="0"/>
                                              </p:stCondLst>
                                            </p:cTn>
                                            <p:tgtEl>
                                              <p:spTgt spid="68"/>
                                            </p:tgtEl>
                                            <p:attrNameLst>
                                              <p:attrName>ppt_w</p:attrName>
                                            </p:attrNameLst>
                                          </p:cBhvr>
                                        </p:anim>
                                        <p:anim by="(#ppt_w*0.50)" calcmode="lin" valueType="num">
                                          <p:cBhvr>
                                            <p:cTn id="150" dur="150" decel="50000" autoRev="1" fill="hold">
                                              <p:stCondLst>
                                                <p:cond delay="0"/>
                                              </p:stCondLst>
                                            </p:cTn>
                                            <p:tgtEl>
                                              <p:spTgt spid="68"/>
                                            </p:tgtEl>
                                            <p:attrNameLst>
                                              <p:attrName>ppt_x</p:attrName>
                                            </p:attrNameLst>
                                          </p:cBhvr>
                                        </p:anim>
                                        <p:anim from="(-#ppt_h/2)" to="(#ppt_y)" calcmode="lin" valueType="num">
                                          <p:cBhvr>
                                            <p:cTn id="151" dur="300" fill="hold">
                                              <p:stCondLst>
                                                <p:cond delay="0"/>
                                              </p:stCondLst>
                                            </p:cTn>
                                            <p:tgtEl>
                                              <p:spTgt spid="68"/>
                                            </p:tgtEl>
                                            <p:attrNameLst>
                                              <p:attrName>ppt_y</p:attrName>
                                            </p:attrNameLst>
                                          </p:cBhvr>
                                        </p:anim>
                                        <p:animRot by="21600000">
                                          <p:cBhvr>
                                            <p:cTn id="152" dur="300" fill="hold">
                                              <p:stCondLst>
                                                <p:cond delay="0"/>
                                              </p:stCondLst>
                                            </p:cTn>
                                            <p:tgtEl>
                                              <p:spTgt spid="68"/>
                                            </p:tgtEl>
                                            <p:attrNameLst>
                                              <p:attrName>r</p:attrName>
                                            </p:attrNameLst>
                                          </p:cBhvr>
                                        </p:animRot>
                                      </p:childTnLst>
                                    </p:cTn>
                                  </p:par>
                                </p:childTnLst>
                              </p:cTn>
                            </p:par>
                            <p:par>
                              <p:cTn id="153" fill="hold">
                                <p:stCondLst>
                                  <p:cond delay="6910"/>
                                </p:stCondLst>
                                <p:childTnLst>
                                  <p:par>
                                    <p:cTn id="154" presetID="31" presetClass="entr" presetSubtype="0" fill="hold" grpId="0" nodeType="afterEffect">
                                      <p:stCondLst>
                                        <p:cond delay="0"/>
                                      </p:stCondLst>
                                      <p:childTnLst>
                                        <p:set>
                                          <p:cBhvr>
                                            <p:cTn id="155" dur="1" fill="hold">
                                              <p:stCondLst>
                                                <p:cond delay="0"/>
                                              </p:stCondLst>
                                            </p:cTn>
                                            <p:tgtEl>
                                              <p:spTgt spid="69"/>
                                            </p:tgtEl>
                                            <p:attrNameLst>
                                              <p:attrName>style.visibility</p:attrName>
                                            </p:attrNameLst>
                                          </p:cBhvr>
                                          <p:to>
                                            <p:strVal val="visible"/>
                                          </p:to>
                                        </p:set>
                                        <p:anim calcmode="lin" valueType="num">
                                          <p:cBhvr>
                                            <p:cTn id="156" dur="500" fill="hold"/>
                                            <p:tgtEl>
                                              <p:spTgt spid="69"/>
                                            </p:tgtEl>
                                            <p:attrNameLst>
                                              <p:attrName>ppt_w</p:attrName>
                                            </p:attrNameLst>
                                          </p:cBhvr>
                                          <p:tavLst>
                                            <p:tav tm="0">
                                              <p:val>
                                                <p:fltVal val="0"/>
                                              </p:val>
                                            </p:tav>
                                            <p:tav tm="100000">
                                              <p:val>
                                                <p:strVal val="#ppt_w"/>
                                              </p:val>
                                            </p:tav>
                                          </p:tavLst>
                                        </p:anim>
                                        <p:anim calcmode="lin" valueType="num">
                                          <p:cBhvr>
                                            <p:cTn id="157" dur="500" fill="hold"/>
                                            <p:tgtEl>
                                              <p:spTgt spid="69"/>
                                            </p:tgtEl>
                                            <p:attrNameLst>
                                              <p:attrName>ppt_h</p:attrName>
                                            </p:attrNameLst>
                                          </p:cBhvr>
                                          <p:tavLst>
                                            <p:tav tm="0">
                                              <p:val>
                                                <p:fltVal val="0"/>
                                              </p:val>
                                            </p:tav>
                                            <p:tav tm="100000">
                                              <p:val>
                                                <p:strVal val="#ppt_h"/>
                                              </p:val>
                                            </p:tav>
                                          </p:tavLst>
                                        </p:anim>
                                        <p:anim calcmode="lin" valueType="num">
                                          <p:cBhvr>
                                            <p:cTn id="158" dur="500" fill="hold"/>
                                            <p:tgtEl>
                                              <p:spTgt spid="69"/>
                                            </p:tgtEl>
                                            <p:attrNameLst>
                                              <p:attrName>style.rotation</p:attrName>
                                            </p:attrNameLst>
                                          </p:cBhvr>
                                          <p:tavLst>
                                            <p:tav tm="0">
                                              <p:val>
                                                <p:fltVal val="90"/>
                                              </p:val>
                                            </p:tav>
                                            <p:tav tm="100000">
                                              <p:val>
                                                <p:fltVal val="0"/>
                                              </p:val>
                                            </p:tav>
                                          </p:tavLst>
                                        </p:anim>
                                        <p:animEffect transition="in" filter="fade">
                                          <p:cBhvr>
                                            <p:cTn id="159" dur="500"/>
                                            <p:tgtEl>
                                              <p:spTgt spid="69"/>
                                            </p:tgtEl>
                                          </p:cBhvr>
                                        </p:animEffect>
                                      </p:childTnLst>
                                    </p:cTn>
                                  </p:par>
                                  <p:par>
                                    <p:cTn id="160" presetID="31" presetClass="entr" presetSubtype="0" fill="hold" grpId="0" nodeType="withEffect">
                                      <p:stCondLst>
                                        <p:cond delay="0"/>
                                      </p:stCondLst>
                                      <p:childTnLst>
                                        <p:set>
                                          <p:cBhvr>
                                            <p:cTn id="161" dur="1" fill="hold">
                                              <p:stCondLst>
                                                <p:cond delay="0"/>
                                              </p:stCondLst>
                                            </p:cTn>
                                            <p:tgtEl>
                                              <p:spTgt spid="70"/>
                                            </p:tgtEl>
                                            <p:attrNameLst>
                                              <p:attrName>style.visibility</p:attrName>
                                            </p:attrNameLst>
                                          </p:cBhvr>
                                          <p:to>
                                            <p:strVal val="visible"/>
                                          </p:to>
                                        </p:set>
                                        <p:anim calcmode="lin" valueType="num">
                                          <p:cBhvr>
                                            <p:cTn id="162" dur="500" fill="hold"/>
                                            <p:tgtEl>
                                              <p:spTgt spid="70"/>
                                            </p:tgtEl>
                                            <p:attrNameLst>
                                              <p:attrName>ppt_w</p:attrName>
                                            </p:attrNameLst>
                                          </p:cBhvr>
                                          <p:tavLst>
                                            <p:tav tm="0">
                                              <p:val>
                                                <p:fltVal val="0"/>
                                              </p:val>
                                            </p:tav>
                                            <p:tav tm="100000">
                                              <p:val>
                                                <p:strVal val="#ppt_w"/>
                                              </p:val>
                                            </p:tav>
                                          </p:tavLst>
                                        </p:anim>
                                        <p:anim calcmode="lin" valueType="num">
                                          <p:cBhvr>
                                            <p:cTn id="163" dur="500" fill="hold"/>
                                            <p:tgtEl>
                                              <p:spTgt spid="70"/>
                                            </p:tgtEl>
                                            <p:attrNameLst>
                                              <p:attrName>ppt_h</p:attrName>
                                            </p:attrNameLst>
                                          </p:cBhvr>
                                          <p:tavLst>
                                            <p:tav tm="0">
                                              <p:val>
                                                <p:fltVal val="0"/>
                                              </p:val>
                                            </p:tav>
                                            <p:tav tm="100000">
                                              <p:val>
                                                <p:strVal val="#ppt_h"/>
                                              </p:val>
                                            </p:tav>
                                          </p:tavLst>
                                        </p:anim>
                                        <p:anim calcmode="lin" valueType="num">
                                          <p:cBhvr>
                                            <p:cTn id="164" dur="500" fill="hold"/>
                                            <p:tgtEl>
                                              <p:spTgt spid="70"/>
                                            </p:tgtEl>
                                            <p:attrNameLst>
                                              <p:attrName>style.rotation</p:attrName>
                                            </p:attrNameLst>
                                          </p:cBhvr>
                                          <p:tavLst>
                                            <p:tav tm="0">
                                              <p:val>
                                                <p:fltVal val="90"/>
                                              </p:val>
                                            </p:tav>
                                            <p:tav tm="100000">
                                              <p:val>
                                                <p:fltVal val="0"/>
                                              </p:val>
                                            </p:tav>
                                          </p:tavLst>
                                        </p:anim>
                                        <p:animEffect transition="in" filter="fade">
                                          <p:cBhvr>
                                            <p:cTn id="165" dur="500"/>
                                            <p:tgtEl>
                                              <p:spTgt spid="70"/>
                                            </p:tgtEl>
                                          </p:cBhvr>
                                        </p:animEffect>
                                      </p:childTnLst>
                                    </p:cTn>
                                  </p:par>
                                  <p:par>
                                    <p:cTn id="166" presetID="31" presetClass="entr" presetSubtype="0" fill="hold" grpId="0" nodeType="withEffect">
                                      <p:stCondLst>
                                        <p:cond delay="0"/>
                                      </p:stCondLst>
                                      <p:childTnLst>
                                        <p:set>
                                          <p:cBhvr>
                                            <p:cTn id="167" dur="1" fill="hold">
                                              <p:stCondLst>
                                                <p:cond delay="0"/>
                                              </p:stCondLst>
                                            </p:cTn>
                                            <p:tgtEl>
                                              <p:spTgt spid="71"/>
                                            </p:tgtEl>
                                            <p:attrNameLst>
                                              <p:attrName>style.visibility</p:attrName>
                                            </p:attrNameLst>
                                          </p:cBhvr>
                                          <p:to>
                                            <p:strVal val="visible"/>
                                          </p:to>
                                        </p:set>
                                        <p:anim calcmode="lin" valueType="num">
                                          <p:cBhvr>
                                            <p:cTn id="168" dur="500" fill="hold"/>
                                            <p:tgtEl>
                                              <p:spTgt spid="71"/>
                                            </p:tgtEl>
                                            <p:attrNameLst>
                                              <p:attrName>ppt_w</p:attrName>
                                            </p:attrNameLst>
                                          </p:cBhvr>
                                          <p:tavLst>
                                            <p:tav tm="0">
                                              <p:val>
                                                <p:fltVal val="0"/>
                                              </p:val>
                                            </p:tav>
                                            <p:tav tm="100000">
                                              <p:val>
                                                <p:strVal val="#ppt_w"/>
                                              </p:val>
                                            </p:tav>
                                          </p:tavLst>
                                        </p:anim>
                                        <p:anim calcmode="lin" valueType="num">
                                          <p:cBhvr>
                                            <p:cTn id="169" dur="500" fill="hold"/>
                                            <p:tgtEl>
                                              <p:spTgt spid="71"/>
                                            </p:tgtEl>
                                            <p:attrNameLst>
                                              <p:attrName>ppt_h</p:attrName>
                                            </p:attrNameLst>
                                          </p:cBhvr>
                                          <p:tavLst>
                                            <p:tav tm="0">
                                              <p:val>
                                                <p:fltVal val="0"/>
                                              </p:val>
                                            </p:tav>
                                            <p:tav tm="100000">
                                              <p:val>
                                                <p:strVal val="#ppt_h"/>
                                              </p:val>
                                            </p:tav>
                                          </p:tavLst>
                                        </p:anim>
                                        <p:anim calcmode="lin" valueType="num">
                                          <p:cBhvr>
                                            <p:cTn id="170" dur="500" fill="hold"/>
                                            <p:tgtEl>
                                              <p:spTgt spid="71"/>
                                            </p:tgtEl>
                                            <p:attrNameLst>
                                              <p:attrName>style.rotation</p:attrName>
                                            </p:attrNameLst>
                                          </p:cBhvr>
                                          <p:tavLst>
                                            <p:tav tm="0">
                                              <p:val>
                                                <p:fltVal val="90"/>
                                              </p:val>
                                            </p:tav>
                                            <p:tav tm="100000">
                                              <p:val>
                                                <p:fltVal val="0"/>
                                              </p:val>
                                            </p:tav>
                                          </p:tavLst>
                                        </p:anim>
                                        <p:animEffect transition="in" filter="fade">
                                          <p:cBhvr>
                                            <p:cTn id="171" dur="500"/>
                                            <p:tgtEl>
                                              <p:spTgt spid="71"/>
                                            </p:tgtEl>
                                          </p:cBhvr>
                                        </p:animEffect>
                                      </p:childTnLst>
                                    </p:cTn>
                                  </p:par>
                                  <p:par>
                                    <p:cTn id="172" presetID="31" presetClass="entr" presetSubtype="0" fill="hold" grpId="0" nodeType="withEffect">
                                      <p:stCondLst>
                                        <p:cond delay="0"/>
                                      </p:stCondLst>
                                      <p:childTnLst>
                                        <p:set>
                                          <p:cBhvr>
                                            <p:cTn id="173" dur="1" fill="hold">
                                              <p:stCondLst>
                                                <p:cond delay="0"/>
                                              </p:stCondLst>
                                            </p:cTn>
                                            <p:tgtEl>
                                              <p:spTgt spid="72"/>
                                            </p:tgtEl>
                                            <p:attrNameLst>
                                              <p:attrName>style.visibility</p:attrName>
                                            </p:attrNameLst>
                                          </p:cBhvr>
                                          <p:to>
                                            <p:strVal val="visible"/>
                                          </p:to>
                                        </p:set>
                                        <p:anim calcmode="lin" valueType="num">
                                          <p:cBhvr>
                                            <p:cTn id="174" dur="500" fill="hold"/>
                                            <p:tgtEl>
                                              <p:spTgt spid="72"/>
                                            </p:tgtEl>
                                            <p:attrNameLst>
                                              <p:attrName>ppt_w</p:attrName>
                                            </p:attrNameLst>
                                          </p:cBhvr>
                                          <p:tavLst>
                                            <p:tav tm="0">
                                              <p:val>
                                                <p:fltVal val="0"/>
                                              </p:val>
                                            </p:tav>
                                            <p:tav tm="100000">
                                              <p:val>
                                                <p:strVal val="#ppt_w"/>
                                              </p:val>
                                            </p:tav>
                                          </p:tavLst>
                                        </p:anim>
                                        <p:anim calcmode="lin" valueType="num">
                                          <p:cBhvr>
                                            <p:cTn id="175" dur="500" fill="hold"/>
                                            <p:tgtEl>
                                              <p:spTgt spid="72"/>
                                            </p:tgtEl>
                                            <p:attrNameLst>
                                              <p:attrName>ppt_h</p:attrName>
                                            </p:attrNameLst>
                                          </p:cBhvr>
                                          <p:tavLst>
                                            <p:tav tm="0">
                                              <p:val>
                                                <p:fltVal val="0"/>
                                              </p:val>
                                            </p:tav>
                                            <p:tav tm="100000">
                                              <p:val>
                                                <p:strVal val="#ppt_h"/>
                                              </p:val>
                                            </p:tav>
                                          </p:tavLst>
                                        </p:anim>
                                        <p:anim calcmode="lin" valueType="num">
                                          <p:cBhvr>
                                            <p:cTn id="176" dur="500" fill="hold"/>
                                            <p:tgtEl>
                                              <p:spTgt spid="72"/>
                                            </p:tgtEl>
                                            <p:attrNameLst>
                                              <p:attrName>style.rotation</p:attrName>
                                            </p:attrNameLst>
                                          </p:cBhvr>
                                          <p:tavLst>
                                            <p:tav tm="0">
                                              <p:val>
                                                <p:fltVal val="90"/>
                                              </p:val>
                                            </p:tav>
                                            <p:tav tm="100000">
                                              <p:val>
                                                <p:fltVal val="0"/>
                                              </p:val>
                                            </p:tav>
                                          </p:tavLst>
                                        </p:anim>
                                        <p:animEffect transition="in" filter="fade">
                                          <p:cBhvr>
                                            <p:cTn id="177"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0" grpId="0" animBg="1"/>
          <p:bldP spid="44" grpId="0" animBg="1"/>
          <p:bldP spid="45" grpId="0" animBg="1"/>
          <p:bldP spid="48" grpId="0" animBg="1"/>
          <p:bldP spid="49" grpId="0" animBg="1"/>
          <p:bldP spid="50" grpId="0" animBg="1"/>
          <p:bldP spid="51" grpId="0" animBg="1"/>
          <p:bldP spid="52" grpId="0" animBg="1"/>
          <p:bldP spid="55" grpId="0" animBg="1"/>
          <p:bldP spid="56" grpId="0" animBg="1"/>
          <p:bldP spid="57" grpId="0"/>
          <p:bldP spid="57" grpId="1"/>
          <p:bldP spid="58" grpId="0"/>
          <p:bldP spid="58" grpId="1"/>
          <p:bldP spid="59" grpId="0"/>
          <p:bldP spid="59" grpId="1"/>
          <p:bldP spid="60" grpId="0"/>
          <p:bldP spid="60" grpId="1"/>
          <p:bldP spid="61" grpId="0" animBg="1"/>
          <p:bldP spid="62" grpId="0" animBg="1"/>
          <p:bldP spid="63" grpId="0" animBg="1"/>
          <p:bldP spid="64" grpId="0" animBg="1"/>
          <p:bldP spid="65" grpId="0"/>
          <p:bldP spid="66" grpId="0"/>
          <p:bldP spid="67" grpId="0"/>
          <p:bldP spid="68" grpId="0"/>
          <p:bldP spid="69" grpId="0" animBg="1"/>
          <p:bldP spid="70" grpId="0" animBg="1"/>
          <p:bldP spid="71" grpId="0"/>
          <p:bldP spid="72" grpId="0"/>
          <p:bldP spid="73" grpId="0"/>
          <p:bldP spid="74" grpId="0"/>
          <p:bldP spid="75" grpId="0"/>
          <p:bldP spid="76" grpId="0"/>
          <p:bldP spid="4" grpId="0" animBg="1"/>
          <p:bldP spid="2" grpId="0" animBg="1"/>
          <p:bldP spid="46" grpId="0" animBg="1"/>
          <p:bldP spid="47" grpId="0" animBg="1"/>
          <p:bldP spid="53" grpId="0" animBg="1"/>
          <p:bldP spid="5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2" presetClass="entr" presetSubtype="2"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right)">
                                          <p:cBhvr>
                                            <p:cTn id="12" dur="300"/>
                                            <p:tgtEl>
                                              <p:spTgt spid="2"/>
                                            </p:tgtEl>
                                          </p:cBhvr>
                                        </p:animEffect>
                                      </p:childTnLst>
                                    </p:cTn>
                                  </p:par>
                                  <p:par>
                                    <p:cTn id="13" presetID="22" presetClass="entr" presetSubtype="2" fill="hold" grpId="0" nodeType="withEffect">
                                      <p:stCondLst>
                                        <p:cond delay="200"/>
                                      </p:stCondLst>
                                      <p:childTnLst>
                                        <p:set>
                                          <p:cBhvr>
                                            <p:cTn id="14" dur="1" fill="hold">
                                              <p:stCondLst>
                                                <p:cond delay="0"/>
                                              </p:stCondLst>
                                            </p:cTn>
                                            <p:tgtEl>
                                              <p:spTgt spid="46"/>
                                            </p:tgtEl>
                                            <p:attrNameLst>
                                              <p:attrName>style.visibility</p:attrName>
                                            </p:attrNameLst>
                                          </p:cBhvr>
                                          <p:to>
                                            <p:strVal val="visible"/>
                                          </p:to>
                                        </p:set>
                                        <p:animEffect transition="in" filter="wipe(right)">
                                          <p:cBhvr>
                                            <p:cTn id="15" dur="300"/>
                                            <p:tgtEl>
                                              <p:spTgt spid="46"/>
                                            </p:tgtEl>
                                          </p:cBhvr>
                                        </p:animEffect>
                                      </p:childTnLst>
                                    </p:cTn>
                                  </p:par>
                                  <p:par>
                                    <p:cTn id="16" presetID="22" presetClass="entr" presetSubtype="2" fill="hold" grpId="0" nodeType="withEffect">
                                      <p:stCondLst>
                                        <p:cond delay="400"/>
                                      </p:stCondLst>
                                      <p:childTnLst>
                                        <p:set>
                                          <p:cBhvr>
                                            <p:cTn id="17" dur="1" fill="hold">
                                              <p:stCondLst>
                                                <p:cond delay="0"/>
                                              </p:stCondLst>
                                            </p:cTn>
                                            <p:tgtEl>
                                              <p:spTgt spid="47"/>
                                            </p:tgtEl>
                                            <p:attrNameLst>
                                              <p:attrName>style.visibility</p:attrName>
                                            </p:attrNameLst>
                                          </p:cBhvr>
                                          <p:to>
                                            <p:strVal val="visible"/>
                                          </p:to>
                                        </p:set>
                                        <p:animEffect transition="in" filter="wipe(right)">
                                          <p:cBhvr>
                                            <p:cTn id="18" dur="300"/>
                                            <p:tgtEl>
                                              <p:spTgt spid="47"/>
                                            </p:tgtEl>
                                          </p:cBhvr>
                                        </p:animEffect>
                                      </p:childTnLst>
                                    </p:cTn>
                                  </p:par>
                                </p:childTnLst>
                              </p:cTn>
                            </p:par>
                            <p:par>
                              <p:cTn id="19" fill="hold">
                                <p:stCondLst>
                                  <p:cond delay="500"/>
                                </p:stCondLst>
                                <p:childTnLst>
                                  <p:par>
                                    <p:cTn id="20" presetID="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300" fill="hold"/>
                                            <p:tgtEl>
                                              <p:spTgt spid="4"/>
                                            </p:tgtEl>
                                            <p:attrNameLst>
                                              <p:attrName>ppt_x</p:attrName>
                                            </p:attrNameLst>
                                          </p:cBhvr>
                                          <p:tavLst>
                                            <p:tav tm="0">
                                              <p:val>
                                                <p:strVal val="0-#ppt_w/2"/>
                                              </p:val>
                                            </p:tav>
                                            <p:tav tm="100000">
                                              <p:val>
                                                <p:strVal val="#ppt_x"/>
                                              </p:val>
                                            </p:tav>
                                          </p:tavLst>
                                        </p:anim>
                                        <p:anim calcmode="lin" valueType="num">
                                          <p:cBhvr additive="base">
                                            <p:cTn id="23" dur="300" fill="hold"/>
                                            <p:tgtEl>
                                              <p:spTgt spid="4"/>
                                            </p:tgtEl>
                                            <p:attrNameLst>
                                              <p:attrName>ppt_y</p:attrName>
                                            </p:attrNameLst>
                                          </p:cBhvr>
                                          <p:tavLst>
                                            <p:tav tm="0">
                                              <p:val>
                                                <p:strVal val="#ppt_y"/>
                                              </p:val>
                                            </p:tav>
                                            <p:tav tm="100000">
                                              <p:val>
                                                <p:strVal val="#ppt_y"/>
                                              </p:val>
                                            </p:tav>
                                          </p:tavLst>
                                        </p:anim>
                                      </p:childTnLst>
                                    </p:cTn>
                                  </p:par>
                                </p:childTnLst>
                              </p:cTn>
                            </p:par>
                            <p:par>
                              <p:cTn id="24" fill="hold">
                                <p:stCondLst>
                                  <p:cond delay="1000"/>
                                </p:stCondLst>
                                <p:childTnLst>
                                  <p:par>
                                    <p:cTn id="25" presetID="41" presetClass="entr" presetSubtype="0" fill="hold" grpId="0" nodeType="afterEffect">
                                      <p:stCondLst>
                                        <p:cond delay="0"/>
                                      </p:stCondLst>
                                      <p:iterate type="lt">
                                        <p:tmPct val="10000"/>
                                      </p:iterate>
                                      <p:childTnLst>
                                        <p:set>
                                          <p:cBhvr>
                                            <p:cTn id="26" dur="1" fill="hold">
                                              <p:stCondLst>
                                                <p:cond delay="0"/>
                                              </p:stCondLst>
                                            </p:cTn>
                                            <p:tgtEl>
                                              <p:spTgt spid="77"/>
                                            </p:tgtEl>
                                            <p:attrNameLst>
                                              <p:attrName>style.visibility</p:attrName>
                                            </p:attrNameLst>
                                          </p:cBhvr>
                                          <p:to>
                                            <p:strVal val="visible"/>
                                          </p:to>
                                        </p:set>
                                        <p:anim calcmode="lin" valueType="num">
                                          <p:cBhvr>
                                            <p:cTn id="2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28" dur="400" fill="hold"/>
                                            <p:tgtEl>
                                              <p:spTgt spid="77"/>
                                            </p:tgtEl>
                                            <p:attrNameLst>
                                              <p:attrName>ppt_y</p:attrName>
                                            </p:attrNameLst>
                                          </p:cBhvr>
                                          <p:tavLst>
                                            <p:tav tm="0">
                                              <p:val>
                                                <p:strVal val="#ppt_y"/>
                                              </p:val>
                                            </p:tav>
                                            <p:tav tm="100000">
                                              <p:val>
                                                <p:strVal val="#ppt_y"/>
                                              </p:val>
                                            </p:tav>
                                          </p:tavLst>
                                        </p:anim>
                                        <p:anim calcmode="lin" valueType="num">
                                          <p:cBhvr>
                                            <p:cTn id="2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3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31" dur="400" tmFilter="0,0; .5, 1; 1, 1"/>
                                            <p:tgtEl>
                                              <p:spTgt spid="77"/>
                                            </p:tgtEl>
                                          </p:cBhvr>
                                        </p:animEffect>
                                      </p:childTnLst>
                                    </p:cTn>
                                  </p:par>
                                </p:childTnLst>
                              </p:cTn>
                            </p:par>
                            <p:par>
                              <p:cTn id="32" fill="hold">
                                <p:stCondLst>
                                  <p:cond delay="2600"/>
                                </p:stCondLst>
                                <p:childTnLst>
                                  <p:par>
                                    <p:cTn id="33" presetID="2" presetClass="entr" presetSubtype="1" fill="hold" grpId="0" nodeType="afterEffect">
                                      <p:stCondLst>
                                        <p:cond delay="0"/>
                                      </p:stCondLst>
                                      <p:childTnLst>
                                        <p:set>
                                          <p:cBhvr>
                                            <p:cTn id="34" dur="1" fill="hold">
                                              <p:stCondLst>
                                                <p:cond delay="0"/>
                                              </p:stCondLst>
                                            </p:cTn>
                                            <p:tgtEl>
                                              <p:spTgt spid="53"/>
                                            </p:tgtEl>
                                            <p:attrNameLst>
                                              <p:attrName>style.visibility</p:attrName>
                                            </p:attrNameLst>
                                          </p:cBhvr>
                                          <p:to>
                                            <p:strVal val="visible"/>
                                          </p:to>
                                        </p:set>
                                        <p:anim calcmode="lin" valueType="num">
                                          <p:cBhvr additive="base">
                                            <p:cTn id="35" dur="300" fill="hold"/>
                                            <p:tgtEl>
                                              <p:spTgt spid="53"/>
                                            </p:tgtEl>
                                            <p:attrNameLst>
                                              <p:attrName>ppt_x</p:attrName>
                                            </p:attrNameLst>
                                          </p:cBhvr>
                                          <p:tavLst>
                                            <p:tav tm="0">
                                              <p:val>
                                                <p:strVal val="#ppt_x"/>
                                              </p:val>
                                            </p:tav>
                                            <p:tav tm="100000">
                                              <p:val>
                                                <p:strVal val="#ppt_x"/>
                                              </p:val>
                                            </p:tav>
                                          </p:tavLst>
                                        </p:anim>
                                        <p:anim calcmode="lin" valueType="num">
                                          <p:cBhvr additive="base">
                                            <p:cTn id="36" dur="300" fill="hold"/>
                                            <p:tgtEl>
                                              <p:spTgt spid="53"/>
                                            </p:tgtEl>
                                            <p:attrNameLst>
                                              <p:attrName>ppt_y</p:attrName>
                                            </p:attrNameLst>
                                          </p:cBhvr>
                                          <p:tavLst>
                                            <p:tav tm="0">
                                              <p:val>
                                                <p:strVal val="0-#ppt_h/2"/>
                                              </p:val>
                                            </p:tav>
                                            <p:tav tm="100000">
                                              <p:val>
                                                <p:strVal val="#ppt_y"/>
                                              </p:val>
                                            </p:tav>
                                          </p:tavLst>
                                        </p:anim>
                                      </p:childTnLst>
                                    </p:cTn>
                                  </p:par>
                                </p:childTnLst>
                              </p:cTn>
                            </p:par>
                            <p:par>
                              <p:cTn id="37" fill="hold">
                                <p:stCondLst>
                                  <p:cond delay="3100"/>
                                </p:stCondLst>
                                <p:childTnLst>
                                  <p:par>
                                    <p:cTn id="38" presetID="56" presetClass="entr" presetSubtype="0" fill="hold" grpId="0" nodeType="afterEffect">
                                      <p:stCondLst>
                                        <p:cond delay="0"/>
                                      </p:stCondLst>
                                      <p:iterate type="lt">
                                        <p:tmPct val="10000"/>
                                      </p:iterate>
                                      <p:childTnLst>
                                        <p:set>
                                          <p:cBhvr>
                                            <p:cTn id="39" dur="1" fill="hold">
                                              <p:stCondLst>
                                                <p:cond delay="0"/>
                                              </p:stCondLst>
                                            </p:cTn>
                                            <p:tgtEl>
                                              <p:spTgt spid="54"/>
                                            </p:tgtEl>
                                            <p:attrNameLst>
                                              <p:attrName>style.visibility</p:attrName>
                                            </p:attrNameLst>
                                          </p:cBhvr>
                                          <p:to>
                                            <p:strVal val="visible"/>
                                          </p:to>
                                        </p:set>
                                        <p:anim by="(-#ppt_w*2)" calcmode="lin" valueType="num">
                                          <p:cBhvr rctx="PPT">
                                            <p:cTn id="40" dur="250" autoRev="1" fill="hold">
                                              <p:stCondLst>
                                                <p:cond delay="0"/>
                                              </p:stCondLst>
                                            </p:cTn>
                                            <p:tgtEl>
                                              <p:spTgt spid="54"/>
                                            </p:tgtEl>
                                            <p:attrNameLst>
                                              <p:attrName>ppt_w</p:attrName>
                                            </p:attrNameLst>
                                          </p:cBhvr>
                                        </p:anim>
                                        <p:anim by="(#ppt_w*0.50)" calcmode="lin" valueType="num">
                                          <p:cBhvr>
                                            <p:cTn id="41" dur="250" decel="50000" autoRev="1" fill="hold">
                                              <p:stCondLst>
                                                <p:cond delay="0"/>
                                              </p:stCondLst>
                                            </p:cTn>
                                            <p:tgtEl>
                                              <p:spTgt spid="54"/>
                                            </p:tgtEl>
                                            <p:attrNameLst>
                                              <p:attrName>ppt_x</p:attrName>
                                            </p:attrNameLst>
                                          </p:cBhvr>
                                        </p:anim>
                                        <p:anim from="(-#ppt_h/2)" to="(#ppt_y)" calcmode="lin" valueType="num">
                                          <p:cBhvr>
                                            <p:cTn id="42" dur="500" fill="hold">
                                              <p:stCondLst>
                                                <p:cond delay="0"/>
                                              </p:stCondLst>
                                            </p:cTn>
                                            <p:tgtEl>
                                              <p:spTgt spid="54"/>
                                            </p:tgtEl>
                                            <p:attrNameLst>
                                              <p:attrName>ppt_y</p:attrName>
                                            </p:attrNameLst>
                                          </p:cBhvr>
                                        </p:anim>
                                        <p:animRot by="21600000">
                                          <p:cBhvr>
                                            <p:cTn id="43" dur="500" fill="hold">
                                              <p:stCondLst>
                                                <p:cond delay="0"/>
                                              </p:stCondLst>
                                            </p:cTn>
                                            <p:tgtEl>
                                              <p:spTgt spid="54"/>
                                            </p:tgtEl>
                                            <p:attrNameLst>
                                              <p:attrName>r</p:attrName>
                                            </p:attrNameLst>
                                          </p:cBhvr>
                                        </p:animRot>
                                      </p:childTnLst>
                                    </p:cTn>
                                  </p:par>
                                </p:childTnLst>
                              </p:cTn>
                            </p:par>
                            <p:par>
                              <p:cTn id="44" fill="hold">
                                <p:stCondLst>
                                  <p:cond delay="3750"/>
                                </p:stCondLst>
                                <p:childTnLst>
                                  <p:par>
                                    <p:cTn id="45" presetID="22" presetClass="entr" presetSubtype="4" fill="hold" grpId="0" nodeType="after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wipe(down)">
                                          <p:cBhvr>
                                            <p:cTn id="47" dur="500"/>
                                            <p:tgtEl>
                                              <p:spTgt spid="56"/>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4250"/>
                                </p:stCondLst>
                                <p:childTnLst>
                                  <p:par>
                                    <p:cTn id="52" presetID="22" presetClass="entr" presetSubtype="8" fill="hold" grpId="0" nodeType="afterEffect">
                                      <p:stCondLst>
                                        <p:cond delay="0"/>
                                      </p:stCondLst>
                                      <p:childTnLst>
                                        <p:set>
                                          <p:cBhvr>
                                            <p:cTn id="53" dur="1" fill="hold">
                                              <p:stCondLst>
                                                <p:cond delay="0"/>
                                              </p:stCondLst>
                                            </p:cTn>
                                            <p:tgtEl>
                                              <p:spTgt spid="48"/>
                                            </p:tgtEl>
                                            <p:attrNameLst>
                                              <p:attrName>style.visibility</p:attrName>
                                            </p:attrNameLst>
                                          </p:cBhvr>
                                          <p:to>
                                            <p:strVal val="visible"/>
                                          </p:to>
                                        </p:set>
                                        <p:animEffect transition="in" filter="wipe(left)">
                                          <p:cBhvr>
                                            <p:cTn id="54" dur="500"/>
                                            <p:tgtEl>
                                              <p:spTgt spid="48"/>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wipe(left)">
                                          <p:cBhvr>
                                            <p:cTn id="57" dur="500"/>
                                            <p:tgtEl>
                                              <p:spTgt spid="45"/>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wipe(left)">
                                          <p:cBhvr>
                                            <p:cTn id="60" dur="500"/>
                                            <p:tgtEl>
                                              <p:spTgt spid="44"/>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4750"/>
                                </p:stCondLst>
                                <p:childTnLst>
                                  <p:par>
                                    <p:cTn id="65" presetID="1" presetClass="entr" presetSubtype="0" fill="hold" grpId="0" nodeType="afterEffect">
                                      <p:stCondLst>
                                        <p:cond delay="0"/>
                                      </p:stCondLst>
                                      <p:childTnLst>
                                        <p:set>
                                          <p:cBhvr>
                                            <p:cTn id="66" dur="1" fill="hold">
                                              <p:stCondLst>
                                                <p:cond delay="0"/>
                                              </p:stCondLst>
                                            </p:cTn>
                                            <p:tgtEl>
                                              <p:spTgt spid="57"/>
                                            </p:tgtEl>
                                            <p:attrNameLst>
                                              <p:attrName>style.visibility</p:attrName>
                                            </p:attrNameLst>
                                          </p:cBhvr>
                                          <p:to>
                                            <p:strVal val="visible"/>
                                          </p:to>
                                        </p:set>
                                      </p:childTnLst>
                                    </p:cTn>
                                  </p:par>
                                  <p:par>
                                    <p:cTn id="67" presetID="64" presetClass="path" presetSubtype="0" accel="50000" fill="hold" grpId="1" nodeType="withEffect">
                                      <p:stCondLst>
                                        <p:cond delay="0"/>
                                      </p:stCondLst>
                                      <p:childTnLst>
                                        <p:animMotion origin="layout" path="M 0.02472 0.10393 L -1.27098E-6 2.22222E-6 " pathEditMode="relative" rAng="0" ptsTypes="AA">
                                          <p:cBhvr>
                                            <p:cTn id="68" dur="500" fill="hold"/>
                                            <p:tgtEl>
                                              <p:spTgt spid="57"/>
                                            </p:tgtEl>
                                            <p:attrNameLst>
                                              <p:attrName>ppt_x</p:attrName>
                                              <p:attrName>ppt_y</p:attrName>
                                            </p:attrNameLst>
                                          </p:cBhvr>
                                          <p:rCtr x="-1236" y="-5208"/>
                                        </p:animMotion>
                                      </p:childTnLst>
                                    </p:cTn>
                                  </p:par>
                                  <p:par>
                                    <p:cTn id="69" presetID="1" presetClass="entr" presetSubtype="0" fill="hold" grpId="0" nodeType="withEffect">
                                      <p:stCondLst>
                                        <p:cond delay="0"/>
                                      </p:stCondLst>
                                      <p:childTnLst>
                                        <p:set>
                                          <p:cBhvr>
                                            <p:cTn id="70" dur="1" fill="hold">
                                              <p:stCondLst>
                                                <p:cond delay="0"/>
                                              </p:stCondLst>
                                            </p:cTn>
                                            <p:tgtEl>
                                              <p:spTgt spid="58"/>
                                            </p:tgtEl>
                                            <p:attrNameLst>
                                              <p:attrName>style.visibility</p:attrName>
                                            </p:attrNameLst>
                                          </p:cBhvr>
                                          <p:to>
                                            <p:strVal val="visible"/>
                                          </p:to>
                                        </p:set>
                                      </p:childTnLst>
                                    </p:cTn>
                                  </p:par>
                                  <p:par>
                                    <p:cTn id="71" presetID="64" presetClass="path" presetSubtype="0" accel="50000" fill="hold" grpId="1" nodeType="withEffect">
                                      <p:stCondLst>
                                        <p:cond delay="0"/>
                                      </p:stCondLst>
                                      <p:childTnLst>
                                        <p:animMotion origin="layout" path="M 0.02472 0.10393 L -1.27098E-6 2.22222E-6 " pathEditMode="relative" rAng="0" ptsTypes="AA">
                                          <p:cBhvr>
                                            <p:cTn id="72" dur="500" fill="hold"/>
                                            <p:tgtEl>
                                              <p:spTgt spid="58"/>
                                            </p:tgtEl>
                                            <p:attrNameLst>
                                              <p:attrName>ppt_x</p:attrName>
                                              <p:attrName>ppt_y</p:attrName>
                                            </p:attrNameLst>
                                          </p:cBhvr>
                                          <p:rCtr x="-1236" y="-5208"/>
                                        </p:animMotion>
                                      </p:childTnLst>
                                    </p:cTn>
                                  </p:par>
                                  <p:par>
                                    <p:cTn id="73" presetID="1" presetClass="entr" presetSubtype="0" fill="hold" grpId="0" nodeType="withEffect">
                                      <p:stCondLst>
                                        <p:cond delay="0"/>
                                      </p:stCondLst>
                                      <p:childTnLst>
                                        <p:set>
                                          <p:cBhvr>
                                            <p:cTn id="74" dur="1" fill="hold">
                                              <p:stCondLst>
                                                <p:cond delay="0"/>
                                              </p:stCondLst>
                                            </p:cTn>
                                            <p:tgtEl>
                                              <p:spTgt spid="59"/>
                                            </p:tgtEl>
                                            <p:attrNameLst>
                                              <p:attrName>style.visibility</p:attrName>
                                            </p:attrNameLst>
                                          </p:cBhvr>
                                          <p:to>
                                            <p:strVal val="visible"/>
                                          </p:to>
                                        </p:set>
                                      </p:childTnLst>
                                    </p:cTn>
                                  </p:par>
                                  <p:par>
                                    <p:cTn id="75" presetID="64" presetClass="path" presetSubtype="0" accel="50000" fill="hold" grpId="1" nodeType="withEffect">
                                      <p:stCondLst>
                                        <p:cond delay="0"/>
                                      </p:stCondLst>
                                      <p:childTnLst>
                                        <p:animMotion origin="layout" path="M 0.02472 0.10393 L -1.27098E-6 2.22222E-6 " pathEditMode="relative" rAng="0" ptsTypes="AA">
                                          <p:cBhvr>
                                            <p:cTn id="76" dur="500" fill="hold"/>
                                            <p:tgtEl>
                                              <p:spTgt spid="59"/>
                                            </p:tgtEl>
                                            <p:attrNameLst>
                                              <p:attrName>ppt_x</p:attrName>
                                              <p:attrName>ppt_y</p:attrName>
                                            </p:attrNameLst>
                                          </p:cBhvr>
                                          <p:rCtr x="-1236" y="-5208"/>
                                        </p:animMotion>
                                      </p:childTnLst>
                                    </p:cTn>
                                  </p:par>
                                  <p:par>
                                    <p:cTn id="77" presetID="1" presetClass="entr" presetSubtype="0"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childTnLst>
                                    </p:cTn>
                                  </p:par>
                                  <p:par>
                                    <p:cTn id="79" presetID="64" presetClass="path" presetSubtype="0" accel="50000" fill="hold" grpId="1" nodeType="withEffect">
                                      <p:stCondLst>
                                        <p:cond delay="0"/>
                                      </p:stCondLst>
                                      <p:childTnLst>
                                        <p:animMotion origin="layout" path="M 0.02472 0.10393 L -1.27098E-6 2.22222E-6 " pathEditMode="relative" rAng="0" ptsTypes="AA">
                                          <p:cBhvr>
                                            <p:cTn id="80" dur="500" fill="hold"/>
                                            <p:tgtEl>
                                              <p:spTgt spid="60"/>
                                            </p:tgtEl>
                                            <p:attrNameLst>
                                              <p:attrName>ppt_x</p:attrName>
                                              <p:attrName>ppt_y</p:attrName>
                                            </p:attrNameLst>
                                          </p:cBhvr>
                                          <p:rCtr x="-1236" y="-5208"/>
                                        </p:animMotion>
                                      </p:childTnLst>
                                    </p:cTn>
                                  </p:par>
                                </p:childTnLst>
                              </p:cTn>
                            </p:par>
                            <p:par>
                              <p:cTn id="81" fill="hold">
                                <p:stCondLst>
                                  <p:cond delay="4750"/>
                                </p:stCondLst>
                                <p:childTnLst>
                                  <p:par>
                                    <p:cTn id="82" presetID="42" presetClass="entr" presetSubtype="0" fill="hold" grpId="0" nodeType="afterEffect">
                                      <p:stCondLst>
                                        <p:cond delay="0"/>
                                      </p:stCondLst>
                                      <p:childTnLst>
                                        <p:set>
                                          <p:cBhvr>
                                            <p:cTn id="83" dur="1" fill="hold">
                                              <p:stCondLst>
                                                <p:cond delay="0"/>
                                              </p:stCondLst>
                                            </p:cTn>
                                            <p:tgtEl>
                                              <p:spTgt spid="73"/>
                                            </p:tgtEl>
                                            <p:attrNameLst>
                                              <p:attrName>style.visibility</p:attrName>
                                            </p:attrNameLst>
                                          </p:cBhvr>
                                          <p:to>
                                            <p:strVal val="visible"/>
                                          </p:to>
                                        </p:set>
                                        <p:animEffect transition="in" filter="fade">
                                          <p:cBhvr>
                                            <p:cTn id="84" dur="300"/>
                                            <p:tgtEl>
                                              <p:spTgt spid="73"/>
                                            </p:tgtEl>
                                          </p:cBhvr>
                                        </p:animEffect>
                                        <p:anim calcmode="lin" valueType="num">
                                          <p:cBhvr>
                                            <p:cTn id="85" dur="300" fill="hold"/>
                                            <p:tgtEl>
                                              <p:spTgt spid="73"/>
                                            </p:tgtEl>
                                            <p:attrNameLst>
                                              <p:attrName>ppt_x</p:attrName>
                                            </p:attrNameLst>
                                          </p:cBhvr>
                                          <p:tavLst>
                                            <p:tav tm="0">
                                              <p:val>
                                                <p:strVal val="#ppt_x"/>
                                              </p:val>
                                            </p:tav>
                                            <p:tav tm="100000">
                                              <p:val>
                                                <p:strVal val="#ppt_x"/>
                                              </p:val>
                                            </p:tav>
                                          </p:tavLst>
                                        </p:anim>
                                        <p:anim calcmode="lin" valueType="num">
                                          <p:cBhvr>
                                            <p:cTn id="86" dur="300" fill="hold"/>
                                            <p:tgtEl>
                                              <p:spTgt spid="73"/>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74"/>
                                            </p:tgtEl>
                                            <p:attrNameLst>
                                              <p:attrName>style.visibility</p:attrName>
                                            </p:attrNameLst>
                                          </p:cBhvr>
                                          <p:to>
                                            <p:strVal val="visible"/>
                                          </p:to>
                                        </p:set>
                                        <p:animEffect transition="in" filter="fade">
                                          <p:cBhvr>
                                            <p:cTn id="89" dur="300"/>
                                            <p:tgtEl>
                                              <p:spTgt spid="74"/>
                                            </p:tgtEl>
                                          </p:cBhvr>
                                        </p:animEffect>
                                        <p:anim calcmode="lin" valueType="num">
                                          <p:cBhvr>
                                            <p:cTn id="90" dur="300" fill="hold"/>
                                            <p:tgtEl>
                                              <p:spTgt spid="74"/>
                                            </p:tgtEl>
                                            <p:attrNameLst>
                                              <p:attrName>ppt_x</p:attrName>
                                            </p:attrNameLst>
                                          </p:cBhvr>
                                          <p:tavLst>
                                            <p:tav tm="0">
                                              <p:val>
                                                <p:strVal val="#ppt_x"/>
                                              </p:val>
                                            </p:tav>
                                            <p:tav tm="100000">
                                              <p:val>
                                                <p:strVal val="#ppt_x"/>
                                              </p:val>
                                            </p:tav>
                                          </p:tavLst>
                                        </p:anim>
                                        <p:anim calcmode="lin" valueType="num">
                                          <p:cBhvr>
                                            <p:cTn id="91" dur="300" fill="hold"/>
                                            <p:tgtEl>
                                              <p:spTgt spid="74"/>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75"/>
                                            </p:tgtEl>
                                            <p:attrNameLst>
                                              <p:attrName>style.visibility</p:attrName>
                                            </p:attrNameLst>
                                          </p:cBhvr>
                                          <p:to>
                                            <p:strVal val="visible"/>
                                          </p:to>
                                        </p:set>
                                        <p:animEffect transition="in" filter="fade">
                                          <p:cBhvr>
                                            <p:cTn id="94" dur="300"/>
                                            <p:tgtEl>
                                              <p:spTgt spid="75"/>
                                            </p:tgtEl>
                                          </p:cBhvr>
                                        </p:animEffect>
                                        <p:anim calcmode="lin" valueType="num">
                                          <p:cBhvr>
                                            <p:cTn id="95" dur="300" fill="hold"/>
                                            <p:tgtEl>
                                              <p:spTgt spid="75"/>
                                            </p:tgtEl>
                                            <p:attrNameLst>
                                              <p:attrName>ppt_x</p:attrName>
                                            </p:attrNameLst>
                                          </p:cBhvr>
                                          <p:tavLst>
                                            <p:tav tm="0">
                                              <p:val>
                                                <p:strVal val="#ppt_x"/>
                                              </p:val>
                                            </p:tav>
                                            <p:tav tm="100000">
                                              <p:val>
                                                <p:strVal val="#ppt_x"/>
                                              </p:val>
                                            </p:tav>
                                          </p:tavLst>
                                        </p:anim>
                                        <p:anim calcmode="lin" valueType="num">
                                          <p:cBhvr>
                                            <p:cTn id="96" dur="300" fill="hold"/>
                                            <p:tgtEl>
                                              <p:spTgt spid="75"/>
                                            </p:tgtEl>
                                            <p:attrNameLst>
                                              <p:attrName>ppt_y</p:attrName>
                                            </p:attrNameLst>
                                          </p:cBhvr>
                                          <p:tavLst>
                                            <p:tav tm="0">
                                              <p:val>
                                                <p:strVal val="#ppt_y+.1"/>
                                              </p:val>
                                            </p:tav>
                                            <p:tav tm="100000">
                                              <p:val>
                                                <p:strVal val="#ppt_y"/>
                                              </p:val>
                                            </p:tav>
                                          </p:tavLst>
                                        </p:anim>
                                      </p:childTnLst>
                                    </p:cTn>
                                  </p:par>
                                  <p:par>
                                    <p:cTn id="97" presetID="42" presetClass="entr" presetSubtype="0" fill="hold" grpId="0" nodeType="withEffect">
                                      <p:stCondLst>
                                        <p:cond delay="0"/>
                                      </p:stCondLst>
                                      <p:childTnLst>
                                        <p:set>
                                          <p:cBhvr>
                                            <p:cTn id="98" dur="1" fill="hold">
                                              <p:stCondLst>
                                                <p:cond delay="0"/>
                                              </p:stCondLst>
                                            </p:cTn>
                                            <p:tgtEl>
                                              <p:spTgt spid="76"/>
                                            </p:tgtEl>
                                            <p:attrNameLst>
                                              <p:attrName>style.visibility</p:attrName>
                                            </p:attrNameLst>
                                          </p:cBhvr>
                                          <p:to>
                                            <p:strVal val="visible"/>
                                          </p:to>
                                        </p:set>
                                        <p:animEffect transition="in" filter="fade">
                                          <p:cBhvr>
                                            <p:cTn id="99" dur="300"/>
                                            <p:tgtEl>
                                              <p:spTgt spid="76"/>
                                            </p:tgtEl>
                                          </p:cBhvr>
                                        </p:animEffect>
                                        <p:anim calcmode="lin" valueType="num">
                                          <p:cBhvr>
                                            <p:cTn id="100" dur="300" fill="hold"/>
                                            <p:tgtEl>
                                              <p:spTgt spid="76"/>
                                            </p:tgtEl>
                                            <p:attrNameLst>
                                              <p:attrName>ppt_x</p:attrName>
                                            </p:attrNameLst>
                                          </p:cBhvr>
                                          <p:tavLst>
                                            <p:tav tm="0">
                                              <p:val>
                                                <p:strVal val="#ppt_x"/>
                                              </p:val>
                                            </p:tav>
                                            <p:tav tm="100000">
                                              <p:val>
                                                <p:strVal val="#ppt_x"/>
                                              </p:val>
                                            </p:tav>
                                          </p:tavLst>
                                        </p:anim>
                                        <p:anim calcmode="lin" valueType="num">
                                          <p:cBhvr>
                                            <p:cTn id="101" dur="300" fill="hold"/>
                                            <p:tgtEl>
                                              <p:spTgt spid="76"/>
                                            </p:tgtEl>
                                            <p:attrNameLst>
                                              <p:attrName>ppt_y</p:attrName>
                                            </p:attrNameLst>
                                          </p:cBhvr>
                                          <p:tavLst>
                                            <p:tav tm="0">
                                              <p:val>
                                                <p:strVal val="#ppt_y+.1"/>
                                              </p:val>
                                            </p:tav>
                                            <p:tav tm="100000">
                                              <p:val>
                                                <p:strVal val="#ppt_y"/>
                                              </p:val>
                                            </p:tav>
                                          </p:tavLst>
                                        </p:anim>
                                      </p:childTnLst>
                                    </p:cTn>
                                  </p:par>
                                </p:childTnLst>
                              </p:cTn>
                            </p:par>
                            <p:par>
                              <p:cTn id="102" fill="hold">
                                <p:stCondLst>
                                  <p:cond delay="5250"/>
                                </p:stCondLst>
                                <p:childTnLst>
                                  <p:par>
                                    <p:cTn id="103" presetID="22" presetClass="entr" presetSubtype="4" fill="hold" grpId="0" nodeType="afterEffect">
                                      <p:stCondLst>
                                        <p:cond delay="0"/>
                                      </p:stCondLst>
                                      <p:childTnLst>
                                        <p:set>
                                          <p:cBhvr>
                                            <p:cTn id="104" dur="1" fill="hold">
                                              <p:stCondLst>
                                                <p:cond delay="0"/>
                                              </p:stCondLst>
                                            </p:cTn>
                                            <p:tgtEl>
                                              <p:spTgt spid="49"/>
                                            </p:tgtEl>
                                            <p:attrNameLst>
                                              <p:attrName>style.visibility</p:attrName>
                                            </p:attrNameLst>
                                          </p:cBhvr>
                                          <p:to>
                                            <p:strVal val="visible"/>
                                          </p:to>
                                        </p:set>
                                        <p:animEffect transition="in" filter="wipe(down)">
                                          <p:cBhvr>
                                            <p:cTn id="105" dur="500"/>
                                            <p:tgtEl>
                                              <p:spTgt spid="49"/>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50"/>
                                            </p:tgtEl>
                                            <p:attrNameLst>
                                              <p:attrName>style.visibility</p:attrName>
                                            </p:attrNameLst>
                                          </p:cBhvr>
                                          <p:to>
                                            <p:strVal val="visible"/>
                                          </p:to>
                                        </p:set>
                                        <p:animEffect transition="in" filter="wipe(down)">
                                          <p:cBhvr>
                                            <p:cTn id="108" dur="500"/>
                                            <p:tgtEl>
                                              <p:spTgt spid="50"/>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51"/>
                                            </p:tgtEl>
                                            <p:attrNameLst>
                                              <p:attrName>style.visibility</p:attrName>
                                            </p:attrNameLst>
                                          </p:cBhvr>
                                          <p:to>
                                            <p:strVal val="visible"/>
                                          </p:to>
                                        </p:set>
                                        <p:animEffect transition="in" filter="wipe(down)">
                                          <p:cBhvr>
                                            <p:cTn id="111" dur="500"/>
                                            <p:tgtEl>
                                              <p:spTgt spid="51"/>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52"/>
                                            </p:tgtEl>
                                            <p:attrNameLst>
                                              <p:attrName>style.visibility</p:attrName>
                                            </p:attrNameLst>
                                          </p:cBhvr>
                                          <p:to>
                                            <p:strVal val="visible"/>
                                          </p:to>
                                        </p:set>
                                        <p:animEffect transition="in" filter="wipe(down)">
                                          <p:cBhvr>
                                            <p:cTn id="114" dur="500"/>
                                            <p:tgtEl>
                                              <p:spTgt spid="52"/>
                                            </p:tgtEl>
                                          </p:cBhvr>
                                        </p:animEffect>
                                      </p:childTnLst>
                                    </p:cTn>
                                  </p:par>
                                </p:childTnLst>
                              </p:cTn>
                            </p:par>
                            <p:par>
                              <p:cTn id="115" fill="hold">
                                <p:stCondLst>
                                  <p:cond delay="5750"/>
                                </p:stCondLst>
                                <p:childTnLst>
                                  <p:par>
                                    <p:cTn id="116" presetID="22" presetClass="entr" presetSubtype="4" fill="hold" grpId="0" nodeType="afterEffect">
                                      <p:stCondLst>
                                        <p:cond delay="0"/>
                                      </p:stCondLst>
                                      <p:childTnLst>
                                        <p:set>
                                          <p:cBhvr>
                                            <p:cTn id="117" dur="1" fill="hold">
                                              <p:stCondLst>
                                                <p:cond delay="0"/>
                                              </p:stCondLst>
                                            </p:cTn>
                                            <p:tgtEl>
                                              <p:spTgt spid="61"/>
                                            </p:tgtEl>
                                            <p:attrNameLst>
                                              <p:attrName>style.visibility</p:attrName>
                                            </p:attrNameLst>
                                          </p:cBhvr>
                                          <p:to>
                                            <p:strVal val="visible"/>
                                          </p:to>
                                        </p:set>
                                        <p:animEffect transition="in" filter="wipe(down)">
                                          <p:cBhvr>
                                            <p:cTn id="118" dur="500"/>
                                            <p:tgtEl>
                                              <p:spTgt spid="61"/>
                                            </p:tgtEl>
                                          </p:cBhvr>
                                        </p:animEffect>
                                      </p:childTnLst>
                                    </p:cTn>
                                  </p:par>
                                  <p:par>
                                    <p:cTn id="119" presetID="22" presetClass="entr" presetSubtype="4" fill="hold" grpId="0" nodeType="withEffect">
                                      <p:stCondLst>
                                        <p:cond delay="0"/>
                                      </p:stCondLst>
                                      <p:childTnLst>
                                        <p:set>
                                          <p:cBhvr>
                                            <p:cTn id="120" dur="1" fill="hold">
                                              <p:stCondLst>
                                                <p:cond delay="0"/>
                                              </p:stCondLst>
                                            </p:cTn>
                                            <p:tgtEl>
                                              <p:spTgt spid="62"/>
                                            </p:tgtEl>
                                            <p:attrNameLst>
                                              <p:attrName>style.visibility</p:attrName>
                                            </p:attrNameLst>
                                          </p:cBhvr>
                                          <p:to>
                                            <p:strVal val="visible"/>
                                          </p:to>
                                        </p:set>
                                        <p:animEffect transition="in" filter="wipe(down)">
                                          <p:cBhvr>
                                            <p:cTn id="121" dur="500"/>
                                            <p:tgtEl>
                                              <p:spTgt spid="62"/>
                                            </p:tgtEl>
                                          </p:cBhvr>
                                        </p:animEffect>
                                      </p:childTnLst>
                                    </p:cTn>
                                  </p:par>
                                  <p:par>
                                    <p:cTn id="122" presetID="22" presetClass="entr" presetSubtype="4" fill="hold" grpId="0" nodeType="withEffect">
                                      <p:stCondLst>
                                        <p:cond delay="0"/>
                                      </p:stCondLst>
                                      <p:childTnLst>
                                        <p:set>
                                          <p:cBhvr>
                                            <p:cTn id="123" dur="1" fill="hold">
                                              <p:stCondLst>
                                                <p:cond delay="0"/>
                                              </p:stCondLst>
                                            </p:cTn>
                                            <p:tgtEl>
                                              <p:spTgt spid="63"/>
                                            </p:tgtEl>
                                            <p:attrNameLst>
                                              <p:attrName>style.visibility</p:attrName>
                                            </p:attrNameLst>
                                          </p:cBhvr>
                                          <p:to>
                                            <p:strVal val="visible"/>
                                          </p:to>
                                        </p:set>
                                        <p:animEffect transition="in" filter="wipe(down)">
                                          <p:cBhvr>
                                            <p:cTn id="124" dur="500"/>
                                            <p:tgtEl>
                                              <p:spTgt spid="63"/>
                                            </p:tgtEl>
                                          </p:cBhvr>
                                        </p:animEffect>
                                      </p:childTnLst>
                                    </p:cTn>
                                  </p:par>
                                  <p:par>
                                    <p:cTn id="125" presetID="22" presetClass="entr" presetSubtype="4" fill="hold" grpId="0" nodeType="withEffect">
                                      <p:stCondLst>
                                        <p:cond delay="0"/>
                                      </p:stCondLst>
                                      <p:childTnLst>
                                        <p:set>
                                          <p:cBhvr>
                                            <p:cTn id="126" dur="1" fill="hold">
                                              <p:stCondLst>
                                                <p:cond delay="0"/>
                                              </p:stCondLst>
                                            </p:cTn>
                                            <p:tgtEl>
                                              <p:spTgt spid="64"/>
                                            </p:tgtEl>
                                            <p:attrNameLst>
                                              <p:attrName>style.visibility</p:attrName>
                                            </p:attrNameLst>
                                          </p:cBhvr>
                                          <p:to>
                                            <p:strVal val="visible"/>
                                          </p:to>
                                        </p:set>
                                        <p:animEffect transition="in" filter="wipe(down)">
                                          <p:cBhvr>
                                            <p:cTn id="127" dur="500"/>
                                            <p:tgtEl>
                                              <p:spTgt spid="64"/>
                                            </p:tgtEl>
                                          </p:cBhvr>
                                        </p:animEffect>
                                      </p:childTnLst>
                                    </p:cTn>
                                  </p:par>
                                </p:childTnLst>
                              </p:cTn>
                            </p:par>
                            <p:par>
                              <p:cTn id="128" fill="hold">
                                <p:stCondLst>
                                  <p:cond delay="6250"/>
                                </p:stCondLst>
                                <p:childTnLst>
                                  <p:par>
                                    <p:cTn id="129" presetID="56" presetClass="entr" presetSubtype="0" fill="hold" grpId="0" nodeType="afterEffect">
                                      <p:stCondLst>
                                        <p:cond delay="0"/>
                                      </p:stCondLst>
                                      <p:iterate type="lt">
                                        <p:tmPct val="10000"/>
                                      </p:iterate>
                                      <p:childTnLst>
                                        <p:set>
                                          <p:cBhvr>
                                            <p:cTn id="130" dur="1" fill="hold">
                                              <p:stCondLst>
                                                <p:cond delay="0"/>
                                              </p:stCondLst>
                                            </p:cTn>
                                            <p:tgtEl>
                                              <p:spTgt spid="65"/>
                                            </p:tgtEl>
                                            <p:attrNameLst>
                                              <p:attrName>style.visibility</p:attrName>
                                            </p:attrNameLst>
                                          </p:cBhvr>
                                          <p:to>
                                            <p:strVal val="visible"/>
                                          </p:to>
                                        </p:set>
                                        <p:anim by="(-#ppt_w*2)" calcmode="lin" valueType="num">
                                          <p:cBhvr rctx="PPT">
                                            <p:cTn id="131" dur="150" autoRev="1" fill="hold">
                                              <p:stCondLst>
                                                <p:cond delay="0"/>
                                              </p:stCondLst>
                                            </p:cTn>
                                            <p:tgtEl>
                                              <p:spTgt spid="65"/>
                                            </p:tgtEl>
                                            <p:attrNameLst>
                                              <p:attrName>ppt_w</p:attrName>
                                            </p:attrNameLst>
                                          </p:cBhvr>
                                        </p:anim>
                                        <p:anim by="(#ppt_w*0.50)" calcmode="lin" valueType="num">
                                          <p:cBhvr>
                                            <p:cTn id="132" dur="150" decel="50000" autoRev="1" fill="hold">
                                              <p:stCondLst>
                                                <p:cond delay="0"/>
                                              </p:stCondLst>
                                            </p:cTn>
                                            <p:tgtEl>
                                              <p:spTgt spid="65"/>
                                            </p:tgtEl>
                                            <p:attrNameLst>
                                              <p:attrName>ppt_x</p:attrName>
                                            </p:attrNameLst>
                                          </p:cBhvr>
                                        </p:anim>
                                        <p:anim from="(-#ppt_h/2)" to="(#ppt_y)" calcmode="lin" valueType="num">
                                          <p:cBhvr>
                                            <p:cTn id="133" dur="300" fill="hold">
                                              <p:stCondLst>
                                                <p:cond delay="0"/>
                                              </p:stCondLst>
                                            </p:cTn>
                                            <p:tgtEl>
                                              <p:spTgt spid="65"/>
                                            </p:tgtEl>
                                            <p:attrNameLst>
                                              <p:attrName>ppt_y</p:attrName>
                                            </p:attrNameLst>
                                          </p:cBhvr>
                                        </p:anim>
                                        <p:animRot by="21600000">
                                          <p:cBhvr>
                                            <p:cTn id="134" dur="300" fill="hold">
                                              <p:stCondLst>
                                                <p:cond delay="0"/>
                                              </p:stCondLst>
                                            </p:cTn>
                                            <p:tgtEl>
                                              <p:spTgt spid="65"/>
                                            </p:tgtEl>
                                            <p:attrNameLst>
                                              <p:attrName>r</p:attrName>
                                            </p:attrNameLst>
                                          </p:cBhvr>
                                        </p:animRot>
                                      </p:childTnLst>
                                    </p:cTn>
                                  </p:par>
                                  <p:par>
                                    <p:cTn id="135" presetID="56" presetClass="entr" presetSubtype="0" fill="hold" grpId="0" nodeType="withEffect">
                                      <p:stCondLst>
                                        <p:cond delay="0"/>
                                      </p:stCondLst>
                                      <p:iterate type="lt">
                                        <p:tmPct val="10000"/>
                                      </p:iterate>
                                      <p:childTnLst>
                                        <p:set>
                                          <p:cBhvr>
                                            <p:cTn id="136" dur="1" fill="hold">
                                              <p:stCondLst>
                                                <p:cond delay="0"/>
                                              </p:stCondLst>
                                            </p:cTn>
                                            <p:tgtEl>
                                              <p:spTgt spid="66"/>
                                            </p:tgtEl>
                                            <p:attrNameLst>
                                              <p:attrName>style.visibility</p:attrName>
                                            </p:attrNameLst>
                                          </p:cBhvr>
                                          <p:to>
                                            <p:strVal val="visible"/>
                                          </p:to>
                                        </p:set>
                                        <p:anim by="(-#ppt_w*2)" calcmode="lin" valueType="num">
                                          <p:cBhvr rctx="PPT">
                                            <p:cTn id="137" dur="150" autoRev="1" fill="hold">
                                              <p:stCondLst>
                                                <p:cond delay="0"/>
                                              </p:stCondLst>
                                            </p:cTn>
                                            <p:tgtEl>
                                              <p:spTgt spid="66"/>
                                            </p:tgtEl>
                                            <p:attrNameLst>
                                              <p:attrName>ppt_w</p:attrName>
                                            </p:attrNameLst>
                                          </p:cBhvr>
                                        </p:anim>
                                        <p:anim by="(#ppt_w*0.50)" calcmode="lin" valueType="num">
                                          <p:cBhvr>
                                            <p:cTn id="138" dur="150" decel="50000" autoRev="1" fill="hold">
                                              <p:stCondLst>
                                                <p:cond delay="0"/>
                                              </p:stCondLst>
                                            </p:cTn>
                                            <p:tgtEl>
                                              <p:spTgt spid="66"/>
                                            </p:tgtEl>
                                            <p:attrNameLst>
                                              <p:attrName>ppt_x</p:attrName>
                                            </p:attrNameLst>
                                          </p:cBhvr>
                                        </p:anim>
                                        <p:anim from="(-#ppt_h/2)" to="(#ppt_y)" calcmode="lin" valueType="num">
                                          <p:cBhvr>
                                            <p:cTn id="139" dur="300" fill="hold">
                                              <p:stCondLst>
                                                <p:cond delay="0"/>
                                              </p:stCondLst>
                                            </p:cTn>
                                            <p:tgtEl>
                                              <p:spTgt spid="66"/>
                                            </p:tgtEl>
                                            <p:attrNameLst>
                                              <p:attrName>ppt_y</p:attrName>
                                            </p:attrNameLst>
                                          </p:cBhvr>
                                        </p:anim>
                                        <p:animRot by="21600000">
                                          <p:cBhvr>
                                            <p:cTn id="140" dur="300" fill="hold">
                                              <p:stCondLst>
                                                <p:cond delay="0"/>
                                              </p:stCondLst>
                                            </p:cTn>
                                            <p:tgtEl>
                                              <p:spTgt spid="66"/>
                                            </p:tgtEl>
                                            <p:attrNameLst>
                                              <p:attrName>r</p:attrName>
                                            </p:attrNameLst>
                                          </p:cBhvr>
                                        </p:animRot>
                                      </p:childTnLst>
                                    </p:cTn>
                                  </p:par>
                                  <p:par>
                                    <p:cTn id="141" presetID="56" presetClass="entr" presetSubtype="0" fill="hold" grpId="0" nodeType="withEffect">
                                      <p:stCondLst>
                                        <p:cond delay="0"/>
                                      </p:stCondLst>
                                      <p:iterate type="lt">
                                        <p:tmPct val="10000"/>
                                      </p:iterate>
                                      <p:childTnLst>
                                        <p:set>
                                          <p:cBhvr>
                                            <p:cTn id="142" dur="1" fill="hold">
                                              <p:stCondLst>
                                                <p:cond delay="0"/>
                                              </p:stCondLst>
                                            </p:cTn>
                                            <p:tgtEl>
                                              <p:spTgt spid="67"/>
                                            </p:tgtEl>
                                            <p:attrNameLst>
                                              <p:attrName>style.visibility</p:attrName>
                                            </p:attrNameLst>
                                          </p:cBhvr>
                                          <p:to>
                                            <p:strVal val="visible"/>
                                          </p:to>
                                        </p:set>
                                        <p:anim by="(-#ppt_w*2)" calcmode="lin" valueType="num">
                                          <p:cBhvr rctx="PPT">
                                            <p:cTn id="143" dur="150" autoRev="1" fill="hold">
                                              <p:stCondLst>
                                                <p:cond delay="0"/>
                                              </p:stCondLst>
                                            </p:cTn>
                                            <p:tgtEl>
                                              <p:spTgt spid="67"/>
                                            </p:tgtEl>
                                            <p:attrNameLst>
                                              <p:attrName>ppt_w</p:attrName>
                                            </p:attrNameLst>
                                          </p:cBhvr>
                                        </p:anim>
                                        <p:anim by="(#ppt_w*0.50)" calcmode="lin" valueType="num">
                                          <p:cBhvr>
                                            <p:cTn id="144" dur="150" decel="50000" autoRev="1" fill="hold">
                                              <p:stCondLst>
                                                <p:cond delay="0"/>
                                              </p:stCondLst>
                                            </p:cTn>
                                            <p:tgtEl>
                                              <p:spTgt spid="67"/>
                                            </p:tgtEl>
                                            <p:attrNameLst>
                                              <p:attrName>ppt_x</p:attrName>
                                            </p:attrNameLst>
                                          </p:cBhvr>
                                        </p:anim>
                                        <p:anim from="(-#ppt_h/2)" to="(#ppt_y)" calcmode="lin" valueType="num">
                                          <p:cBhvr>
                                            <p:cTn id="145" dur="300" fill="hold">
                                              <p:stCondLst>
                                                <p:cond delay="0"/>
                                              </p:stCondLst>
                                            </p:cTn>
                                            <p:tgtEl>
                                              <p:spTgt spid="67"/>
                                            </p:tgtEl>
                                            <p:attrNameLst>
                                              <p:attrName>ppt_y</p:attrName>
                                            </p:attrNameLst>
                                          </p:cBhvr>
                                        </p:anim>
                                        <p:animRot by="21600000">
                                          <p:cBhvr>
                                            <p:cTn id="146" dur="300" fill="hold">
                                              <p:stCondLst>
                                                <p:cond delay="0"/>
                                              </p:stCondLst>
                                            </p:cTn>
                                            <p:tgtEl>
                                              <p:spTgt spid="67"/>
                                            </p:tgtEl>
                                            <p:attrNameLst>
                                              <p:attrName>r</p:attrName>
                                            </p:attrNameLst>
                                          </p:cBhvr>
                                        </p:animRot>
                                      </p:childTnLst>
                                    </p:cTn>
                                  </p:par>
                                  <p:par>
                                    <p:cTn id="147" presetID="56" presetClass="entr" presetSubtype="0" fill="hold" grpId="0" nodeType="withEffect">
                                      <p:stCondLst>
                                        <p:cond delay="0"/>
                                      </p:stCondLst>
                                      <p:iterate type="lt">
                                        <p:tmPct val="10000"/>
                                      </p:iterate>
                                      <p:childTnLst>
                                        <p:set>
                                          <p:cBhvr>
                                            <p:cTn id="148" dur="1" fill="hold">
                                              <p:stCondLst>
                                                <p:cond delay="0"/>
                                              </p:stCondLst>
                                            </p:cTn>
                                            <p:tgtEl>
                                              <p:spTgt spid="68"/>
                                            </p:tgtEl>
                                            <p:attrNameLst>
                                              <p:attrName>style.visibility</p:attrName>
                                            </p:attrNameLst>
                                          </p:cBhvr>
                                          <p:to>
                                            <p:strVal val="visible"/>
                                          </p:to>
                                        </p:set>
                                        <p:anim by="(-#ppt_w*2)" calcmode="lin" valueType="num">
                                          <p:cBhvr rctx="PPT">
                                            <p:cTn id="149" dur="150" autoRev="1" fill="hold">
                                              <p:stCondLst>
                                                <p:cond delay="0"/>
                                              </p:stCondLst>
                                            </p:cTn>
                                            <p:tgtEl>
                                              <p:spTgt spid="68"/>
                                            </p:tgtEl>
                                            <p:attrNameLst>
                                              <p:attrName>ppt_w</p:attrName>
                                            </p:attrNameLst>
                                          </p:cBhvr>
                                        </p:anim>
                                        <p:anim by="(#ppt_w*0.50)" calcmode="lin" valueType="num">
                                          <p:cBhvr>
                                            <p:cTn id="150" dur="150" decel="50000" autoRev="1" fill="hold">
                                              <p:stCondLst>
                                                <p:cond delay="0"/>
                                              </p:stCondLst>
                                            </p:cTn>
                                            <p:tgtEl>
                                              <p:spTgt spid="68"/>
                                            </p:tgtEl>
                                            <p:attrNameLst>
                                              <p:attrName>ppt_x</p:attrName>
                                            </p:attrNameLst>
                                          </p:cBhvr>
                                        </p:anim>
                                        <p:anim from="(-#ppt_h/2)" to="(#ppt_y)" calcmode="lin" valueType="num">
                                          <p:cBhvr>
                                            <p:cTn id="151" dur="300" fill="hold">
                                              <p:stCondLst>
                                                <p:cond delay="0"/>
                                              </p:stCondLst>
                                            </p:cTn>
                                            <p:tgtEl>
                                              <p:spTgt spid="68"/>
                                            </p:tgtEl>
                                            <p:attrNameLst>
                                              <p:attrName>ppt_y</p:attrName>
                                            </p:attrNameLst>
                                          </p:cBhvr>
                                        </p:anim>
                                        <p:animRot by="21600000">
                                          <p:cBhvr>
                                            <p:cTn id="152" dur="300" fill="hold">
                                              <p:stCondLst>
                                                <p:cond delay="0"/>
                                              </p:stCondLst>
                                            </p:cTn>
                                            <p:tgtEl>
                                              <p:spTgt spid="68"/>
                                            </p:tgtEl>
                                            <p:attrNameLst>
                                              <p:attrName>r</p:attrName>
                                            </p:attrNameLst>
                                          </p:cBhvr>
                                        </p:animRot>
                                      </p:childTnLst>
                                    </p:cTn>
                                  </p:par>
                                </p:childTnLst>
                              </p:cTn>
                            </p:par>
                            <p:par>
                              <p:cTn id="153" fill="hold">
                                <p:stCondLst>
                                  <p:cond delay="6910"/>
                                </p:stCondLst>
                                <p:childTnLst>
                                  <p:par>
                                    <p:cTn id="154" presetID="31" presetClass="entr" presetSubtype="0" fill="hold" grpId="0" nodeType="afterEffect">
                                      <p:stCondLst>
                                        <p:cond delay="0"/>
                                      </p:stCondLst>
                                      <p:childTnLst>
                                        <p:set>
                                          <p:cBhvr>
                                            <p:cTn id="155" dur="1" fill="hold">
                                              <p:stCondLst>
                                                <p:cond delay="0"/>
                                              </p:stCondLst>
                                            </p:cTn>
                                            <p:tgtEl>
                                              <p:spTgt spid="69"/>
                                            </p:tgtEl>
                                            <p:attrNameLst>
                                              <p:attrName>style.visibility</p:attrName>
                                            </p:attrNameLst>
                                          </p:cBhvr>
                                          <p:to>
                                            <p:strVal val="visible"/>
                                          </p:to>
                                        </p:set>
                                        <p:anim calcmode="lin" valueType="num">
                                          <p:cBhvr>
                                            <p:cTn id="156" dur="500" fill="hold"/>
                                            <p:tgtEl>
                                              <p:spTgt spid="69"/>
                                            </p:tgtEl>
                                            <p:attrNameLst>
                                              <p:attrName>ppt_w</p:attrName>
                                            </p:attrNameLst>
                                          </p:cBhvr>
                                          <p:tavLst>
                                            <p:tav tm="0">
                                              <p:val>
                                                <p:fltVal val="0"/>
                                              </p:val>
                                            </p:tav>
                                            <p:tav tm="100000">
                                              <p:val>
                                                <p:strVal val="#ppt_w"/>
                                              </p:val>
                                            </p:tav>
                                          </p:tavLst>
                                        </p:anim>
                                        <p:anim calcmode="lin" valueType="num">
                                          <p:cBhvr>
                                            <p:cTn id="157" dur="500" fill="hold"/>
                                            <p:tgtEl>
                                              <p:spTgt spid="69"/>
                                            </p:tgtEl>
                                            <p:attrNameLst>
                                              <p:attrName>ppt_h</p:attrName>
                                            </p:attrNameLst>
                                          </p:cBhvr>
                                          <p:tavLst>
                                            <p:tav tm="0">
                                              <p:val>
                                                <p:fltVal val="0"/>
                                              </p:val>
                                            </p:tav>
                                            <p:tav tm="100000">
                                              <p:val>
                                                <p:strVal val="#ppt_h"/>
                                              </p:val>
                                            </p:tav>
                                          </p:tavLst>
                                        </p:anim>
                                        <p:anim calcmode="lin" valueType="num">
                                          <p:cBhvr>
                                            <p:cTn id="158" dur="500" fill="hold"/>
                                            <p:tgtEl>
                                              <p:spTgt spid="69"/>
                                            </p:tgtEl>
                                            <p:attrNameLst>
                                              <p:attrName>style.rotation</p:attrName>
                                            </p:attrNameLst>
                                          </p:cBhvr>
                                          <p:tavLst>
                                            <p:tav tm="0">
                                              <p:val>
                                                <p:fltVal val="90"/>
                                              </p:val>
                                            </p:tav>
                                            <p:tav tm="100000">
                                              <p:val>
                                                <p:fltVal val="0"/>
                                              </p:val>
                                            </p:tav>
                                          </p:tavLst>
                                        </p:anim>
                                        <p:animEffect transition="in" filter="fade">
                                          <p:cBhvr>
                                            <p:cTn id="159" dur="500"/>
                                            <p:tgtEl>
                                              <p:spTgt spid="69"/>
                                            </p:tgtEl>
                                          </p:cBhvr>
                                        </p:animEffect>
                                      </p:childTnLst>
                                    </p:cTn>
                                  </p:par>
                                  <p:par>
                                    <p:cTn id="160" presetID="31" presetClass="entr" presetSubtype="0" fill="hold" grpId="0" nodeType="withEffect">
                                      <p:stCondLst>
                                        <p:cond delay="0"/>
                                      </p:stCondLst>
                                      <p:childTnLst>
                                        <p:set>
                                          <p:cBhvr>
                                            <p:cTn id="161" dur="1" fill="hold">
                                              <p:stCondLst>
                                                <p:cond delay="0"/>
                                              </p:stCondLst>
                                            </p:cTn>
                                            <p:tgtEl>
                                              <p:spTgt spid="70"/>
                                            </p:tgtEl>
                                            <p:attrNameLst>
                                              <p:attrName>style.visibility</p:attrName>
                                            </p:attrNameLst>
                                          </p:cBhvr>
                                          <p:to>
                                            <p:strVal val="visible"/>
                                          </p:to>
                                        </p:set>
                                        <p:anim calcmode="lin" valueType="num">
                                          <p:cBhvr>
                                            <p:cTn id="162" dur="500" fill="hold"/>
                                            <p:tgtEl>
                                              <p:spTgt spid="70"/>
                                            </p:tgtEl>
                                            <p:attrNameLst>
                                              <p:attrName>ppt_w</p:attrName>
                                            </p:attrNameLst>
                                          </p:cBhvr>
                                          <p:tavLst>
                                            <p:tav tm="0">
                                              <p:val>
                                                <p:fltVal val="0"/>
                                              </p:val>
                                            </p:tav>
                                            <p:tav tm="100000">
                                              <p:val>
                                                <p:strVal val="#ppt_w"/>
                                              </p:val>
                                            </p:tav>
                                          </p:tavLst>
                                        </p:anim>
                                        <p:anim calcmode="lin" valueType="num">
                                          <p:cBhvr>
                                            <p:cTn id="163" dur="500" fill="hold"/>
                                            <p:tgtEl>
                                              <p:spTgt spid="70"/>
                                            </p:tgtEl>
                                            <p:attrNameLst>
                                              <p:attrName>ppt_h</p:attrName>
                                            </p:attrNameLst>
                                          </p:cBhvr>
                                          <p:tavLst>
                                            <p:tav tm="0">
                                              <p:val>
                                                <p:fltVal val="0"/>
                                              </p:val>
                                            </p:tav>
                                            <p:tav tm="100000">
                                              <p:val>
                                                <p:strVal val="#ppt_h"/>
                                              </p:val>
                                            </p:tav>
                                          </p:tavLst>
                                        </p:anim>
                                        <p:anim calcmode="lin" valueType="num">
                                          <p:cBhvr>
                                            <p:cTn id="164" dur="500" fill="hold"/>
                                            <p:tgtEl>
                                              <p:spTgt spid="70"/>
                                            </p:tgtEl>
                                            <p:attrNameLst>
                                              <p:attrName>style.rotation</p:attrName>
                                            </p:attrNameLst>
                                          </p:cBhvr>
                                          <p:tavLst>
                                            <p:tav tm="0">
                                              <p:val>
                                                <p:fltVal val="90"/>
                                              </p:val>
                                            </p:tav>
                                            <p:tav tm="100000">
                                              <p:val>
                                                <p:fltVal val="0"/>
                                              </p:val>
                                            </p:tav>
                                          </p:tavLst>
                                        </p:anim>
                                        <p:animEffect transition="in" filter="fade">
                                          <p:cBhvr>
                                            <p:cTn id="165" dur="500"/>
                                            <p:tgtEl>
                                              <p:spTgt spid="70"/>
                                            </p:tgtEl>
                                          </p:cBhvr>
                                        </p:animEffect>
                                      </p:childTnLst>
                                    </p:cTn>
                                  </p:par>
                                  <p:par>
                                    <p:cTn id="166" presetID="31" presetClass="entr" presetSubtype="0" fill="hold" grpId="0" nodeType="withEffect">
                                      <p:stCondLst>
                                        <p:cond delay="0"/>
                                      </p:stCondLst>
                                      <p:childTnLst>
                                        <p:set>
                                          <p:cBhvr>
                                            <p:cTn id="167" dur="1" fill="hold">
                                              <p:stCondLst>
                                                <p:cond delay="0"/>
                                              </p:stCondLst>
                                            </p:cTn>
                                            <p:tgtEl>
                                              <p:spTgt spid="71"/>
                                            </p:tgtEl>
                                            <p:attrNameLst>
                                              <p:attrName>style.visibility</p:attrName>
                                            </p:attrNameLst>
                                          </p:cBhvr>
                                          <p:to>
                                            <p:strVal val="visible"/>
                                          </p:to>
                                        </p:set>
                                        <p:anim calcmode="lin" valueType="num">
                                          <p:cBhvr>
                                            <p:cTn id="168" dur="500" fill="hold"/>
                                            <p:tgtEl>
                                              <p:spTgt spid="71"/>
                                            </p:tgtEl>
                                            <p:attrNameLst>
                                              <p:attrName>ppt_w</p:attrName>
                                            </p:attrNameLst>
                                          </p:cBhvr>
                                          <p:tavLst>
                                            <p:tav tm="0">
                                              <p:val>
                                                <p:fltVal val="0"/>
                                              </p:val>
                                            </p:tav>
                                            <p:tav tm="100000">
                                              <p:val>
                                                <p:strVal val="#ppt_w"/>
                                              </p:val>
                                            </p:tav>
                                          </p:tavLst>
                                        </p:anim>
                                        <p:anim calcmode="lin" valueType="num">
                                          <p:cBhvr>
                                            <p:cTn id="169" dur="500" fill="hold"/>
                                            <p:tgtEl>
                                              <p:spTgt spid="71"/>
                                            </p:tgtEl>
                                            <p:attrNameLst>
                                              <p:attrName>ppt_h</p:attrName>
                                            </p:attrNameLst>
                                          </p:cBhvr>
                                          <p:tavLst>
                                            <p:tav tm="0">
                                              <p:val>
                                                <p:fltVal val="0"/>
                                              </p:val>
                                            </p:tav>
                                            <p:tav tm="100000">
                                              <p:val>
                                                <p:strVal val="#ppt_h"/>
                                              </p:val>
                                            </p:tav>
                                          </p:tavLst>
                                        </p:anim>
                                        <p:anim calcmode="lin" valueType="num">
                                          <p:cBhvr>
                                            <p:cTn id="170" dur="500" fill="hold"/>
                                            <p:tgtEl>
                                              <p:spTgt spid="71"/>
                                            </p:tgtEl>
                                            <p:attrNameLst>
                                              <p:attrName>style.rotation</p:attrName>
                                            </p:attrNameLst>
                                          </p:cBhvr>
                                          <p:tavLst>
                                            <p:tav tm="0">
                                              <p:val>
                                                <p:fltVal val="90"/>
                                              </p:val>
                                            </p:tav>
                                            <p:tav tm="100000">
                                              <p:val>
                                                <p:fltVal val="0"/>
                                              </p:val>
                                            </p:tav>
                                          </p:tavLst>
                                        </p:anim>
                                        <p:animEffect transition="in" filter="fade">
                                          <p:cBhvr>
                                            <p:cTn id="171" dur="500"/>
                                            <p:tgtEl>
                                              <p:spTgt spid="71"/>
                                            </p:tgtEl>
                                          </p:cBhvr>
                                        </p:animEffect>
                                      </p:childTnLst>
                                    </p:cTn>
                                  </p:par>
                                  <p:par>
                                    <p:cTn id="172" presetID="31" presetClass="entr" presetSubtype="0" fill="hold" grpId="0" nodeType="withEffect">
                                      <p:stCondLst>
                                        <p:cond delay="0"/>
                                      </p:stCondLst>
                                      <p:childTnLst>
                                        <p:set>
                                          <p:cBhvr>
                                            <p:cTn id="173" dur="1" fill="hold">
                                              <p:stCondLst>
                                                <p:cond delay="0"/>
                                              </p:stCondLst>
                                            </p:cTn>
                                            <p:tgtEl>
                                              <p:spTgt spid="72"/>
                                            </p:tgtEl>
                                            <p:attrNameLst>
                                              <p:attrName>style.visibility</p:attrName>
                                            </p:attrNameLst>
                                          </p:cBhvr>
                                          <p:to>
                                            <p:strVal val="visible"/>
                                          </p:to>
                                        </p:set>
                                        <p:anim calcmode="lin" valueType="num">
                                          <p:cBhvr>
                                            <p:cTn id="174" dur="500" fill="hold"/>
                                            <p:tgtEl>
                                              <p:spTgt spid="72"/>
                                            </p:tgtEl>
                                            <p:attrNameLst>
                                              <p:attrName>ppt_w</p:attrName>
                                            </p:attrNameLst>
                                          </p:cBhvr>
                                          <p:tavLst>
                                            <p:tav tm="0">
                                              <p:val>
                                                <p:fltVal val="0"/>
                                              </p:val>
                                            </p:tav>
                                            <p:tav tm="100000">
                                              <p:val>
                                                <p:strVal val="#ppt_w"/>
                                              </p:val>
                                            </p:tav>
                                          </p:tavLst>
                                        </p:anim>
                                        <p:anim calcmode="lin" valueType="num">
                                          <p:cBhvr>
                                            <p:cTn id="175" dur="500" fill="hold"/>
                                            <p:tgtEl>
                                              <p:spTgt spid="72"/>
                                            </p:tgtEl>
                                            <p:attrNameLst>
                                              <p:attrName>ppt_h</p:attrName>
                                            </p:attrNameLst>
                                          </p:cBhvr>
                                          <p:tavLst>
                                            <p:tav tm="0">
                                              <p:val>
                                                <p:fltVal val="0"/>
                                              </p:val>
                                            </p:tav>
                                            <p:tav tm="100000">
                                              <p:val>
                                                <p:strVal val="#ppt_h"/>
                                              </p:val>
                                            </p:tav>
                                          </p:tavLst>
                                        </p:anim>
                                        <p:anim calcmode="lin" valueType="num">
                                          <p:cBhvr>
                                            <p:cTn id="176" dur="500" fill="hold"/>
                                            <p:tgtEl>
                                              <p:spTgt spid="72"/>
                                            </p:tgtEl>
                                            <p:attrNameLst>
                                              <p:attrName>style.rotation</p:attrName>
                                            </p:attrNameLst>
                                          </p:cBhvr>
                                          <p:tavLst>
                                            <p:tav tm="0">
                                              <p:val>
                                                <p:fltVal val="90"/>
                                              </p:val>
                                            </p:tav>
                                            <p:tav tm="100000">
                                              <p:val>
                                                <p:fltVal val="0"/>
                                              </p:val>
                                            </p:tav>
                                          </p:tavLst>
                                        </p:anim>
                                        <p:animEffect transition="in" filter="fade">
                                          <p:cBhvr>
                                            <p:cTn id="177"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0" grpId="0" animBg="1"/>
          <p:bldP spid="44" grpId="0" animBg="1"/>
          <p:bldP spid="45" grpId="0" animBg="1"/>
          <p:bldP spid="48" grpId="0" animBg="1"/>
          <p:bldP spid="49" grpId="0" animBg="1"/>
          <p:bldP spid="50" grpId="0" animBg="1"/>
          <p:bldP spid="51" grpId="0" animBg="1"/>
          <p:bldP spid="52" grpId="0" animBg="1"/>
          <p:bldP spid="55" grpId="0" animBg="1"/>
          <p:bldP spid="56" grpId="0" animBg="1"/>
          <p:bldP spid="57" grpId="0"/>
          <p:bldP spid="57" grpId="1"/>
          <p:bldP spid="58" grpId="0"/>
          <p:bldP spid="58" grpId="1"/>
          <p:bldP spid="59" grpId="0"/>
          <p:bldP spid="59" grpId="1"/>
          <p:bldP spid="60" grpId="0"/>
          <p:bldP spid="60" grpId="1"/>
          <p:bldP spid="61" grpId="0" animBg="1"/>
          <p:bldP spid="62" grpId="0" animBg="1"/>
          <p:bldP spid="63" grpId="0" animBg="1"/>
          <p:bldP spid="64" grpId="0" animBg="1"/>
          <p:bldP spid="65" grpId="0"/>
          <p:bldP spid="66" grpId="0"/>
          <p:bldP spid="67" grpId="0"/>
          <p:bldP spid="68" grpId="0"/>
          <p:bldP spid="69" grpId="0" animBg="1"/>
          <p:bldP spid="70" grpId="0" animBg="1"/>
          <p:bldP spid="71" grpId="0"/>
          <p:bldP spid="72" grpId="0"/>
          <p:bldP spid="73" grpId="0"/>
          <p:bldP spid="74" grpId="0"/>
          <p:bldP spid="75" grpId="0"/>
          <p:bldP spid="76" grpId="0"/>
          <p:bldP spid="4" grpId="0" animBg="1"/>
          <p:bldP spid="2" grpId="0" animBg="1"/>
          <p:bldP spid="46" grpId="0" animBg="1"/>
          <p:bldP spid="47" grpId="0" animBg="1"/>
          <p:bldP spid="53" grpId="0" animBg="1"/>
          <p:bldP spid="54"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5382069" y="4307317"/>
            <a:ext cx="6442070" cy="1407992"/>
          </a:xfrm>
          <a:prstGeom prst="rect">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77" name="TextBox 76"/>
          <p:cNvSpPr txBox="1"/>
          <p:nvPr/>
        </p:nvSpPr>
        <p:spPr>
          <a:xfrm>
            <a:off x="477742" y="159025"/>
            <a:ext cx="1569636" cy="369320"/>
          </a:xfrm>
          <a:prstGeom prst="rect">
            <a:avLst/>
          </a:prstGeom>
          <a:noFill/>
        </p:spPr>
        <p:txBody>
          <a:bodyPr wrap="none" lIns="91428" tIns="45714" rIns="91428" bIns="45714" rtlCol="0">
            <a:spAutoFit/>
          </a:bodyPr>
          <a:lstStyle/>
          <a:p>
            <a:r>
              <a:rPr lang="zh-CN" altLang="en-US" dirty="0">
                <a:solidFill>
                  <a:schemeClr val="accent2"/>
                </a:solidFill>
                <a:latin typeface="微软雅黑" panose="020B0503020204020204" pitchFamily="34" charset="-122"/>
                <a:ea typeface="微软雅黑" panose="020B0503020204020204" pitchFamily="34" charset="-122"/>
              </a:rPr>
              <a:t>计划完成情况</a:t>
            </a:r>
            <a:endParaRPr lang="zh-CN" altLang="en-US" dirty="0">
              <a:solidFill>
                <a:schemeClr val="accent2"/>
              </a:solidFill>
              <a:latin typeface="微软雅黑" panose="020B0503020204020204" pitchFamily="34" charset="-122"/>
              <a:ea typeface="微软雅黑" panose="020B0503020204020204" pitchFamily="34" charset="-122"/>
            </a:endParaRPr>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43" name="Freeform 6"/>
          <p:cNvSpPr/>
          <p:nvPr/>
        </p:nvSpPr>
        <p:spPr bwMode="auto">
          <a:xfrm>
            <a:off x="6758173" y="5418725"/>
            <a:ext cx="218455" cy="524609"/>
          </a:xfrm>
          <a:custGeom>
            <a:avLst/>
            <a:gdLst>
              <a:gd name="T0" fmla="*/ 242 w 501"/>
              <a:gd name="T1" fmla="*/ 1207 h 1207"/>
              <a:gd name="T2" fmla="*/ 150 w 501"/>
              <a:gd name="T3" fmla="*/ 1064 h 1207"/>
              <a:gd name="T4" fmla="*/ 93 w 501"/>
              <a:gd name="T5" fmla="*/ 1046 h 1207"/>
              <a:gd name="T6" fmla="*/ 14 w 501"/>
              <a:gd name="T7" fmla="*/ 904 h 1207"/>
              <a:gd name="T8" fmla="*/ 11 w 501"/>
              <a:gd name="T9" fmla="*/ 835 h 1207"/>
              <a:gd name="T10" fmla="*/ 38 w 501"/>
              <a:gd name="T11" fmla="*/ 662 h 1207"/>
              <a:gd name="T12" fmla="*/ 109 w 501"/>
              <a:gd name="T13" fmla="*/ 434 h 1207"/>
              <a:gd name="T14" fmla="*/ 129 w 501"/>
              <a:gd name="T15" fmla="*/ 327 h 1207"/>
              <a:gd name="T16" fmla="*/ 271 w 501"/>
              <a:gd name="T17" fmla="*/ 82 h 1207"/>
              <a:gd name="T18" fmla="*/ 367 w 501"/>
              <a:gd name="T19" fmla="*/ 2 h 1207"/>
              <a:gd name="T20" fmla="*/ 473 w 501"/>
              <a:gd name="T21" fmla="*/ 2 h 1207"/>
              <a:gd name="T22" fmla="*/ 491 w 501"/>
              <a:gd name="T23" fmla="*/ 136 h 1207"/>
              <a:gd name="T24" fmla="*/ 457 w 501"/>
              <a:gd name="T25" fmla="*/ 541 h 1207"/>
              <a:gd name="T26" fmla="*/ 324 w 501"/>
              <a:gd name="T27" fmla="*/ 839 h 1207"/>
              <a:gd name="T28" fmla="*/ 301 w 501"/>
              <a:gd name="T29" fmla="*/ 898 h 1207"/>
              <a:gd name="T30" fmla="*/ 268 w 501"/>
              <a:gd name="T31" fmla="*/ 1185 h 1207"/>
              <a:gd name="T32" fmla="*/ 242 w 501"/>
              <a:gd name="T33" fmla="*/ 1207 h 1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1" h="1207">
                <a:moveTo>
                  <a:pt x="242" y="1207"/>
                </a:moveTo>
                <a:cubicBezTo>
                  <a:pt x="210" y="1157"/>
                  <a:pt x="179" y="1111"/>
                  <a:pt x="150" y="1064"/>
                </a:cubicBezTo>
                <a:cubicBezTo>
                  <a:pt x="131" y="1057"/>
                  <a:pt x="112" y="1050"/>
                  <a:pt x="93" y="1046"/>
                </a:cubicBezTo>
                <a:cubicBezTo>
                  <a:pt x="77" y="984"/>
                  <a:pt x="36" y="914"/>
                  <a:pt x="14" y="904"/>
                </a:cubicBezTo>
                <a:cubicBezTo>
                  <a:pt x="11" y="881"/>
                  <a:pt x="11" y="858"/>
                  <a:pt x="11" y="835"/>
                </a:cubicBezTo>
                <a:cubicBezTo>
                  <a:pt x="21" y="766"/>
                  <a:pt x="37" y="718"/>
                  <a:pt x="38" y="662"/>
                </a:cubicBezTo>
                <a:cubicBezTo>
                  <a:pt x="0" y="537"/>
                  <a:pt x="54" y="512"/>
                  <a:pt x="109" y="434"/>
                </a:cubicBezTo>
                <a:cubicBezTo>
                  <a:pt x="116" y="399"/>
                  <a:pt x="122" y="363"/>
                  <a:pt x="129" y="327"/>
                </a:cubicBezTo>
                <a:cubicBezTo>
                  <a:pt x="174" y="220"/>
                  <a:pt x="197" y="155"/>
                  <a:pt x="271" y="82"/>
                </a:cubicBezTo>
                <a:cubicBezTo>
                  <a:pt x="303" y="53"/>
                  <a:pt x="335" y="28"/>
                  <a:pt x="367" y="2"/>
                </a:cubicBezTo>
                <a:cubicBezTo>
                  <a:pt x="403" y="0"/>
                  <a:pt x="438" y="1"/>
                  <a:pt x="473" y="2"/>
                </a:cubicBezTo>
                <a:cubicBezTo>
                  <a:pt x="473" y="15"/>
                  <a:pt x="501" y="97"/>
                  <a:pt x="491" y="136"/>
                </a:cubicBezTo>
                <a:cubicBezTo>
                  <a:pt x="424" y="226"/>
                  <a:pt x="461" y="391"/>
                  <a:pt x="457" y="541"/>
                </a:cubicBezTo>
                <a:cubicBezTo>
                  <a:pt x="431" y="629"/>
                  <a:pt x="373" y="746"/>
                  <a:pt x="324" y="839"/>
                </a:cubicBezTo>
                <a:cubicBezTo>
                  <a:pt x="314" y="859"/>
                  <a:pt x="308" y="878"/>
                  <a:pt x="301" y="898"/>
                </a:cubicBezTo>
                <a:cubicBezTo>
                  <a:pt x="288" y="992"/>
                  <a:pt x="278" y="1087"/>
                  <a:pt x="268" y="1185"/>
                </a:cubicBezTo>
                <a:cubicBezTo>
                  <a:pt x="258" y="1191"/>
                  <a:pt x="249" y="1198"/>
                  <a:pt x="242" y="1207"/>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78" name="Freeform 7"/>
          <p:cNvSpPr/>
          <p:nvPr/>
        </p:nvSpPr>
        <p:spPr bwMode="auto">
          <a:xfrm>
            <a:off x="5162022" y="6255864"/>
            <a:ext cx="338045" cy="269480"/>
          </a:xfrm>
          <a:custGeom>
            <a:avLst/>
            <a:gdLst>
              <a:gd name="T0" fmla="*/ 277 w 776"/>
              <a:gd name="T1" fmla="*/ 619 h 619"/>
              <a:gd name="T2" fmla="*/ 98 w 776"/>
              <a:gd name="T3" fmla="*/ 552 h 619"/>
              <a:gd name="T4" fmla="*/ 33 w 776"/>
              <a:gd name="T5" fmla="*/ 337 h 619"/>
              <a:gd name="T6" fmla="*/ 126 w 776"/>
              <a:gd name="T7" fmla="*/ 228 h 619"/>
              <a:gd name="T8" fmla="*/ 161 w 776"/>
              <a:gd name="T9" fmla="*/ 200 h 619"/>
              <a:gd name="T10" fmla="*/ 168 w 776"/>
              <a:gd name="T11" fmla="*/ 85 h 619"/>
              <a:gd name="T12" fmla="*/ 181 w 776"/>
              <a:gd name="T13" fmla="*/ 82 h 619"/>
              <a:gd name="T14" fmla="*/ 290 w 776"/>
              <a:gd name="T15" fmla="*/ 95 h 619"/>
              <a:gd name="T16" fmla="*/ 443 w 776"/>
              <a:gd name="T17" fmla="*/ 10 h 619"/>
              <a:gd name="T18" fmla="*/ 696 w 776"/>
              <a:gd name="T19" fmla="*/ 0 h 619"/>
              <a:gd name="T20" fmla="*/ 775 w 776"/>
              <a:gd name="T21" fmla="*/ 114 h 619"/>
              <a:gd name="T22" fmla="*/ 691 w 776"/>
              <a:gd name="T23" fmla="*/ 233 h 619"/>
              <a:gd name="T24" fmla="*/ 604 w 776"/>
              <a:gd name="T25" fmla="*/ 437 h 619"/>
              <a:gd name="T26" fmla="*/ 331 w 776"/>
              <a:gd name="T27" fmla="*/ 607 h 619"/>
              <a:gd name="T28" fmla="*/ 277 w 776"/>
              <a:gd name="T29" fmla="*/ 61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76" h="619">
                <a:moveTo>
                  <a:pt x="277" y="619"/>
                </a:moveTo>
                <a:cubicBezTo>
                  <a:pt x="216" y="594"/>
                  <a:pt x="156" y="573"/>
                  <a:pt x="98" y="552"/>
                </a:cubicBezTo>
                <a:cubicBezTo>
                  <a:pt x="0" y="474"/>
                  <a:pt x="32" y="422"/>
                  <a:pt x="33" y="337"/>
                </a:cubicBezTo>
                <a:cubicBezTo>
                  <a:pt x="49" y="230"/>
                  <a:pt x="30" y="249"/>
                  <a:pt x="126" y="228"/>
                </a:cubicBezTo>
                <a:cubicBezTo>
                  <a:pt x="135" y="219"/>
                  <a:pt x="148" y="209"/>
                  <a:pt x="161" y="200"/>
                </a:cubicBezTo>
                <a:cubicBezTo>
                  <a:pt x="161" y="160"/>
                  <a:pt x="165" y="121"/>
                  <a:pt x="168" y="85"/>
                </a:cubicBezTo>
                <a:cubicBezTo>
                  <a:pt x="171" y="82"/>
                  <a:pt x="175" y="82"/>
                  <a:pt x="181" y="82"/>
                </a:cubicBezTo>
                <a:cubicBezTo>
                  <a:pt x="203" y="93"/>
                  <a:pt x="245" y="100"/>
                  <a:pt x="290" y="95"/>
                </a:cubicBezTo>
                <a:cubicBezTo>
                  <a:pt x="341" y="67"/>
                  <a:pt x="392" y="39"/>
                  <a:pt x="443" y="10"/>
                </a:cubicBezTo>
                <a:cubicBezTo>
                  <a:pt x="527" y="6"/>
                  <a:pt x="610" y="2"/>
                  <a:pt x="696" y="0"/>
                </a:cubicBezTo>
                <a:cubicBezTo>
                  <a:pt x="718" y="17"/>
                  <a:pt x="776" y="42"/>
                  <a:pt x="775" y="114"/>
                </a:cubicBezTo>
                <a:cubicBezTo>
                  <a:pt x="749" y="156"/>
                  <a:pt x="723" y="201"/>
                  <a:pt x="691" y="233"/>
                </a:cubicBezTo>
                <a:cubicBezTo>
                  <a:pt x="665" y="298"/>
                  <a:pt x="624" y="349"/>
                  <a:pt x="604" y="437"/>
                </a:cubicBezTo>
                <a:cubicBezTo>
                  <a:pt x="511" y="493"/>
                  <a:pt x="421" y="550"/>
                  <a:pt x="331" y="607"/>
                </a:cubicBezTo>
                <a:cubicBezTo>
                  <a:pt x="312" y="610"/>
                  <a:pt x="293" y="612"/>
                  <a:pt x="277" y="619"/>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79" name="Freeform 8"/>
          <p:cNvSpPr/>
          <p:nvPr/>
        </p:nvSpPr>
        <p:spPr bwMode="auto">
          <a:xfrm>
            <a:off x="3661545" y="4768145"/>
            <a:ext cx="1164027" cy="1283619"/>
          </a:xfrm>
          <a:custGeom>
            <a:avLst/>
            <a:gdLst>
              <a:gd name="T0" fmla="*/ 1076 w 2678"/>
              <a:gd name="T1" fmla="*/ 2846 h 2954"/>
              <a:gd name="T2" fmla="*/ 1033 w 2678"/>
              <a:gd name="T3" fmla="*/ 2648 h 2954"/>
              <a:gd name="T4" fmla="*/ 783 w 2678"/>
              <a:gd name="T5" fmla="*/ 2721 h 2954"/>
              <a:gd name="T6" fmla="*/ 519 w 2678"/>
              <a:gd name="T7" fmla="*/ 2517 h 2954"/>
              <a:gd name="T8" fmla="*/ 486 w 2678"/>
              <a:gd name="T9" fmla="*/ 2160 h 2954"/>
              <a:gd name="T10" fmla="*/ 340 w 2678"/>
              <a:gd name="T11" fmla="*/ 1946 h 2954"/>
              <a:gd name="T12" fmla="*/ 172 w 2678"/>
              <a:gd name="T13" fmla="*/ 1759 h 2954"/>
              <a:gd name="T14" fmla="*/ 2 w 2678"/>
              <a:gd name="T15" fmla="*/ 1817 h 2954"/>
              <a:gd name="T16" fmla="*/ 46 w 2678"/>
              <a:gd name="T17" fmla="*/ 1438 h 2954"/>
              <a:gd name="T18" fmla="*/ 329 w 2678"/>
              <a:gd name="T19" fmla="*/ 1183 h 2954"/>
              <a:gd name="T20" fmla="*/ 368 w 2678"/>
              <a:gd name="T21" fmla="*/ 994 h 2954"/>
              <a:gd name="T22" fmla="*/ 390 w 2678"/>
              <a:gd name="T23" fmla="*/ 585 h 2954"/>
              <a:gd name="T24" fmla="*/ 263 w 2678"/>
              <a:gd name="T25" fmla="*/ 369 h 2954"/>
              <a:gd name="T26" fmla="*/ 367 w 2678"/>
              <a:gd name="T27" fmla="*/ 68 h 2954"/>
              <a:gd name="T28" fmla="*/ 564 w 2678"/>
              <a:gd name="T29" fmla="*/ 315 h 2954"/>
              <a:gd name="T30" fmla="*/ 670 w 2678"/>
              <a:gd name="T31" fmla="*/ 173 h 2954"/>
              <a:gd name="T32" fmla="*/ 775 w 2678"/>
              <a:gd name="T33" fmla="*/ 310 h 2954"/>
              <a:gd name="T34" fmla="*/ 1013 w 2678"/>
              <a:gd name="T35" fmla="*/ 506 h 2954"/>
              <a:gd name="T36" fmla="*/ 1232 w 2678"/>
              <a:gd name="T37" fmla="*/ 872 h 2954"/>
              <a:gd name="T38" fmla="*/ 1189 w 2678"/>
              <a:gd name="T39" fmla="*/ 1058 h 2954"/>
              <a:gd name="T40" fmla="*/ 1437 w 2678"/>
              <a:gd name="T41" fmla="*/ 1241 h 2954"/>
              <a:gd name="T42" fmla="*/ 1744 w 2678"/>
              <a:gd name="T43" fmla="*/ 1140 h 2954"/>
              <a:gd name="T44" fmla="*/ 1698 w 2678"/>
              <a:gd name="T45" fmla="*/ 877 h 2954"/>
              <a:gd name="T46" fmla="*/ 1888 w 2678"/>
              <a:gd name="T47" fmla="*/ 620 h 2954"/>
              <a:gd name="T48" fmla="*/ 1829 w 2678"/>
              <a:gd name="T49" fmla="*/ 425 h 2954"/>
              <a:gd name="T50" fmla="*/ 1873 w 2678"/>
              <a:gd name="T51" fmla="*/ 394 h 2954"/>
              <a:gd name="T52" fmla="*/ 2116 w 2678"/>
              <a:gd name="T53" fmla="*/ 459 h 2954"/>
              <a:gd name="T54" fmla="*/ 2307 w 2678"/>
              <a:gd name="T55" fmla="*/ 549 h 2954"/>
              <a:gd name="T56" fmla="*/ 2426 w 2678"/>
              <a:gd name="T57" fmla="*/ 509 h 2954"/>
              <a:gd name="T58" fmla="*/ 2293 w 2678"/>
              <a:gd name="T59" fmla="*/ 728 h 2954"/>
              <a:gd name="T60" fmla="*/ 1954 w 2678"/>
              <a:gd name="T61" fmla="*/ 746 h 2954"/>
              <a:gd name="T62" fmla="*/ 1934 w 2678"/>
              <a:gd name="T63" fmla="*/ 939 h 2954"/>
              <a:gd name="T64" fmla="*/ 2182 w 2678"/>
              <a:gd name="T65" fmla="*/ 1106 h 2954"/>
              <a:gd name="T66" fmla="*/ 2231 w 2678"/>
              <a:gd name="T67" fmla="*/ 1460 h 2954"/>
              <a:gd name="T68" fmla="*/ 2217 w 2678"/>
              <a:gd name="T69" fmla="*/ 1748 h 2954"/>
              <a:gd name="T70" fmla="*/ 2513 w 2678"/>
              <a:gd name="T71" fmla="*/ 1919 h 2954"/>
              <a:gd name="T72" fmla="*/ 2663 w 2678"/>
              <a:gd name="T73" fmla="*/ 1976 h 2954"/>
              <a:gd name="T74" fmla="*/ 2646 w 2678"/>
              <a:gd name="T75" fmla="*/ 2096 h 2954"/>
              <a:gd name="T76" fmla="*/ 2259 w 2678"/>
              <a:gd name="T77" fmla="*/ 2257 h 2954"/>
              <a:gd name="T78" fmla="*/ 2066 w 2678"/>
              <a:gd name="T79" fmla="*/ 2360 h 2954"/>
              <a:gd name="T80" fmla="*/ 1737 w 2678"/>
              <a:gd name="T81" fmla="*/ 2427 h 2954"/>
              <a:gd name="T82" fmla="*/ 1433 w 2678"/>
              <a:gd name="T83" fmla="*/ 2439 h 2954"/>
              <a:gd name="T84" fmla="*/ 1255 w 2678"/>
              <a:gd name="T85" fmla="*/ 2408 h 2954"/>
              <a:gd name="T86" fmla="*/ 1237 w 2678"/>
              <a:gd name="T87" fmla="*/ 2732 h 2954"/>
              <a:gd name="T88" fmla="*/ 1223 w 2678"/>
              <a:gd name="T89" fmla="*/ 2954 h 2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78" h="2954">
                <a:moveTo>
                  <a:pt x="1223" y="2954"/>
                </a:moveTo>
                <a:cubicBezTo>
                  <a:pt x="1172" y="2901"/>
                  <a:pt x="1121" y="2867"/>
                  <a:pt x="1076" y="2846"/>
                </a:cubicBezTo>
                <a:cubicBezTo>
                  <a:pt x="1083" y="2764"/>
                  <a:pt x="1090" y="2725"/>
                  <a:pt x="1061" y="2675"/>
                </a:cubicBezTo>
                <a:cubicBezTo>
                  <a:pt x="1052" y="2665"/>
                  <a:pt x="1042" y="2655"/>
                  <a:pt x="1033" y="2648"/>
                </a:cubicBezTo>
                <a:cubicBezTo>
                  <a:pt x="953" y="2646"/>
                  <a:pt x="908" y="2684"/>
                  <a:pt x="869" y="2742"/>
                </a:cubicBezTo>
                <a:cubicBezTo>
                  <a:pt x="840" y="2735"/>
                  <a:pt x="812" y="2728"/>
                  <a:pt x="783" y="2721"/>
                </a:cubicBezTo>
                <a:cubicBezTo>
                  <a:pt x="751" y="2661"/>
                  <a:pt x="732" y="2637"/>
                  <a:pt x="704" y="2617"/>
                </a:cubicBezTo>
                <a:cubicBezTo>
                  <a:pt x="621" y="2497"/>
                  <a:pt x="634" y="2527"/>
                  <a:pt x="519" y="2517"/>
                </a:cubicBezTo>
                <a:cubicBezTo>
                  <a:pt x="465" y="2460"/>
                  <a:pt x="481" y="2379"/>
                  <a:pt x="482" y="2336"/>
                </a:cubicBezTo>
                <a:cubicBezTo>
                  <a:pt x="505" y="2268"/>
                  <a:pt x="518" y="2203"/>
                  <a:pt x="486" y="2160"/>
                </a:cubicBezTo>
                <a:cubicBezTo>
                  <a:pt x="358" y="2114"/>
                  <a:pt x="371" y="2131"/>
                  <a:pt x="372" y="2052"/>
                </a:cubicBezTo>
                <a:cubicBezTo>
                  <a:pt x="359" y="2016"/>
                  <a:pt x="350" y="1979"/>
                  <a:pt x="340" y="1946"/>
                </a:cubicBezTo>
                <a:cubicBezTo>
                  <a:pt x="328" y="1927"/>
                  <a:pt x="318" y="1910"/>
                  <a:pt x="309" y="1893"/>
                </a:cubicBezTo>
                <a:cubicBezTo>
                  <a:pt x="281" y="1771"/>
                  <a:pt x="261" y="1761"/>
                  <a:pt x="172" y="1759"/>
                </a:cubicBezTo>
                <a:cubicBezTo>
                  <a:pt x="121" y="1784"/>
                  <a:pt x="53" y="1828"/>
                  <a:pt x="12" y="1827"/>
                </a:cubicBezTo>
                <a:cubicBezTo>
                  <a:pt x="9" y="1823"/>
                  <a:pt x="6" y="1820"/>
                  <a:pt x="2" y="1817"/>
                </a:cubicBezTo>
                <a:cubicBezTo>
                  <a:pt x="0" y="1725"/>
                  <a:pt x="0" y="1633"/>
                  <a:pt x="1" y="1545"/>
                </a:cubicBezTo>
                <a:cubicBezTo>
                  <a:pt x="14" y="1509"/>
                  <a:pt x="30" y="1474"/>
                  <a:pt x="46" y="1438"/>
                </a:cubicBezTo>
                <a:cubicBezTo>
                  <a:pt x="117" y="1348"/>
                  <a:pt x="155" y="1320"/>
                  <a:pt x="258" y="1250"/>
                </a:cubicBezTo>
                <a:cubicBezTo>
                  <a:pt x="281" y="1228"/>
                  <a:pt x="303" y="1205"/>
                  <a:pt x="329" y="1183"/>
                </a:cubicBezTo>
                <a:cubicBezTo>
                  <a:pt x="332" y="1137"/>
                  <a:pt x="336" y="1092"/>
                  <a:pt x="339" y="1049"/>
                </a:cubicBezTo>
                <a:cubicBezTo>
                  <a:pt x="349" y="1030"/>
                  <a:pt x="359" y="1010"/>
                  <a:pt x="368" y="994"/>
                </a:cubicBezTo>
                <a:cubicBezTo>
                  <a:pt x="369" y="909"/>
                  <a:pt x="363" y="801"/>
                  <a:pt x="402" y="763"/>
                </a:cubicBezTo>
                <a:cubicBezTo>
                  <a:pt x="412" y="694"/>
                  <a:pt x="415" y="629"/>
                  <a:pt x="390" y="585"/>
                </a:cubicBezTo>
                <a:cubicBezTo>
                  <a:pt x="345" y="545"/>
                  <a:pt x="304" y="505"/>
                  <a:pt x="263" y="468"/>
                </a:cubicBezTo>
                <a:cubicBezTo>
                  <a:pt x="263" y="435"/>
                  <a:pt x="263" y="402"/>
                  <a:pt x="263" y="369"/>
                </a:cubicBezTo>
                <a:cubicBezTo>
                  <a:pt x="302" y="370"/>
                  <a:pt x="340" y="362"/>
                  <a:pt x="388" y="340"/>
                </a:cubicBezTo>
                <a:cubicBezTo>
                  <a:pt x="421" y="236"/>
                  <a:pt x="367" y="140"/>
                  <a:pt x="367" y="68"/>
                </a:cubicBezTo>
                <a:cubicBezTo>
                  <a:pt x="399" y="42"/>
                  <a:pt x="422" y="0"/>
                  <a:pt x="476" y="57"/>
                </a:cubicBezTo>
                <a:cubicBezTo>
                  <a:pt x="508" y="127"/>
                  <a:pt x="549" y="203"/>
                  <a:pt x="564" y="315"/>
                </a:cubicBezTo>
                <a:cubicBezTo>
                  <a:pt x="593" y="345"/>
                  <a:pt x="583" y="335"/>
                  <a:pt x="640" y="346"/>
                </a:cubicBezTo>
                <a:cubicBezTo>
                  <a:pt x="676" y="295"/>
                  <a:pt x="670" y="209"/>
                  <a:pt x="670" y="173"/>
                </a:cubicBezTo>
                <a:cubicBezTo>
                  <a:pt x="683" y="161"/>
                  <a:pt x="696" y="151"/>
                  <a:pt x="709" y="142"/>
                </a:cubicBezTo>
                <a:cubicBezTo>
                  <a:pt x="734" y="178"/>
                  <a:pt x="753" y="234"/>
                  <a:pt x="775" y="310"/>
                </a:cubicBezTo>
                <a:cubicBezTo>
                  <a:pt x="800" y="354"/>
                  <a:pt x="832" y="417"/>
                  <a:pt x="895" y="484"/>
                </a:cubicBezTo>
                <a:cubicBezTo>
                  <a:pt x="934" y="491"/>
                  <a:pt x="972" y="499"/>
                  <a:pt x="1013" y="506"/>
                </a:cubicBezTo>
                <a:cubicBezTo>
                  <a:pt x="1048" y="576"/>
                  <a:pt x="1083" y="649"/>
                  <a:pt x="1121" y="722"/>
                </a:cubicBezTo>
                <a:cubicBezTo>
                  <a:pt x="1156" y="772"/>
                  <a:pt x="1194" y="822"/>
                  <a:pt x="1232" y="872"/>
                </a:cubicBezTo>
                <a:cubicBezTo>
                  <a:pt x="1232" y="888"/>
                  <a:pt x="1231" y="905"/>
                  <a:pt x="1235" y="924"/>
                </a:cubicBezTo>
                <a:cubicBezTo>
                  <a:pt x="1193" y="979"/>
                  <a:pt x="1190" y="963"/>
                  <a:pt x="1189" y="1058"/>
                </a:cubicBezTo>
                <a:cubicBezTo>
                  <a:pt x="1230" y="1111"/>
                  <a:pt x="1246" y="1154"/>
                  <a:pt x="1342" y="1183"/>
                </a:cubicBezTo>
                <a:cubicBezTo>
                  <a:pt x="1361" y="1196"/>
                  <a:pt x="1377" y="1219"/>
                  <a:pt x="1437" y="1241"/>
                </a:cubicBezTo>
                <a:cubicBezTo>
                  <a:pt x="1463" y="1238"/>
                  <a:pt x="1491" y="1235"/>
                  <a:pt x="1520" y="1233"/>
                </a:cubicBezTo>
                <a:cubicBezTo>
                  <a:pt x="1594" y="1202"/>
                  <a:pt x="1668" y="1171"/>
                  <a:pt x="1744" y="1140"/>
                </a:cubicBezTo>
                <a:cubicBezTo>
                  <a:pt x="1786" y="1073"/>
                  <a:pt x="1783" y="1030"/>
                  <a:pt x="1784" y="971"/>
                </a:cubicBezTo>
                <a:cubicBezTo>
                  <a:pt x="1755" y="908"/>
                  <a:pt x="1724" y="901"/>
                  <a:pt x="1698" y="877"/>
                </a:cubicBezTo>
                <a:cubicBezTo>
                  <a:pt x="1699" y="802"/>
                  <a:pt x="1689" y="795"/>
                  <a:pt x="1718" y="757"/>
                </a:cubicBezTo>
                <a:cubicBezTo>
                  <a:pt x="1779" y="729"/>
                  <a:pt x="1843" y="688"/>
                  <a:pt x="1888" y="620"/>
                </a:cubicBezTo>
                <a:cubicBezTo>
                  <a:pt x="1888" y="591"/>
                  <a:pt x="1888" y="564"/>
                  <a:pt x="1892" y="538"/>
                </a:cubicBezTo>
                <a:cubicBezTo>
                  <a:pt x="1870" y="469"/>
                  <a:pt x="1854" y="452"/>
                  <a:pt x="1829" y="425"/>
                </a:cubicBezTo>
                <a:cubicBezTo>
                  <a:pt x="1825" y="415"/>
                  <a:pt x="1825" y="409"/>
                  <a:pt x="1825" y="402"/>
                </a:cubicBezTo>
                <a:cubicBezTo>
                  <a:pt x="1841" y="399"/>
                  <a:pt x="1857" y="397"/>
                  <a:pt x="1873" y="394"/>
                </a:cubicBezTo>
                <a:cubicBezTo>
                  <a:pt x="1967" y="301"/>
                  <a:pt x="1871" y="250"/>
                  <a:pt x="2053" y="274"/>
                </a:cubicBezTo>
                <a:cubicBezTo>
                  <a:pt x="2072" y="333"/>
                  <a:pt x="2094" y="396"/>
                  <a:pt x="2116" y="459"/>
                </a:cubicBezTo>
                <a:cubicBezTo>
                  <a:pt x="2138" y="486"/>
                  <a:pt x="2151" y="509"/>
                  <a:pt x="2198" y="546"/>
                </a:cubicBezTo>
                <a:cubicBezTo>
                  <a:pt x="2234" y="547"/>
                  <a:pt x="2269" y="548"/>
                  <a:pt x="2307" y="549"/>
                </a:cubicBezTo>
                <a:cubicBezTo>
                  <a:pt x="2339" y="523"/>
                  <a:pt x="2374" y="501"/>
                  <a:pt x="2410" y="479"/>
                </a:cubicBezTo>
                <a:cubicBezTo>
                  <a:pt x="2413" y="489"/>
                  <a:pt x="2419" y="499"/>
                  <a:pt x="2426" y="509"/>
                </a:cubicBezTo>
                <a:cubicBezTo>
                  <a:pt x="2425" y="555"/>
                  <a:pt x="2428" y="663"/>
                  <a:pt x="2376" y="714"/>
                </a:cubicBezTo>
                <a:cubicBezTo>
                  <a:pt x="2338" y="723"/>
                  <a:pt x="2328" y="729"/>
                  <a:pt x="2293" y="728"/>
                </a:cubicBezTo>
                <a:cubicBezTo>
                  <a:pt x="2258" y="708"/>
                  <a:pt x="2226" y="688"/>
                  <a:pt x="2195" y="670"/>
                </a:cubicBezTo>
                <a:cubicBezTo>
                  <a:pt x="2073" y="667"/>
                  <a:pt x="2038" y="676"/>
                  <a:pt x="1954" y="746"/>
                </a:cubicBezTo>
                <a:cubicBezTo>
                  <a:pt x="1942" y="765"/>
                  <a:pt x="1932" y="785"/>
                  <a:pt x="1922" y="804"/>
                </a:cubicBezTo>
                <a:cubicBezTo>
                  <a:pt x="1922" y="844"/>
                  <a:pt x="1906" y="876"/>
                  <a:pt x="1934" y="939"/>
                </a:cubicBezTo>
                <a:cubicBezTo>
                  <a:pt x="1934" y="975"/>
                  <a:pt x="1978" y="1071"/>
                  <a:pt x="2055" y="1020"/>
                </a:cubicBezTo>
                <a:cubicBezTo>
                  <a:pt x="2129" y="1009"/>
                  <a:pt x="2183" y="978"/>
                  <a:pt x="2182" y="1106"/>
                </a:cubicBezTo>
                <a:cubicBezTo>
                  <a:pt x="2166" y="1154"/>
                  <a:pt x="2153" y="1203"/>
                  <a:pt x="2140" y="1252"/>
                </a:cubicBezTo>
                <a:cubicBezTo>
                  <a:pt x="2059" y="1355"/>
                  <a:pt x="2094" y="1408"/>
                  <a:pt x="2231" y="1460"/>
                </a:cubicBezTo>
                <a:cubicBezTo>
                  <a:pt x="2228" y="1490"/>
                  <a:pt x="2228" y="1519"/>
                  <a:pt x="2228" y="1549"/>
                </a:cubicBezTo>
                <a:cubicBezTo>
                  <a:pt x="2218" y="1588"/>
                  <a:pt x="2176" y="1682"/>
                  <a:pt x="2217" y="1748"/>
                </a:cubicBezTo>
                <a:cubicBezTo>
                  <a:pt x="2245" y="1785"/>
                  <a:pt x="2277" y="1822"/>
                  <a:pt x="2309" y="1859"/>
                </a:cubicBezTo>
                <a:cubicBezTo>
                  <a:pt x="2376" y="1877"/>
                  <a:pt x="2443" y="1898"/>
                  <a:pt x="2513" y="1919"/>
                </a:cubicBezTo>
                <a:cubicBezTo>
                  <a:pt x="2535" y="1933"/>
                  <a:pt x="2542" y="1950"/>
                  <a:pt x="2583" y="1967"/>
                </a:cubicBezTo>
                <a:cubicBezTo>
                  <a:pt x="2609" y="1968"/>
                  <a:pt x="2634" y="1972"/>
                  <a:pt x="2663" y="1976"/>
                </a:cubicBezTo>
                <a:cubicBezTo>
                  <a:pt x="2666" y="1995"/>
                  <a:pt x="2672" y="2018"/>
                  <a:pt x="2678" y="2041"/>
                </a:cubicBezTo>
                <a:cubicBezTo>
                  <a:pt x="2666" y="2058"/>
                  <a:pt x="2656" y="2077"/>
                  <a:pt x="2646" y="2096"/>
                </a:cubicBezTo>
                <a:cubicBezTo>
                  <a:pt x="2601" y="2128"/>
                  <a:pt x="2560" y="2147"/>
                  <a:pt x="2528" y="2159"/>
                </a:cubicBezTo>
                <a:cubicBezTo>
                  <a:pt x="2409" y="2156"/>
                  <a:pt x="2339" y="2197"/>
                  <a:pt x="2259" y="2257"/>
                </a:cubicBezTo>
                <a:cubicBezTo>
                  <a:pt x="2243" y="2286"/>
                  <a:pt x="2223" y="2335"/>
                  <a:pt x="2185" y="2360"/>
                </a:cubicBezTo>
                <a:cubicBezTo>
                  <a:pt x="2143" y="2359"/>
                  <a:pt x="2105" y="2358"/>
                  <a:pt x="2066" y="2360"/>
                </a:cubicBezTo>
                <a:cubicBezTo>
                  <a:pt x="2034" y="2389"/>
                  <a:pt x="1986" y="2469"/>
                  <a:pt x="1925" y="2455"/>
                </a:cubicBezTo>
                <a:cubicBezTo>
                  <a:pt x="1862" y="2332"/>
                  <a:pt x="1798" y="2383"/>
                  <a:pt x="1737" y="2427"/>
                </a:cubicBezTo>
                <a:cubicBezTo>
                  <a:pt x="1650" y="2454"/>
                  <a:pt x="1628" y="2392"/>
                  <a:pt x="1593" y="2368"/>
                </a:cubicBezTo>
                <a:cubicBezTo>
                  <a:pt x="1495" y="2333"/>
                  <a:pt x="1472" y="2378"/>
                  <a:pt x="1433" y="2439"/>
                </a:cubicBezTo>
                <a:cubicBezTo>
                  <a:pt x="1388" y="2484"/>
                  <a:pt x="1318" y="2426"/>
                  <a:pt x="1299" y="2409"/>
                </a:cubicBezTo>
                <a:cubicBezTo>
                  <a:pt x="1283" y="2409"/>
                  <a:pt x="1267" y="2409"/>
                  <a:pt x="1255" y="2408"/>
                </a:cubicBezTo>
                <a:cubicBezTo>
                  <a:pt x="1193" y="2462"/>
                  <a:pt x="1203" y="2450"/>
                  <a:pt x="1193" y="2548"/>
                </a:cubicBezTo>
                <a:cubicBezTo>
                  <a:pt x="1225" y="2604"/>
                  <a:pt x="1266" y="2638"/>
                  <a:pt x="1237" y="2732"/>
                </a:cubicBezTo>
                <a:cubicBezTo>
                  <a:pt x="1236" y="2781"/>
                  <a:pt x="1258" y="2837"/>
                  <a:pt x="1267" y="2923"/>
                </a:cubicBezTo>
                <a:cubicBezTo>
                  <a:pt x="1248" y="2942"/>
                  <a:pt x="1239" y="2951"/>
                  <a:pt x="1223" y="2954"/>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80" name="Freeform 9"/>
          <p:cNvSpPr/>
          <p:nvPr/>
        </p:nvSpPr>
        <p:spPr bwMode="auto">
          <a:xfrm>
            <a:off x="4642196" y="5273619"/>
            <a:ext cx="990220" cy="752631"/>
          </a:xfrm>
          <a:custGeom>
            <a:avLst/>
            <a:gdLst>
              <a:gd name="T0" fmla="*/ 1361 w 2275"/>
              <a:gd name="T1" fmla="*/ 1675 h 1731"/>
              <a:gd name="T2" fmla="*/ 1298 w 2275"/>
              <a:gd name="T3" fmla="*/ 1637 h 1731"/>
              <a:gd name="T4" fmla="*/ 1179 w 2275"/>
              <a:gd name="T5" fmla="*/ 1654 h 1731"/>
              <a:gd name="T6" fmla="*/ 844 w 2275"/>
              <a:gd name="T7" fmla="*/ 1632 h 1731"/>
              <a:gd name="T8" fmla="*/ 659 w 2275"/>
              <a:gd name="T9" fmla="*/ 1523 h 1731"/>
              <a:gd name="T10" fmla="*/ 615 w 2275"/>
              <a:gd name="T11" fmla="*/ 1463 h 1731"/>
              <a:gd name="T12" fmla="*/ 642 w 2275"/>
              <a:gd name="T13" fmla="*/ 1234 h 1731"/>
              <a:gd name="T14" fmla="*/ 566 w 2275"/>
              <a:gd name="T15" fmla="*/ 1167 h 1731"/>
              <a:gd name="T16" fmla="*/ 246 w 2275"/>
              <a:gd name="T17" fmla="*/ 1110 h 1731"/>
              <a:gd name="T18" fmla="*/ 311 w 2275"/>
              <a:gd name="T19" fmla="*/ 1026 h 1731"/>
              <a:gd name="T20" fmla="*/ 427 w 2275"/>
              <a:gd name="T21" fmla="*/ 784 h 1731"/>
              <a:gd name="T22" fmla="*/ 57 w 2275"/>
              <a:gd name="T23" fmla="*/ 650 h 1731"/>
              <a:gd name="T24" fmla="*/ 186 w 2275"/>
              <a:gd name="T25" fmla="*/ 437 h 1731"/>
              <a:gd name="T26" fmla="*/ 362 w 2275"/>
              <a:gd name="T27" fmla="*/ 553 h 1731"/>
              <a:gd name="T28" fmla="*/ 727 w 2275"/>
              <a:gd name="T29" fmla="*/ 346 h 1731"/>
              <a:gd name="T30" fmla="*/ 804 w 2275"/>
              <a:gd name="T31" fmla="*/ 272 h 1731"/>
              <a:gd name="T32" fmla="*/ 985 w 2275"/>
              <a:gd name="T33" fmla="*/ 398 h 1731"/>
              <a:gd name="T34" fmla="*/ 1171 w 2275"/>
              <a:gd name="T35" fmla="*/ 360 h 1731"/>
              <a:gd name="T36" fmla="*/ 1370 w 2275"/>
              <a:gd name="T37" fmla="*/ 215 h 1731"/>
              <a:gd name="T38" fmla="*/ 1677 w 2275"/>
              <a:gd name="T39" fmla="*/ 111 h 1731"/>
              <a:gd name="T40" fmla="*/ 1990 w 2275"/>
              <a:gd name="T41" fmla="*/ 119 h 1731"/>
              <a:gd name="T42" fmla="*/ 1944 w 2275"/>
              <a:gd name="T43" fmla="*/ 350 h 1731"/>
              <a:gd name="T44" fmla="*/ 2043 w 2275"/>
              <a:gd name="T45" fmla="*/ 451 h 1731"/>
              <a:gd name="T46" fmla="*/ 2099 w 2275"/>
              <a:gd name="T47" fmla="*/ 583 h 1731"/>
              <a:gd name="T48" fmla="*/ 2274 w 2275"/>
              <a:gd name="T49" fmla="*/ 755 h 1731"/>
              <a:gd name="T50" fmla="*/ 2181 w 2275"/>
              <a:gd name="T51" fmla="*/ 838 h 1731"/>
              <a:gd name="T52" fmla="*/ 2125 w 2275"/>
              <a:gd name="T53" fmla="*/ 1062 h 1731"/>
              <a:gd name="T54" fmla="*/ 1871 w 2275"/>
              <a:gd name="T55" fmla="*/ 1311 h 1731"/>
              <a:gd name="T56" fmla="*/ 1733 w 2275"/>
              <a:gd name="T57" fmla="*/ 1442 h 1731"/>
              <a:gd name="T58" fmla="*/ 1714 w 2275"/>
              <a:gd name="T59" fmla="*/ 1458 h 1731"/>
              <a:gd name="T60" fmla="*/ 1614 w 2275"/>
              <a:gd name="T61" fmla="*/ 1554 h 1731"/>
              <a:gd name="T62" fmla="*/ 1412 w 2275"/>
              <a:gd name="T63" fmla="*/ 1729 h 1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75" h="1731">
                <a:moveTo>
                  <a:pt x="1361" y="1731"/>
                </a:moveTo>
                <a:cubicBezTo>
                  <a:pt x="1361" y="1711"/>
                  <a:pt x="1361" y="1691"/>
                  <a:pt x="1361" y="1675"/>
                </a:cubicBezTo>
                <a:cubicBezTo>
                  <a:pt x="1345" y="1675"/>
                  <a:pt x="1339" y="1655"/>
                  <a:pt x="1333" y="1645"/>
                </a:cubicBezTo>
                <a:cubicBezTo>
                  <a:pt x="1320" y="1641"/>
                  <a:pt x="1307" y="1638"/>
                  <a:pt x="1298" y="1637"/>
                </a:cubicBezTo>
                <a:cubicBezTo>
                  <a:pt x="1276" y="1558"/>
                  <a:pt x="1237" y="1560"/>
                  <a:pt x="1199" y="1576"/>
                </a:cubicBezTo>
                <a:cubicBezTo>
                  <a:pt x="1192" y="1602"/>
                  <a:pt x="1186" y="1628"/>
                  <a:pt x="1179" y="1654"/>
                </a:cubicBezTo>
                <a:cubicBezTo>
                  <a:pt x="1109" y="1655"/>
                  <a:pt x="1039" y="1660"/>
                  <a:pt x="972" y="1665"/>
                </a:cubicBezTo>
                <a:cubicBezTo>
                  <a:pt x="927" y="1654"/>
                  <a:pt x="885" y="1643"/>
                  <a:pt x="844" y="1632"/>
                </a:cubicBezTo>
                <a:cubicBezTo>
                  <a:pt x="809" y="1625"/>
                  <a:pt x="774" y="1621"/>
                  <a:pt x="739" y="1617"/>
                </a:cubicBezTo>
                <a:cubicBezTo>
                  <a:pt x="710" y="1583"/>
                  <a:pt x="685" y="1553"/>
                  <a:pt x="659" y="1523"/>
                </a:cubicBezTo>
                <a:cubicBezTo>
                  <a:pt x="647" y="1503"/>
                  <a:pt x="637" y="1483"/>
                  <a:pt x="628" y="1463"/>
                </a:cubicBezTo>
                <a:cubicBezTo>
                  <a:pt x="621" y="1463"/>
                  <a:pt x="618" y="1463"/>
                  <a:pt x="615" y="1463"/>
                </a:cubicBezTo>
                <a:cubicBezTo>
                  <a:pt x="590" y="1384"/>
                  <a:pt x="612" y="1361"/>
                  <a:pt x="641" y="1316"/>
                </a:cubicBezTo>
                <a:cubicBezTo>
                  <a:pt x="642" y="1287"/>
                  <a:pt x="642" y="1261"/>
                  <a:pt x="642" y="1234"/>
                </a:cubicBezTo>
                <a:cubicBezTo>
                  <a:pt x="616" y="1217"/>
                  <a:pt x="591" y="1200"/>
                  <a:pt x="569" y="1183"/>
                </a:cubicBezTo>
                <a:cubicBezTo>
                  <a:pt x="566" y="1177"/>
                  <a:pt x="566" y="1170"/>
                  <a:pt x="566" y="1167"/>
                </a:cubicBezTo>
                <a:cubicBezTo>
                  <a:pt x="463" y="1164"/>
                  <a:pt x="380" y="1152"/>
                  <a:pt x="313" y="1141"/>
                </a:cubicBezTo>
                <a:cubicBezTo>
                  <a:pt x="291" y="1131"/>
                  <a:pt x="269" y="1120"/>
                  <a:pt x="246" y="1110"/>
                </a:cubicBezTo>
                <a:cubicBezTo>
                  <a:pt x="237" y="1083"/>
                  <a:pt x="228" y="1057"/>
                  <a:pt x="218" y="1030"/>
                </a:cubicBezTo>
                <a:cubicBezTo>
                  <a:pt x="247" y="1028"/>
                  <a:pt x="279" y="1025"/>
                  <a:pt x="311" y="1026"/>
                </a:cubicBezTo>
                <a:cubicBezTo>
                  <a:pt x="340" y="1017"/>
                  <a:pt x="391" y="979"/>
                  <a:pt x="423" y="951"/>
                </a:cubicBezTo>
                <a:cubicBezTo>
                  <a:pt x="465" y="880"/>
                  <a:pt x="462" y="830"/>
                  <a:pt x="427" y="784"/>
                </a:cubicBezTo>
                <a:cubicBezTo>
                  <a:pt x="398" y="780"/>
                  <a:pt x="370" y="776"/>
                  <a:pt x="344" y="775"/>
                </a:cubicBezTo>
                <a:cubicBezTo>
                  <a:pt x="246" y="700"/>
                  <a:pt x="131" y="688"/>
                  <a:pt x="57" y="650"/>
                </a:cubicBezTo>
                <a:cubicBezTo>
                  <a:pt x="19" y="603"/>
                  <a:pt x="0" y="570"/>
                  <a:pt x="0" y="550"/>
                </a:cubicBezTo>
                <a:cubicBezTo>
                  <a:pt x="65" y="463"/>
                  <a:pt x="59" y="434"/>
                  <a:pt x="186" y="437"/>
                </a:cubicBezTo>
                <a:cubicBezTo>
                  <a:pt x="215" y="448"/>
                  <a:pt x="244" y="458"/>
                  <a:pt x="276" y="472"/>
                </a:cubicBezTo>
                <a:cubicBezTo>
                  <a:pt x="304" y="499"/>
                  <a:pt x="333" y="526"/>
                  <a:pt x="362" y="553"/>
                </a:cubicBezTo>
                <a:cubicBezTo>
                  <a:pt x="409" y="564"/>
                  <a:pt x="451" y="571"/>
                  <a:pt x="521" y="557"/>
                </a:cubicBezTo>
                <a:cubicBezTo>
                  <a:pt x="592" y="506"/>
                  <a:pt x="656" y="406"/>
                  <a:pt x="727" y="346"/>
                </a:cubicBezTo>
                <a:cubicBezTo>
                  <a:pt x="727" y="323"/>
                  <a:pt x="727" y="300"/>
                  <a:pt x="731" y="277"/>
                </a:cubicBezTo>
                <a:cubicBezTo>
                  <a:pt x="753" y="274"/>
                  <a:pt x="779" y="272"/>
                  <a:pt x="804" y="272"/>
                </a:cubicBezTo>
                <a:cubicBezTo>
                  <a:pt x="814" y="286"/>
                  <a:pt x="823" y="299"/>
                  <a:pt x="833" y="316"/>
                </a:cubicBezTo>
                <a:cubicBezTo>
                  <a:pt x="871" y="330"/>
                  <a:pt x="912" y="373"/>
                  <a:pt x="985" y="398"/>
                </a:cubicBezTo>
                <a:cubicBezTo>
                  <a:pt x="1005" y="399"/>
                  <a:pt x="1024" y="399"/>
                  <a:pt x="1043" y="400"/>
                </a:cubicBezTo>
                <a:cubicBezTo>
                  <a:pt x="1085" y="384"/>
                  <a:pt x="1126" y="372"/>
                  <a:pt x="1171" y="360"/>
                </a:cubicBezTo>
                <a:cubicBezTo>
                  <a:pt x="1226" y="306"/>
                  <a:pt x="1264" y="278"/>
                  <a:pt x="1335" y="250"/>
                </a:cubicBezTo>
                <a:cubicBezTo>
                  <a:pt x="1344" y="237"/>
                  <a:pt x="1351" y="224"/>
                  <a:pt x="1370" y="215"/>
                </a:cubicBezTo>
                <a:cubicBezTo>
                  <a:pt x="1422" y="137"/>
                  <a:pt x="1473" y="119"/>
                  <a:pt x="1565" y="112"/>
                </a:cubicBezTo>
                <a:cubicBezTo>
                  <a:pt x="1601" y="109"/>
                  <a:pt x="1639" y="110"/>
                  <a:pt x="1677" y="111"/>
                </a:cubicBezTo>
                <a:cubicBezTo>
                  <a:pt x="1770" y="51"/>
                  <a:pt x="1796" y="0"/>
                  <a:pt x="1927" y="3"/>
                </a:cubicBezTo>
                <a:cubicBezTo>
                  <a:pt x="1946" y="39"/>
                  <a:pt x="1968" y="79"/>
                  <a:pt x="1990" y="119"/>
                </a:cubicBezTo>
                <a:cubicBezTo>
                  <a:pt x="2009" y="136"/>
                  <a:pt x="2028" y="153"/>
                  <a:pt x="2048" y="173"/>
                </a:cubicBezTo>
                <a:cubicBezTo>
                  <a:pt x="2015" y="231"/>
                  <a:pt x="1970" y="282"/>
                  <a:pt x="1944" y="350"/>
                </a:cubicBezTo>
                <a:cubicBezTo>
                  <a:pt x="1941" y="380"/>
                  <a:pt x="1941" y="409"/>
                  <a:pt x="1941" y="439"/>
                </a:cubicBezTo>
                <a:cubicBezTo>
                  <a:pt x="1950" y="449"/>
                  <a:pt x="2001" y="450"/>
                  <a:pt x="2043" y="451"/>
                </a:cubicBezTo>
                <a:cubicBezTo>
                  <a:pt x="2052" y="481"/>
                  <a:pt x="2062" y="510"/>
                  <a:pt x="2071" y="543"/>
                </a:cubicBezTo>
                <a:cubicBezTo>
                  <a:pt x="2080" y="557"/>
                  <a:pt x="2090" y="570"/>
                  <a:pt x="2099" y="583"/>
                </a:cubicBezTo>
                <a:cubicBezTo>
                  <a:pt x="2141" y="578"/>
                  <a:pt x="2186" y="573"/>
                  <a:pt x="2230" y="570"/>
                </a:cubicBezTo>
                <a:cubicBezTo>
                  <a:pt x="2259" y="610"/>
                  <a:pt x="2275" y="673"/>
                  <a:pt x="2274" y="755"/>
                </a:cubicBezTo>
                <a:cubicBezTo>
                  <a:pt x="2258" y="774"/>
                  <a:pt x="2242" y="797"/>
                  <a:pt x="2204" y="815"/>
                </a:cubicBezTo>
                <a:cubicBezTo>
                  <a:pt x="2203" y="828"/>
                  <a:pt x="2187" y="835"/>
                  <a:pt x="2181" y="838"/>
                </a:cubicBezTo>
                <a:cubicBezTo>
                  <a:pt x="2174" y="883"/>
                  <a:pt x="2168" y="932"/>
                  <a:pt x="2161" y="981"/>
                </a:cubicBezTo>
                <a:cubicBezTo>
                  <a:pt x="2148" y="1007"/>
                  <a:pt x="2135" y="1033"/>
                  <a:pt x="2125" y="1062"/>
                </a:cubicBezTo>
                <a:cubicBezTo>
                  <a:pt x="2100" y="1078"/>
                  <a:pt x="2068" y="1090"/>
                  <a:pt x="2068" y="1116"/>
                </a:cubicBezTo>
                <a:cubicBezTo>
                  <a:pt x="1988" y="1131"/>
                  <a:pt x="1942" y="1277"/>
                  <a:pt x="1871" y="1311"/>
                </a:cubicBezTo>
                <a:cubicBezTo>
                  <a:pt x="1871" y="1324"/>
                  <a:pt x="1827" y="1349"/>
                  <a:pt x="1817" y="1352"/>
                </a:cubicBezTo>
                <a:cubicBezTo>
                  <a:pt x="1788" y="1381"/>
                  <a:pt x="1759" y="1410"/>
                  <a:pt x="1733" y="1442"/>
                </a:cubicBezTo>
                <a:cubicBezTo>
                  <a:pt x="1730" y="1445"/>
                  <a:pt x="1730" y="1452"/>
                  <a:pt x="1730" y="1458"/>
                </a:cubicBezTo>
                <a:cubicBezTo>
                  <a:pt x="1724" y="1458"/>
                  <a:pt x="1717" y="1458"/>
                  <a:pt x="1714" y="1458"/>
                </a:cubicBezTo>
                <a:cubicBezTo>
                  <a:pt x="1714" y="1461"/>
                  <a:pt x="1714" y="1468"/>
                  <a:pt x="1714" y="1474"/>
                </a:cubicBezTo>
                <a:cubicBezTo>
                  <a:pt x="1669" y="1473"/>
                  <a:pt x="1634" y="1531"/>
                  <a:pt x="1614" y="1554"/>
                </a:cubicBezTo>
                <a:cubicBezTo>
                  <a:pt x="1598" y="1589"/>
                  <a:pt x="1582" y="1625"/>
                  <a:pt x="1569" y="1661"/>
                </a:cubicBezTo>
                <a:cubicBezTo>
                  <a:pt x="1489" y="1675"/>
                  <a:pt x="1463" y="1691"/>
                  <a:pt x="1412" y="1729"/>
                </a:cubicBezTo>
                <a:cubicBezTo>
                  <a:pt x="1393" y="1728"/>
                  <a:pt x="1377" y="1728"/>
                  <a:pt x="1361" y="1731"/>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85" name="Freeform 10"/>
          <p:cNvSpPr/>
          <p:nvPr/>
        </p:nvSpPr>
        <p:spPr bwMode="auto">
          <a:xfrm>
            <a:off x="6185726" y="4892520"/>
            <a:ext cx="554905" cy="730307"/>
          </a:xfrm>
          <a:custGeom>
            <a:avLst/>
            <a:gdLst>
              <a:gd name="T0" fmla="*/ 422 w 1277"/>
              <a:gd name="T1" fmla="*/ 1680 h 1680"/>
              <a:gd name="T2" fmla="*/ 362 w 1277"/>
              <a:gd name="T3" fmla="*/ 1571 h 1680"/>
              <a:gd name="T4" fmla="*/ 359 w 1277"/>
              <a:gd name="T5" fmla="*/ 1554 h 1680"/>
              <a:gd name="T6" fmla="*/ 188 w 1277"/>
              <a:gd name="T7" fmla="*/ 1321 h 1680"/>
              <a:gd name="T8" fmla="*/ 16 w 1277"/>
              <a:gd name="T9" fmla="*/ 1297 h 1680"/>
              <a:gd name="T10" fmla="*/ 30 w 1277"/>
              <a:gd name="T11" fmla="*/ 1114 h 1680"/>
              <a:gd name="T12" fmla="*/ 37 w 1277"/>
              <a:gd name="T13" fmla="*/ 947 h 1680"/>
              <a:gd name="T14" fmla="*/ 133 w 1277"/>
              <a:gd name="T15" fmla="*/ 835 h 1680"/>
              <a:gd name="T16" fmla="*/ 150 w 1277"/>
              <a:gd name="T17" fmla="*/ 760 h 1680"/>
              <a:gd name="T18" fmla="*/ 157 w 1277"/>
              <a:gd name="T19" fmla="*/ 590 h 1680"/>
              <a:gd name="T20" fmla="*/ 241 w 1277"/>
              <a:gd name="T21" fmla="*/ 539 h 1680"/>
              <a:gd name="T22" fmla="*/ 302 w 1277"/>
              <a:gd name="T23" fmla="*/ 472 h 1680"/>
              <a:gd name="T24" fmla="*/ 328 w 1277"/>
              <a:gd name="T25" fmla="*/ 414 h 1680"/>
              <a:gd name="T26" fmla="*/ 325 w 1277"/>
              <a:gd name="T27" fmla="*/ 358 h 1680"/>
              <a:gd name="T28" fmla="*/ 380 w 1277"/>
              <a:gd name="T29" fmla="*/ 189 h 1680"/>
              <a:gd name="T30" fmla="*/ 540 w 1277"/>
              <a:gd name="T31" fmla="*/ 154 h 1680"/>
              <a:gd name="T32" fmla="*/ 640 w 1277"/>
              <a:gd name="T33" fmla="*/ 12 h 1680"/>
              <a:gd name="T34" fmla="*/ 723 w 1277"/>
              <a:gd name="T35" fmla="*/ 31 h 1680"/>
              <a:gd name="T36" fmla="*/ 868 w 1277"/>
              <a:gd name="T37" fmla="*/ 310 h 1680"/>
              <a:gd name="T38" fmla="*/ 1037 w 1277"/>
              <a:gd name="T39" fmla="*/ 327 h 1680"/>
              <a:gd name="T40" fmla="*/ 1245 w 1277"/>
              <a:gd name="T41" fmla="*/ 286 h 1680"/>
              <a:gd name="T42" fmla="*/ 1277 w 1277"/>
              <a:gd name="T43" fmla="*/ 304 h 1680"/>
              <a:gd name="T44" fmla="*/ 1184 w 1277"/>
              <a:gd name="T45" fmla="*/ 406 h 1680"/>
              <a:gd name="T46" fmla="*/ 1180 w 1277"/>
              <a:gd name="T47" fmla="*/ 504 h 1680"/>
              <a:gd name="T48" fmla="*/ 1010 w 1277"/>
              <a:gd name="T49" fmla="*/ 575 h 1680"/>
              <a:gd name="T50" fmla="*/ 1074 w 1277"/>
              <a:gd name="T51" fmla="*/ 636 h 1680"/>
              <a:gd name="T52" fmla="*/ 1122 w 1277"/>
              <a:gd name="T53" fmla="*/ 670 h 1680"/>
              <a:gd name="T54" fmla="*/ 1080 w 1277"/>
              <a:gd name="T55" fmla="*/ 708 h 1680"/>
              <a:gd name="T56" fmla="*/ 1066 w 1277"/>
              <a:gd name="T57" fmla="*/ 940 h 1680"/>
              <a:gd name="T58" fmla="*/ 1098 w 1277"/>
              <a:gd name="T59" fmla="*/ 967 h 1680"/>
              <a:gd name="T60" fmla="*/ 1098 w 1277"/>
              <a:gd name="T61" fmla="*/ 977 h 1680"/>
              <a:gd name="T62" fmla="*/ 1078 w 1277"/>
              <a:gd name="T63" fmla="*/ 970 h 1680"/>
              <a:gd name="T64" fmla="*/ 992 w 1277"/>
              <a:gd name="T65" fmla="*/ 971 h 1680"/>
              <a:gd name="T66" fmla="*/ 982 w 1277"/>
              <a:gd name="T67" fmla="*/ 1062 h 1680"/>
              <a:gd name="T68" fmla="*/ 888 w 1277"/>
              <a:gd name="T69" fmla="*/ 1211 h 1680"/>
              <a:gd name="T70" fmla="*/ 824 w 1277"/>
              <a:gd name="T71" fmla="*/ 1281 h 1680"/>
              <a:gd name="T72" fmla="*/ 719 w 1277"/>
              <a:gd name="T73" fmla="*/ 1285 h 1680"/>
              <a:gd name="T74" fmla="*/ 741 w 1277"/>
              <a:gd name="T75" fmla="*/ 1380 h 1680"/>
              <a:gd name="T76" fmla="*/ 522 w 1277"/>
              <a:gd name="T77" fmla="*/ 1562 h 1680"/>
              <a:gd name="T78" fmla="*/ 512 w 1277"/>
              <a:gd name="T79" fmla="*/ 1607 h 1680"/>
              <a:gd name="T80" fmla="*/ 422 w 1277"/>
              <a:gd name="T81" fmla="*/ 1680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77" h="1680">
                <a:moveTo>
                  <a:pt x="422" y="1680"/>
                </a:moveTo>
                <a:cubicBezTo>
                  <a:pt x="423" y="1621"/>
                  <a:pt x="381" y="1581"/>
                  <a:pt x="362" y="1571"/>
                </a:cubicBezTo>
                <a:cubicBezTo>
                  <a:pt x="359" y="1564"/>
                  <a:pt x="359" y="1558"/>
                  <a:pt x="359" y="1554"/>
                </a:cubicBezTo>
                <a:cubicBezTo>
                  <a:pt x="302" y="1474"/>
                  <a:pt x="245" y="1397"/>
                  <a:pt x="188" y="1321"/>
                </a:cubicBezTo>
                <a:cubicBezTo>
                  <a:pt x="108" y="1292"/>
                  <a:pt x="60" y="1311"/>
                  <a:pt x="16" y="1297"/>
                </a:cubicBezTo>
                <a:cubicBezTo>
                  <a:pt x="0" y="1211"/>
                  <a:pt x="16" y="1179"/>
                  <a:pt x="30" y="1114"/>
                </a:cubicBezTo>
                <a:cubicBezTo>
                  <a:pt x="62" y="1049"/>
                  <a:pt x="37" y="999"/>
                  <a:pt x="37" y="947"/>
                </a:cubicBezTo>
                <a:cubicBezTo>
                  <a:pt x="69" y="908"/>
                  <a:pt x="101" y="870"/>
                  <a:pt x="133" y="835"/>
                </a:cubicBezTo>
                <a:cubicBezTo>
                  <a:pt x="137" y="809"/>
                  <a:pt x="143" y="783"/>
                  <a:pt x="150" y="760"/>
                </a:cubicBezTo>
                <a:cubicBezTo>
                  <a:pt x="150" y="704"/>
                  <a:pt x="132" y="615"/>
                  <a:pt x="157" y="590"/>
                </a:cubicBezTo>
                <a:cubicBezTo>
                  <a:pt x="183" y="571"/>
                  <a:pt x="212" y="555"/>
                  <a:pt x="241" y="539"/>
                </a:cubicBezTo>
                <a:cubicBezTo>
                  <a:pt x="260" y="517"/>
                  <a:pt x="279" y="495"/>
                  <a:pt x="302" y="472"/>
                </a:cubicBezTo>
                <a:cubicBezTo>
                  <a:pt x="308" y="453"/>
                  <a:pt x="318" y="433"/>
                  <a:pt x="328" y="414"/>
                </a:cubicBezTo>
                <a:cubicBezTo>
                  <a:pt x="325" y="394"/>
                  <a:pt x="325" y="375"/>
                  <a:pt x="325" y="358"/>
                </a:cubicBezTo>
                <a:cubicBezTo>
                  <a:pt x="274" y="252"/>
                  <a:pt x="300" y="240"/>
                  <a:pt x="380" y="189"/>
                </a:cubicBezTo>
                <a:cubicBezTo>
                  <a:pt x="435" y="174"/>
                  <a:pt x="479" y="182"/>
                  <a:pt x="540" y="154"/>
                </a:cubicBezTo>
                <a:cubicBezTo>
                  <a:pt x="582" y="129"/>
                  <a:pt x="621" y="58"/>
                  <a:pt x="640" y="12"/>
                </a:cubicBezTo>
                <a:cubicBezTo>
                  <a:pt x="669" y="3"/>
                  <a:pt x="685" y="0"/>
                  <a:pt x="723" y="31"/>
                </a:cubicBezTo>
                <a:cubicBezTo>
                  <a:pt x="758" y="107"/>
                  <a:pt x="747" y="241"/>
                  <a:pt x="868" y="310"/>
                </a:cubicBezTo>
                <a:cubicBezTo>
                  <a:pt x="923" y="314"/>
                  <a:pt x="980" y="319"/>
                  <a:pt x="1037" y="327"/>
                </a:cubicBezTo>
                <a:cubicBezTo>
                  <a:pt x="1082" y="282"/>
                  <a:pt x="1172" y="288"/>
                  <a:pt x="1245" y="286"/>
                </a:cubicBezTo>
                <a:cubicBezTo>
                  <a:pt x="1255" y="290"/>
                  <a:pt x="1264" y="297"/>
                  <a:pt x="1277" y="304"/>
                </a:cubicBezTo>
                <a:cubicBezTo>
                  <a:pt x="1242" y="339"/>
                  <a:pt x="1213" y="354"/>
                  <a:pt x="1184" y="406"/>
                </a:cubicBezTo>
                <a:cubicBezTo>
                  <a:pt x="1181" y="439"/>
                  <a:pt x="1180" y="471"/>
                  <a:pt x="1180" y="504"/>
                </a:cubicBezTo>
                <a:cubicBezTo>
                  <a:pt x="1100" y="502"/>
                  <a:pt x="992" y="473"/>
                  <a:pt x="1010" y="575"/>
                </a:cubicBezTo>
                <a:cubicBezTo>
                  <a:pt x="1033" y="589"/>
                  <a:pt x="1052" y="602"/>
                  <a:pt x="1074" y="636"/>
                </a:cubicBezTo>
                <a:cubicBezTo>
                  <a:pt x="1090" y="646"/>
                  <a:pt x="1106" y="656"/>
                  <a:pt x="1122" y="670"/>
                </a:cubicBezTo>
                <a:cubicBezTo>
                  <a:pt x="1106" y="682"/>
                  <a:pt x="1093" y="695"/>
                  <a:pt x="1080" y="708"/>
                </a:cubicBezTo>
                <a:cubicBezTo>
                  <a:pt x="1080" y="780"/>
                  <a:pt x="1022" y="867"/>
                  <a:pt x="1066" y="940"/>
                </a:cubicBezTo>
                <a:cubicBezTo>
                  <a:pt x="1075" y="947"/>
                  <a:pt x="1085" y="957"/>
                  <a:pt x="1098" y="967"/>
                </a:cubicBezTo>
                <a:cubicBezTo>
                  <a:pt x="1098" y="970"/>
                  <a:pt x="1098" y="974"/>
                  <a:pt x="1098" y="977"/>
                </a:cubicBezTo>
                <a:cubicBezTo>
                  <a:pt x="1091" y="973"/>
                  <a:pt x="1085" y="970"/>
                  <a:pt x="1078" y="970"/>
                </a:cubicBezTo>
                <a:cubicBezTo>
                  <a:pt x="1050" y="969"/>
                  <a:pt x="1021" y="968"/>
                  <a:pt x="992" y="971"/>
                </a:cubicBezTo>
                <a:cubicBezTo>
                  <a:pt x="966" y="996"/>
                  <a:pt x="992" y="1004"/>
                  <a:pt x="982" y="1062"/>
                </a:cubicBezTo>
                <a:cubicBezTo>
                  <a:pt x="899" y="1119"/>
                  <a:pt x="912" y="1097"/>
                  <a:pt x="888" y="1211"/>
                </a:cubicBezTo>
                <a:cubicBezTo>
                  <a:pt x="866" y="1233"/>
                  <a:pt x="843" y="1255"/>
                  <a:pt x="824" y="1281"/>
                </a:cubicBezTo>
                <a:cubicBezTo>
                  <a:pt x="789" y="1280"/>
                  <a:pt x="754" y="1283"/>
                  <a:pt x="719" y="1285"/>
                </a:cubicBezTo>
                <a:cubicBezTo>
                  <a:pt x="696" y="1307"/>
                  <a:pt x="690" y="1340"/>
                  <a:pt x="741" y="1380"/>
                </a:cubicBezTo>
                <a:cubicBezTo>
                  <a:pt x="635" y="1404"/>
                  <a:pt x="587" y="1485"/>
                  <a:pt x="522" y="1562"/>
                </a:cubicBezTo>
                <a:cubicBezTo>
                  <a:pt x="519" y="1575"/>
                  <a:pt x="516" y="1591"/>
                  <a:pt x="512" y="1607"/>
                </a:cubicBezTo>
                <a:cubicBezTo>
                  <a:pt x="480" y="1646"/>
                  <a:pt x="454" y="1661"/>
                  <a:pt x="422" y="1680"/>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86" name="Freeform 11"/>
          <p:cNvSpPr/>
          <p:nvPr/>
        </p:nvSpPr>
        <p:spPr bwMode="auto">
          <a:xfrm>
            <a:off x="4509850" y="4788874"/>
            <a:ext cx="798873" cy="717551"/>
          </a:xfrm>
          <a:custGeom>
            <a:avLst/>
            <a:gdLst>
              <a:gd name="T0" fmla="*/ 724 w 1839"/>
              <a:gd name="T1" fmla="*/ 1648 h 1648"/>
              <a:gd name="T2" fmla="*/ 584 w 1839"/>
              <a:gd name="T3" fmla="*/ 1546 h 1648"/>
              <a:gd name="T4" fmla="*/ 520 w 1839"/>
              <a:gd name="T5" fmla="*/ 1521 h 1648"/>
              <a:gd name="T6" fmla="*/ 335 w 1839"/>
              <a:gd name="T7" fmla="*/ 1562 h 1648"/>
              <a:gd name="T8" fmla="*/ 287 w 1839"/>
              <a:gd name="T9" fmla="*/ 1627 h 1648"/>
              <a:gd name="T10" fmla="*/ 310 w 1839"/>
              <a:gd name="T11" fmla="*/ 1516 h 1648"/>
              <a:gd name="T12" fmla="*/ 317 w 1839"/>
              <a:gd name="T13" fmla="*/ 1388 h 1648"/>
              <a:gd name="T14" fmla="*/ 183 w 1839"/>
              <a:gd name="T15" fmla="*/ 1323 h 1648"/>
              <a:gd name="T16" fmla="*/ 206 w 1839"/>
              <a:gd name="T17" fmla="*/ 1255 h 1648"/>
              <a:gd name="T18" fmla="*/ 255 w 1839"/>
              <a:gd name="T19" fmla="*/ 1086 h 1648"/>
              <a:gd name="T20" fmla="*/ 255 w 1839"/>
              <a:gd name="T21" fmla="*/ 971 h 1648"/>
              <a:gd name="T22" fmla="*/ 214 w 1839"/>
              <a:gd name="T23" fmla="*/ 924 h 1648"/>
              <a:gd name="T24" fmla="*/ 60 w 1839"/>
              <a:gd name="T25" fmla="*/ 950 h 1648"/>
              <a:gd name="T26" fmla="*/ 16 w 1839"/>
              <a:gd name="T27" fmla="*/ 873 h 1648"/>
              <a:gd name="T28" fmla="*/ 0 w 1839"/>
              <a:gd name="T29" fmla="*/ 837 h 1648"/>
              <a:gd name="T30" fmla="*/ 180 w 1839"/>
              <a:gd name="T31" fmla="*/ 651 h 1648"/>
              <a:gd name="T32" fmla="*/ 228 w 1839"/>
              <a:gd name="T33" fmla="*/ 653 h 1648"/>
              <a:gd name="T34" fmla="*/ 439 w 1839"/>
              <a:gd name="T35" fmla="*/ 697 h 1648"/>
              <a:gd name="T36" fmla="*/ 481 w 1839"/>
              <a:gd name="T37" fmla="*/ 649 h 1648"/>
              <a:gd name="T38" fmla="*/ 497 w 1839"/>
              <a:gd name="T39" fmla="*/ 591 h 1648"/>
              <a:gd name="T40" fmla="*/ 529 w 1839"/>
              <a:gd name="T41" fmla="*/ 588 h 1648"/>
              <a:gd name="T42" fmla="*/ 765 w 1839"/>
              <a:gd name="T43" fmla="*/ 624 h 1648"/>
              <a:gd name="T44" fmla="*/ 811 w 1839"/>
              <a:gd name="T45" fmla="*/ 441 h 1648"/>
              <a:gd name="T46" fmla="*/ 601 w 1839"/>
              <a:gd name="T47" fmla="*/ 318 h 1648"/>
              <a:gd name="T48" fmla="*/ 659 w 1839"/>
              <a:gd name="T49" fmla="*/ 231 h 1648"/>
              <a:gd name="T50" fmla="*/ 726 w 1839"/>
              <a:gd name="T51" fmla="*/ 279 h 1648"/>
              <a:gd name="T52" fmla="*/ 850 w 1839"/>
              <a:gd name="T53" fmla="*/ 308 h 1648"/>
              <a:gd name="T54" fmla="*/ 1181 w 1839"/>
              <a:gd name="T55" fmla="*/ 94 h 1648"/>
              <a:gd name="T56" fmla="*/ 1315 w 1839"/>
              <a:gd name="T57" fmla="*/ 2 h 1648"/>
              <a:gd name="T58" fmla="*/ 1429 w 1839"/>
              <a:gd name="T59" fmla="*/ 211 h 1648"/>
              <a:gd name="T60" fmla="*/ 1604 w 1839"/>
              <a:gd name="T61" fmla="*/ 416 h 1648"/>
              <a:gd name="T62" fmla="*/ 1699 w 1839"/>
              <a:gd name="T63" fmla="*/ 454 h 1648"/>
              <a:gd name="T64" fmla="*/ 1698 w 1839"/>
              <a:gd name="T65" fmla="*/ 647 h 1648"/>
              <a:gd name="T66" fmla="*/ 1537 w 1839"/>
              <a:gd name="T67" fmla="*/ 827 h 1648"/>
              <a:gd name="T68" fmla="*/ 1617 w 1839"/>
              <a:gd name="T69" fmla="*/ 812 h 1648"/>
              <a:gd name="T70" fmla="*/ 1742 w 1839"/>
              <a:gd name="T71" fmla="*/ 812 h 1648"/>
              <a:gd name="T72" fmla="*/ 1728 w 1839"/>
              <a:gd name="T73" fmla="*/ 1031 h 1648"/>
              <a:gd name="T74" fmla="*/ 1801 w 1839"/>
              <a:gd name="T75" fmla="*/ 1121 h 1648"/>
              <a:gd name="T76" fmla="*/ 1839 w 1839"/>
              <a:gd name="T77" fmla="*/ 1191 h 1648"/>
              <a:gd name="T78" fmla="*/ 1682 w 1839"/>
              <a:gd name="T79" fmla="*/ 1253 h 1648"/>
              <a:gd name="T80" fmla="*/ 1460 w 1839"/>
              <a:gd name="T81" fmla="*/ 1437 h 1648"/>
              <a:gd name="T82" fmla="*/ 1272 w 1839"/>
              <a:gd name="T83" fmla="*/ 1471 h 1648"/>
              <a:gd name="T84" fmla="*/ 1186 w 1839"/>
              <a:gd name="T85" fmla="*/ 1420 h 1648"/>
              <a:gd name="T86" fmla="*/ 1039 w 1839"/>
              <a:gd name="T87" fmla="*/ 1351 h 1648"/>
              <a:gd name="T88" fmla="*/ 1004 w 1839"/>
              <a:gd name="T89" fmla="*/ 1373 h 1648"/>
              <a:gd name="T90" fmla="*/ 997 w 1839"/>
              <a:gd name="T91" fmla="*/ 1442 h 1648"/>
              <a:gd name="T92" fmla="*/ 843 w 1839"/>
              <a:gd name="T93" fmla="*/ 1618 h 1648"/>
              <a:gd name="T94" fmla="*/ 724 w 1839"/>
              <a:gd name="T95"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39" h="1648">
                <a:moveTo>
                  <a:pt x="724" y="1648"/>
                </a:moveTo>
                <a:cubicBezTo>
                  <a:pt x="638" y="1613"/>
                  <a:pt x="619" y="1570"/>
                  <a:pt x="584" y="1546"/>
                </a:cubicBezTo>
                <a:cubicBezTo>
                  <a:pt x="562" y="1535"/>
                  <a:pt x="540" y="1528"/>
                  <a:pt x="520" y="1521"/>
                </a:cubicBezTo>
                <a:cubicBezTo>
                  <a:pt x="421" y="1519"/>
                  <a:pt x="402" y="1508"/>
                  <a:pt x="335" y="1562"/>
                </a:cubicBezTo>
                <a:cubicBezTo>
                  <a:pt x="319" y="1582"/>
                  <a:pt x="303" y="1604"/>
                  <a:pt x="287" y="1627"/>
                </a:cubicBezTo>
                <a:cubicBezTo>
                  <a:pt x="287" y="1578"/>
                  <a:pt x="300" y="1542"/>
                  <a:pt x="310" y="1516"/>
                </a:cubicBezTo>
                <a:cubicBezTo>
                  <a:pt x="310" y="1473"/>
                  <a:pt x="313" y="1431"/>
                  <a:pt x="317" y="1388"/>
                </a:cubicBezTo>
                <a:cubicBezTo>
                  <a:pt x="272" y="1364"/>
                  <a:pt x="227" y="1344"/>
                  <a:pt x="183" y="1323"/>
                </a:cubicBezTo>
                <a:cubicBezTo>
                  <a:pt x="183" y="1297"/>
                  <a:pt x="193" y="1271"/>
                  <a:pt x="206" y="1255"/>
                </a:cubicBezTo>
                <a:cubicBezTo>
                  <a:pt x="222" y="1196"/>
                  <a:pt x="238" y="1141"/>
                  <a:pt x="255" y="1086"/>
                </a:cubicBezTo>
                <a:cubicBezTo>
                  <a:pt x="283" y="1057"/>
                  <a:pt x="255" y="981"/>
                  <a:pt x="255" y="971"/>
                </a:cubicBezTo>
                <a:cubicBezTo>
                  <a:pt x="239" y="954"/>
                  <a:pt x="227" y="938"/>
                  <a:pt x="214" y="924"/>
                </a:cubicBezTo>
                <a:cubicBezTo>
                  <a:pt x="163" y="923"/>
                  <a:pt x="112" y="938"/>
                  <a:pt x="60" y="950"/>
                </a:cubicBezTo>
                <a:cubicBezTo>
                  <a:pt x="9" y="948"/>
                  <a:pt x="16" y="880"/>
                  <a:pt x="16" y="873"/>
                </a:cubicBezTo>
                <a:cubicBezTo>
                  <a:pt x="10" y="860"/>
                  <a:pt x="4" y="847"/>
                  <a:pt x="0" y="837"/>
                </a:cubicBezTo>
                <a:cubicBezTo>
                  <a:pt x="1" y="683"/>
                  <a:pt x="68" y="678"/>
                  <a:pt x="180" y="651"/>
                </a:cubicBezTo>
                <a:cubicBezTo>
                  <a:pt x="196" y="652"/>
                  <a:pt x="212" y="652"/>
                  <a:pt x="228" y="653"/>
                </a:cubicBezTo>
                <a:cubicBezTo>
                  <a:pt x="282" y="687"/>
                  <a:pt x="352" y="738"/>
                  <a:pt x="439" y="697"/>
                </a:cubicBezTo>
                <a:cubicBezTo>
                  <a:pt x="452" y="681"/>
                  <a:pt x="465" y="665"/>
                  <a:pt x="481" y="649"/>
                </a:cubicBezTo>
                <a:cubicBezTo>
                  <a:pt x="484" y="630"/>
                  <a:pt x="491" y="610"/>
                  <a:pt x="497" y="591"/>
                </a:cubicBezTo>
                <a:cubicBezTo>
                  <a:pt x="507" y="588"/>
                  <a:pt x="516" y="588"/>
                  <a:pt x="529" y="588"/>
                </a:cubicBezTo>
                <a:cubicBezTo>
                  <a:pt x="558" y="618"/>
                  <a:pt x="689" y="622"/>
                  <a:pt x="765" y="624"/>
                </a:cubicBezTo>
                <a:cubicBezTo>
                  <a:pt x="823" y="566"/>
                  <a:pt x="811" y="504"/>
                  <a:pt x="811" y="441"/>
                </a:cubicBezTo>
                <a:cubicBezTo>
                  <a:pt x="732" y="358"/>
                  <a:pt x="671" y="353"/>
                  <a:pt x="601" y="318"/>
                </a:cubicBezTo>
                <a:cubicBezTo>
                  <a:pt x="569" y="249"/>
                  <a:pt x="595" y="230"/>
                  <a:pt x="659" y="231"/>
                </a:cubicBezTo>
                <a:cubicBezTo>
                  <a:pt x="681" y="245"/>
                  <a:pt x="704" y="262"/>
                  <a:pt x="726" y="279"/>
                </a:cubicBezTo>
                <a:cubicBezTo>
                  <a:pt x="767" y="286"/>
                  <a:pt x="809" y="297"/>
                  <a:pt x="850" y="308"/>
                </a:cubicBezTo>
                <a:cubicBezTo>
                  <a:pt x="972" y="311"/>
                  <a:pt x="1126" y="204"/>
                  <a:pt x="1181" y="94"/>
                </a:cubicBezTo>
                <a:cubicBezTo>
                  <a:pt x="1181" y="5"/>
                  <a:pt x="1242" y="0"/>
                  <a:pt x="1315" y="2"/>
                </a:cubicBezTo>
                <a:cubicBezTo>
                  <a:pt x="1376" y="33"/>
                  <a:pt x="1417" y="113"/>
                  <a:pt x="1429" y="211"/>
                </a:cubicBezTo>
                <a:cubicBezTo>
                  <a:pt x="1477" y="275"/>
                  <a:pt x="1521" y="345"/>
                  <a:pt x="1604" y="416"/>
                </a:cubicBezTo>
                <a:cubicBezTo>
                  <a:pt x="1636" y="426"/>
                  <a:pt x="1667" y="440"/>
                  <a:pt x="1699" y="454"/>
                </a:cubicBezTo>
                <a:cubicBezTo>
                  <a:pt x="1709" y="500"/>
                  <a:pt x="1750" y="580"/>
                  <a:pt x="1698" y="647"/>
                </a:cubicBezTo>
                <a:cubicBezTo>
                  <a:pt x="1592" y="717"/>
                  <a:pt x="1522" y="662"/>
                  <a:pt x="1537" y="827"/>
                </a:cubicBezTo>
                <a:cubicBezTo>
                  <a:pt x="1560" y="827"/>
                  <a:pt x="1592" y="825"/>
                  <a:pt x="1617" y="812"/>
                </a:cubicBezTo>
                <a:cubicBezTo>
                  <a:pt x="1659" y="810"/>
                  <a:pt x="1700" y="811"/>
                  <a:pt x="1742" y="812"/>
                </a:cubicBezTo>
                <a:cubicBezTo>
                  <a:pt x="1735" y="884"/>
                  <a:pt x="1731" y="956"/>
                  <a:pt x="1728" y="1031"/>
                </a:cubicBezTo>
                <a:cubicBezTo>
                  <a:pt x="1740" y="1061"/>
                  <a:pt x="1756" y="1074"/>
                  <a:pt x="1801" y="1121"/>
                </a:cubicBezTo>
                <a:cubicBezTo>
                  <a:pt x="1813" y="1145"/>
                  <a:pt x="1826" y="1168"/>
                  <a:pt x="1839" y="1191"/>
                </a:cubicBezTo>
                <a:cubicBezTo>
                  <a:pt x="1765" y="1189"/>
                  <a:pt x="1730" y="1224"/>
                  <a:pt x="1682" y="1253"/>
                </a:cubicBezTo>
                <a:cubicBezTo>
                  <a:pt x="1627" y="1336"/>
                  <a:pt x="1531" y="1367"/>
                  <a:pt x="1460" y="1437"/>
                </a:cubicBezTo>
                <a:cubicBezTo>
                  <a:pt x="1403" y="1458"/>
                  <a:pt x="1326" y="1479"/>
                  <a:pt x="1272" y="1471"/>
                </a:cubicBezTo>
                <a:cubicBezTo>
                  <a:pt x="1243" y="1454"/>
                  <a:pt x="1214" y="1437"/>
                  <a:pt x="1186" y="1420"/>
                </a:cubicBezTo>
                <a:cubicBezTo>
                  <a:pt x="1106" y="1326"/>
                  <a:pt x="1119" y="1360"/>
                  <a:pt x="1039" y="1351"/>
                </a:cubicBezTo>
                <a:cubicBezTo>
                  <a:pt x="1026" y="1357"/>
                  <a:pt x="1013" y="1363"/>
                  <a:pt x="1004" y="1373"/>
                </a:cubicBezTo>
                <a:cubicBezTo>
                  <a:pt x="1000" y="1396"/>
                  <a:pt x="997" y="1419"/>
                  <a:pt x="997" y="1442"/>
                </a:cubicBezTo>
                <a:cubicBezTo>
                  <a:pt x="942" y="1496"/>
                  <a:pt x="884" y="1553"/>
                  <a:pt x="843" y="1618"/>
                </a:cubicBezTo>
                <a:cubicBezTo>
                  <a:pt x="788" y="1643"/>
                  <a:pt x="750" y="1645"/>
                  <a:pt x="724" y="1648"/>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87" name="Freeform 12"/>
          <p:cNvSpPr/>
          <p:nvPr/>
        </p:nvSpPr>
        <p:spPr bwMode="auto">
          <a:xfrm>
            <a:off x="5190721" y="4638985"/>
            <a:ext cx="709578" cy="880195"/>
          </a:xfrm>
          <a:custGeom>
            <a:avLst/>
            <a:gdLst>
              <a:gd name="T0" fmla="*/ 1005 w 1633"/>
              <a:gd name="T1" fmla="*/ 2024 h 2024"/>
              <a:gd name="T2" fmla="*/ 858 w 1633"/>
              <a:gd name="T3" fmla="*/ 2014 h 2024"/>
              <a:gd name="T4" fmla="*/ 829 w 1633"/>
              <a:gd name="T5" fmla="*/ 1964 h 2024"/>
              <a:gd name="T6" fmla="*/ 708 w 1633"/>
              <a:gd name="T7" fmla="*/ 1879 h 2024"/>
              <a:gd name="T8" fmla="*/ 709 w 1633"/>
              <a:gd name="T9" fmla="*/ 1836 h 2024"/>
              <a:gd name="T10" fmla="*/ 815 w 1633"/>
              <a:gd name="T11" fmla="*/ 1613 h 2024"/>
              <a:gd name="T12" fmla="*/ 717 w 1633"/>
              <a:gd name="T13" fmla="*/ 1470 h 2024"/>
              <a:gd name="T14" fmla="*/ 622 w 1633"/>
              <a:gd name="T15" fmla="*/ 1425 h 2024"/>
              <a:gd name="T16" fmla="*/ 526 w 1633"/>
              <a:gd name="T17" fmla="*/ 1445 h 2024"/>
              <a:gd name="T18" fmla="*/ 401 w 1633"/>
              <a:gd name="T19" fmla="*/ 1534 h 2024"/>
              <a:gd name="T20" fmla="*/ 301 w 1633"/>
              <a:gd name="T21" fmla="*/ 1538 h 2024"/>
              <a:gd name="T22" fmla="*/ 210 w 1633"/>
              <a:gd name="T23" fmla="*/ 1395 h 2024"/>
              <a:gd name="T24" fmla="*/ 194 w 1633"/>
              <a:gd name="T25" fmla="*/ 1365 h 2024"/>
              <a:gd name="T26" fmla="*/ 198 w 1633"/>
              <a:gd name="T27" fmla="*/ 1119 h 2024"/>
              <a:gd name="T28" fmla="*/ 0 w 1633"/>
              <a:gd name="T29" fmla="*/ 1137 h 2024"/>
              <a:gd name="T30" fmla="*/ 100 w 1633"/>
              <a:gd name="T31" fmla="*/ 1058 h 2024"/>
              <a:gd name="T32" fmla="*/ 193 w 1633"/>
              <a:gd name="T33" fmla="*/ 900 h 2024"/>
              <a:gd name="T34" fmla="*/ 150 w 1633"/>
              <a:gd name="T35" fmla="*/ 715 h 2024"/>
              <a:gd name="T36" fmla="*/ 145 w 1633"/>
              <a:gd name="T37" fmla="*/ 496 h 2024"/>
              <a:gd name="T38" fmla="*/ 126 w 1633"/>
              <a:gd name="T39" fmla="*/ 420 h 2024"/>
              <a:gd name="T40" fmla="*/ 251 w 1633"/>
              <a:gd name="T41" fmla="*/ 259 h 2024"/>
              <a:gd name="T42" fmla="*/ 440 w 1633"/>
              <a:gd name="T43" fmla="*/ 202 h 2024"/>
              <a:gd name="T44" fmla="*/ 520 w 1633"/>
              <a:gd name="T45" fmla="*/ 158 h 2024"/>
              <a:gd name="T46" fmla="*/ 473 w 1633"/>
              <a:gd name="T47" fmla="*/ 52 h 2024"/>
              <a:gd name="T48" fmla="*/ 646 w 1633"/>
              <a:gd name="T49" fmla="*/ 66 h 2024"/>
              <a:gd name="T50" fmla="*/ 735 w 1633"/>
              <a:gd name="T51" fmla="*/ 78 h 2024"/>
              <a:gd name="T52" fmla="*/ 955 w 1633"/>
              <a:gd name="T53" fmla="*/ 212 h 2024"/>
              <a:gd name="T54" fmla="*/ 1047 w 1633"/>
              <a:gd name="T55" fmla="*/ 247 h 2024"/>
              <a:gd name="T56" fmla="*/ 1137 w 1633"/>
              <a:gd name="T57" fmla="*/ 252 h 2024"/>
              <a:gd name="T58" fmla="*/ 1201 w 1633"/>
              <a:gd name="T59" fmla="*/ 179 h 2024"/>
              <a:gd name="T60" fmla="*/ 1319 w 1633"/>
              <a:gd name="T61" fmla="*/ 270 h 2024"/>
              <a:gd name="T62" fmla="*/ 1379 w 1633"/>
              <a:gd name="T63" fmla="*/ 304 h 2024"/>
              <a:gd name="T64" fmla="*/ 1573 w 1633"/>
              <a:gd name="T65" fmla="*/ 470 h 2024"/>
              <a:gd name="T66" fmla="*/ 1575 w 1633"/>
              <a:gd name="T67" fmla="*/ 715 h 2024"/>
              <a:gd name="T68" fmla="*/ 1506 w 1633"/>
              <a:gd name="T69" fmla="*/ 1044 h 2024"/>
              <a:gd name="T70" fmla="*/ 1521 w 1633"/>
              <a:gd name="T71" fmla="*/ 1107 h 2024"/>
              <a:gd name="T72" fmla="*/ 1587 w 1633"/>
              <a:gd name="T73" fmla="*/ 1344 h 2024"/>
              <a:gd name="T74" fmla="*/ 1605 w 1633"/>
              <a:gd name="T75" fmla="*/ 1525 h 2024"/>
              <a:gd name="T76" fmla="*/ 1633 w 1633"/>
              <a:gd name="T77" fmla="*/ 1722 h 2024"/>
              <a:gd name="T78" fmla="*/ 1297 w 1633"/>
              <a:gd name="T79" fmla="*/ 1727 h 2024"/>
              <a:gd name="T80" fmla="*/ 1357 w 1633"/>
              <a:gd name="T81" fmla="*/ 1856 h 2024"/>
              <a:gd name="T82" fmla="*/ 1341 w 1633"/>
              <a:gd name="T83" fmla="*/ 1911 h 2024"/>
              <a:gd name="T84" fmla="*/ 1223 w 1633"/>
              <a:gd name="T85" fmla="*/ 1810 h 2024"/>
              <a:gd name="T86" fmla="*/ 1121 w 1633"/>
              <a:gd name="T87" fmla="*/ 1804 h 2024"/>
              <a:gd name="T88" fmla="*/ 1063 w 1633"/>
              <a:gd name="T89" fmla="*/ 1891 h 2024"/>
              <a:gd name="T90" fmla="*/ 1005 w 1633"/>
              <a:gd name="T91" fmla="*/ 2024 h 2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33" h="2024">
                <a:moveTo>
                  <a:pt x="1005" y="2024"/>
                </a:moveTo>
                <a:cubicBezTo>
                  <a:pt x="954" y="1970"/>
                  <a:pt x="899" y="2005"/>
                  <a:pt x="858" y="2014"/>
                </a:cubicBezTo>
                <a:cubicBezTo>
                  <a:pt x="848" y="1997"/>
                  <a:pt x="839" y="1980"/>
                  <a:pt x="829" y="1964"/>
                </a:cubicBezTo>
                <a:cubicBezTo>
                  <a:pt x="830" y="1852"/>
                  <a:pt x="753" y="1880"/>
                  <a:pt x="708" y="1879"/>
                </a:cubicBezTo>
                <a:cubicBezTo>
                  <a:pt x="708" y="1862"/>
                  <a:pt x="709" y="1849"/>
                  <a:pt x="709" y="1836"/>
                </a:cubicBezTo>
                <a:cubicBezTo>
                  <a:pt x="751" y="1762"/>
                  <a:pt x="805" y="1678"/>
                  <a:pt x="815" y="1613"/>
                </a:cubicBezTo>
                <a:cubicBezTo>
                  <a:pt x="765" y="1559"/>
                  <a:pt x="723" y="1516"/>
                  <a:pt x="717" y="1470"/>
                </a:cubicBezTo>
                <a:cubicBezTo>
                  <a:pt x="673" y="1410"/>
                  <a:pt x="654" y="1425"/>
                  <a:pt x="622" y="1425"/>
                </a:cubicBezTo>
                <a:cubicBezTo>
                  <a:pt x="590" y="1430"/>
                  <a:pt x="558" y="1436"/>
                  <a:pt x="526" y="1445"/>
                </a:cubicBezTo>
                <a:cubicBezTo>
                  <a:pt x="484" y="1487"/>
                  <a:pt x="439" y="1512"/>
                  <a:pt x="401" y="1534"/>
                </a:cubicBezTo>
                <a:cubicBezTo>
                  <a:pt x="365" y="1533"/>
                  <a:pt x="333" y="1535"/>
                  <a:pt x="301" y="1538"/>
                </a:cubicBezTo>
                <a:cubicBezTo>
                  <a:pt x="289" y="1452"/>
                  <a:pt x="235" y="1421"/>
                  <a:pt x="210" y="1395"/>
                </a:cubicBezTo>
                <a:cubicBezTo>
                  <a:pt x="203" y="1385"/>
                  <a:pt x="197" y="1375"/>
                  <a:pt x="194" y="1365"/>
                </a:cubicBezTo>
                <a:cubicBezTo>
                  <a:pt x="194" y="1283"/>
                  <a:pt x="195" y="1201"/>
                  <a:pt x="198" y="1119"/>
                </a:cubicBezTo>
                <a:cubicBezTo>
                  <a:pt x="119" y="1117"/>
                  <a:pt x="58" y="1119"/>
                  <a:pt x="0" y="1137"/>
                </a:cubicBezTo>
                <a:cubicBezTo>
                  <a:pt x="1" y="1055"/>
                  <a:pt x="33" y="1076"/>
                  <a:pt x="100" y="1058"/>
                </a:cubicBezTo>
                <a:cubicBezTo>
                  <a:pt x="161" y="1030"/>
                  <a:pt x="193" y="959"/>
                  <a:pt x="193" y="900"/>
                </a:cubicBezTo>
                <a:cubicBezTo>
                  <a:pt x="178" y="837"/>
                  <a:pt x="162" y="775"/>
                  <a:pt x="150" y="715"/>
                </a:cubicBezTo>
                <a:cubicBezTo>
                  <a:pt x="147" y="640"/>
                  <a:pt x="144" y="568"/>
                  <a:pt x="145" y="496"/>
                </a:cubicBezTo>
                <a:cubicBezTo>
                  <a:pt x="138" y="469"/>
                  <a:pt x="132" y="443"/>
                  <a:pt x="126" y="420"/>
                </a:cubicBezTo>
                <a:cubicBezTo>
                  <a:pt x="193" y="389"/>
                  <a:pt x="222" y="324"/>
                  <a:pt x="251" y="259"/>
                </a:cubicBezTo>
                <a:cubicBezTo>
                  <a:pt x="309" y="225"/>
                  <a:pt x="351" y="170"/>
                  <a:pt x="440" y="202"/>
                </a:cubicBezTo>
                <a:cubicBezTo>
                  <a:pt x="469" y="203"/>
                  <a:pt x="507" y="197"/>
                  <a:pt x="520" y="158"/>
                </a:cubicBezTo>
                <a:cubicBezTo>
                  <a:pt x="521" y="89"/>
                  <a:pt x="499" y="79"/>
                  <a:pt x="473" y="52"/>
                </a:cubicBezTo>
                <a:cubicBezTo>
                  <a:pt x="483" y="0"/>
                  <a:pt x="585" y="42"/>
                  <a:pt x="646" y="66"/>
                </a:cubicBezTo>
                <a:cubicBezTo>
                  <a:pt x="674" y="70"/>
                  <a:pt x="703" y="74"/>
                  <a:pt x="735" y="78"/>
                </a:cubicBezTo>
                <a:cubicBezTo>
                  <a:pt x="792" y="113"/>
                  <a:pt x="885" y="158"/>
                  <a:pt x="955" y="212"/>
                </a:cubicBezTo>
                <a:cubicBezTo>
                  <a:pt x="983" y="222"/>
                  <a:pt x="1015" y="233"/>
                  <a:pt x="1047" y="247"/>
                </a:cubicBezTo>
                <a:cubicBezTo>
                  <a:pt x="1076" y="247"/>
                  <a:pt x="1105" y="248"/>
                  <a:pt x="1137" y="252"/>
                </a:cubicBezTo>
                <a:cubicBezTo>
                  <a:pt x="1156" y="227"/>
                  <a:pt x="1178" y="201"/>
                  <a:pt x="1201" y="179"/>
                </a:cubicBezTo>
                <a:cubicBezTo>
                  <a:pt x="1230" y="179"/>
                  <a:pt x="1274" y="210"/>
                  <a:pt x="1319" y="270"/>
                </a:cubicBezTo>
                <a:cubicBezTo>
                  <a:pt x="1338" y="280"/>
                  <a:pt x="1357" y="291"/>
                  <a:pt x="1379" y="304"/>
                </a:cubicBezTo>
                <a:cubicBezTo>
                  <a:pt x="1430" y="319"/>
                  <a:pt x="1516" y="390"/>
                  <a:pt x="1573" y="470"/>
                </a:cubicBezTo>
                <a:cubicBezTo>
                  <a:pt x="1592" y="542"/>
                  <a:pt x="1614" y="618"/>
                  <a:pt x="1575" y="715"/>
                </a:cubicBezTo>
                <a:cubicBezTo>
                  <a:pt x="1475" y="824"/>
                  <a:pt x="1417" y="878"/>
                  <a:pt x="1506" y="1044"/>
                </a:cubicBezTo>
                <a:cubicBezTo>
                  <a:pt x="1509" y="1064"/>
                  <a:pt x="1515" y="1084"/>
                  <a:pt x="1521" y="1107"/>
                </a:cubicBezTo>
                <a:cubicBezTo>
                  <a:pt x="1544" y="1130"/>
                  <a:pt x="1575" y="1278"/>
                  <a:pt x="1587" y="1344"/>
                </a:cubicBezTo>
                <a:cubicBezTo>
                  <a:pt x="1628" y="1401"/>
                  <a:pt x="1628" y="1440"/>
                  <a:pt x="1605" y="1525"/>
                </a:cubicBezTo>
                <a:cubicBezTo>
                  <a:pt x="1605" y="1577"/>
                  <a:pt x="1601" y="1639"/>
                  <a:pt x="1633" y="1722"/>
                </a:cubicBezTo>
                <a:cubicBezTo>
                  <a:pt x="1521" y="1722"/>
                  <a:pt x="1409" y="1723"/>
                  <a:pt x="1297" y="1727"/>
                </a:cubicBezTo>
                <a:cubicBezTo>
                  <a:pt x="1271" y="1752"/>
                  <a:pt x="1319" y="1809"/>
                  <a:pt x="1357" y="1856"/>
                </a:cubicBezTo>
                <a:cubicBezTo>
                  <a:pt x="1351" y="1872"/>
                  <a:pt x="1344" y="1892"/>
                  <a:pt x="1341" y="1911"/>
                </a:cubicBezTo>
                <a:cubicBezTo>
                  <a:pt x="1293" y="1910"/>
                  <a:pt x="1230" y="1817"/>
                  <a:pt x="1223" y="1810"/>
                </a:cubicBezTo>
                <a:cubicBezTo>
                  <a:pt x="1188" y="1806"/>
                  <a:pt x="1153" y="1805"/>
                  <a:pt x="1121" y="1804"/>
                </a:cubicBezTo>
                <a:cubicBezTo>
                  <a:pt x="1102" y="1833"/>
                  <a:pt x="1082" y="1862"/>
                  <a:pt x="1063" y="1891"/>
                </a:cubicBezTo>
                <a:cubicBezTo>
                  <a:pt x="1060" y="1920"/>
                  <a:pt x="1056" y="1999"/>
                  <a:pt x="1005" y="2024"/>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88" name="Freeform 13"/>
          <p:cNvSpPr/>
          <p:nvPr/>
        </p:nvSpPr>
        <p:spPr bwMode="auto">
          <a:xfrm>
            <a:off x="5831735" y="4618258"/>
            <a:ext cx="625065" cy="899329"/>
          </a:xfrm>
          <a:custGeom>
            <a:avLst/>
            <a:gdLst>
              <a:gd name="T0" fmla="*/ 373 w 1437"/>
              <a:gd name="T1" fmla="*/ 2065 h 2065"/>
              <a:gd name="T2" fmla="*/ 300 w 1437"/>
              <a:gd name="T3" fmla="*/ 2034 h 2065"/>
              <a:gd name="T4" fmla="*/ 297 w 1437"/>
              <a:gd name="T5" fmla="*/ 2014 h 2065"/>
              <a:gd name="T6" fmla="*/ 422 w 1437"/>
              <a:gd name="T7" fmla="*/ 1860 h 2065"/>
              <a:gd name="T8" fmla="*/ 404 w 1437"/>
              <a:gd name="T9" fmla="*/ 1755 h 2065"/>
              <a:gd name="T10" fmla="*/ 282 w 1437"/>
              <a:gd name="T11" fmla="*/ 1784 h 2065"/>
              <a:gd name="T12" fmla="*/ 196 w 1437"/>
              <a:gd name="T13" fmla="*/ 1785 h 2065"/>
              <a:gd name="T14" fmla="*/ 162 w 1437"/>
              <a:gd name="T15" fmla="*/ 1660 h 2065"/>
              <a:gd name="T16" fmla="*/ 173 w 1437"/>
              <a:gd name="T17" fmla="*/ 1408 h 2065"/>
              <a:gd name="T18" fmla="*/ 144 w 1437"/>
              <a:gd name="T19" fmla="*/ 1378 h 2065"/>
              <a:gd name="T20" fmla="*/ 69 w 1437"/>
              <a:gd name="T21" fmla="*/ 1094 h 2065"/>
              <a:gd name="T22" fmla="*/ 54 w 1437"/>
              <a:gd name="T23" fmla="*/ 865 h 2065"/>
              <a:gd name="T24" fmla="*/ 151 w 1437"/>
              <a:gd name="T25" fmla="*/ 736 h 2065"/>
              <a:gd name="T26" fmla="*/ 152 w 1437"/>
              <a:gd name="T27" fmla="*/ 569 h 2065"/>
              <a:gd name="T28" fmla="*/ 114 w 1437"/>
              <a:gd name="T29" fmla="*/ 470 h 2065"/>
              <a:gd name="T30" fmla="*/ 89 w 1437"/>
              <a:gd name="T31" fmla="*/ 440 h 2065"/>
              <a:gd name="T32" fmla="*/ 163 w 1437"/>
              <a:gd name="T33" fmla="*/ 376 h 2065"/>
              <a:gd name="T34" fmla="*/ 268 w 1437"/>
              <a:gd name="T35" fmla="*/ 346 h 2065"/>
              <a:gd name="T36" fmla="*/ 291 w 1437"/>
              <a:gd name="T37" fmla="*/ 344 h 2065"/>
              <a:gd name="T38" fmla="*/ 512 w 1437"/>
              <a:gd name="T39" fmla="*/ 182 h 2065"/>
              <a:gd name="T40" fmla="*/ 784 w 1437"/>
              <a:gd name="T41" fmla="*/ 68 h 2065"/>
              <a:gd name="T42" fmla="*/ 890 w 1437"/>
              <a:gd name="T43" fmla="*/ 2 h 2065"/>
              <a:gd name="T44" fmla="*/ 896 w 1437"/>
              <a:gd name="T45" fmla="*/ 153 h 2065"/>
              <a:gd name="T46" fmla="*/ 979 w 1437"/>
              <a:gd name="T47" fmla="*/ 181 h 2065"/>
              <a:gd name="T48" fmla="*/ 1040 w 1437"/>
              <a:gd name="T49" fmla="*/ 55 h 2065"/>
              <a:gd name="T50" fmla="*/ 1151 w 1437"/>
              <a:gd name="T51" fmla="*/ 179 h 2065"/>
              <a:gd name="T52" fmla="*/ 1314 w 1437"/>
              <a:gd name="T53" fmla="*/ 144 h 2065"/>
              <a:gd name="T54" fmla="*/ 1369 w 1437"/>
              <a:gd name="T55" fmla="*/ 145 h 2065"/>
              <a:gd name="T56" fmla="*/ 1285 w 1437"/>
              <a:gd name="T57" fmla="*/ 316 h 2065"/>
              <a:gd name="T58" fmla="*/ 1437 w 1437"/>
              <a:gd name="T59" fmla="*/ 540 h 2065"/>
              <a:gd name="T60" fmla="*/ 1433 w 1437"/>
              <a:gd name="T61" fmla="*/ 615 h 2065"/>
              <a:gd name="T62" fmla="*/ 1388 w 1437"/>
              <a:gd name="T63" fmla="*/ 699 h 2065"/>
              <a:gd name="T64" fmla="*/ 1167 w 1437"/>
              <a:gd name="T65" fmla="*/ 791 h 2065"/>
              <a:gd name="T66" fmla="*/ 1079 w 1437"/>
              <a:gd name="T67" fmla="*/ 956 h 2065"/>
              <a:gd name="T68" fmla="*/ 1082 w 1437"/>
              <a:gd name="T69" fmla="*/ 1084 h 2065"/>
              <a:gd name="T70" fmla="*/ 1018 w 1437"/>
              <a:gd name="T71" fmla="*/ 1151 h 2065"/>
              <a:gd name="T72" fmla="*/ 930 w 1437"/>
              <a:gd name="T73" fmla="*/ 1375 h 2065"/>
              <a:gd name="T74" fmla="*/ 907 w 1437"/>
              <a:gd name="T75" fmla="*/ 1463 h 2065"/>
              <a:gd name="T76" fmla="*/ 817 w 1437"/>
              <a:gd name="T77" fmla="*/ 1631 h 2065"/>
              <a:gd name="T78" fmla="*/ 826 w 1437"/>
              <a:gd name="T79" fmla="*/ 1703 h 2065"/>
              <a:gd name="T80" fmla="*/ 786 w 1437"/>
              <a:gd name="T81" fmla="*/ 1918 h 2065"/>
              <a:gd name="T82" fmla="*/ 805 w 1437"/>
              <a:gd name="T83" fmla="*/ 1964 h 2065"/>
              <a:gd name="T84" fmla="*/ 696 w 1437"/>
              <a:gd name="T85" fmla="*/ 2024 h 2065"/>
              <a:gd name="T86" fmla="*/ 466 w 1437"/>
              <a:gd name="T87" fmla="*/ 2034 h 2065"/>
              <a:gd name="T88" fmla="*/ 373 w 1437"/>
              <a:gd name="T89" fmla="*/ 2065 h 2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37" h="2065">
                <a:moveTo>
                  <a:pt x="373" y="2065"/>
                </a:moveTo>
                <a:cubicBezTo>
                  <a:pt x="351" y="2041"/>
                  <a:pt x="322" y="2044"/>
                  <a:pt x="300" y="2034"/>
                </a:cubicBezTo>
                <a:cubicBezTo>
                  <a:pt x="297" y="2027"/>
                  <a:pt x="297" y="2020"/>
                  <a:pt x="297" y="2014"/>
                </a:cubicBezTo>
                <a:cubicBezTo>
                  <a:pt x="339" y="1962"/>
                  <a:pt x="380" y="1911"/>
                  <a:pt x="422" y="1860"/>
                </a:cubicBezTo>
                <a:cubicBezTo>
                  <a:pt x="423" y="1798"/>
                  <a:pt x="416" y="1784"/>
                  <a:pt x="404" y="1755"/>
                </a:cubicBezTo>
                <a:cubicBezTo>
                  <a:pt x="340" y="1753"/>
                  <a:pt x="321" y="1762"/>
                  <a:pt x="282" y="1784"/>
                </a:cubicBezTo>
                <a:cubicBezTo>
                  <a:pt x="253" y="1783"/>
                  <a:pt x="225" y="1783"/>
                  <a:pt x="196" y="1785"/>
                </a:cubicBezTo>
                <a:cubicBezTo>
                  <a:pt x="183" y="1742"/>
                  <a:pt x="171" y="1700"/>
                  <a:pt x="162" y="1660"/>
                </a:cubicBezTo>
                <a:cubicBezTo>
                  <a:pt x="162" y="1562"/>
                  <a:pt x="191" y="1484"/>
                  <a:pt x="173" y="1408"/>
                </a:cubicBezTo>
                <a:cubicBezTo>
                  <a:pt x="163" y="1398"/>
                  <a:pt x="154" y="1388"/>
                  <a:pt x="144" y="1378"/>
                </a:cubicBezTo>
                <a:cubicBezTo>
                  <a:pt x="145" y="1273"/>
                  <a:pt x="81" y="1170"/>
                  <a:pt x="69" y="1094"/>
                </a:cubicBezTo>
                <a:cubicBezTo>
                  <a:pt x="22" y="992"/>
                  <a:pt x="0" y="942"/>
                  <a:pt x="54" y="865"/>
                </a:cubicBezTo>
                <a:cubicBezTo>
                  <a:pt x="86" y="856"/>
                  <a:pt x="135" y="765"/>
                  <a:pt x="151" y="736"/>
                </a:cubicBezTo>
                <a:cubicBezTo>
                  <a:pt x="151" y="681"/>
                  <a:pt x="152" y="625"/>
                  <a:pt x="152" y="569"/>
                </a:cubicBezTo>
                <a:cubicBezTo>
                  <a:pt x="139" y="536"/>
                  <a:pt x="127" y="503"/>
                  <a:pt x="114" y="470"/>
                </a:cubicBezTo>
                <a:cubicBezTo>
                  <a:pt x="105" y="460"/>
                  <a:pt x="95" y="450"/>
                  <a:pt x="89" y="440"/>
                </a:cubicBezTo>
                <a:cubicBezTo>
                  <a:pt x="111" y="418"/>
                  <a:pt x="137" y="395"/>
                  <a:pt x="163" y="376"/>
                </a:cubicBezTo>
                <a:cubicBezTo>
                  <a:pt x="166" y="377"/>
                  <a:pt x="259" y="366"/>
                  <a:pt x="268" y="346"/>
                </a:cubicBezTo>
                <a:cubicBezTo>
                  <a:pt x="275" y="343"/>
                  <a:pt x="281" y="343"/>
                  <a:pt x="291" y="344"/>
                </a:cubicBezTo>
                <a:cubicBezTo>
                  <a:pt x="339" y="270"/>
                  <a:pt x="445" y="236"/>
                  <a:pt x="512" y="182"/>
                </a:cubicBezTo>
                <a:cubicBezTo>
                  <a:pt x="554" y="98"/>
                  <a:pt x="698" y="131"/>
                  <a:pt x="784" y="68"/>
                </a:cubicBezTo>
                <a:cubicBezTo>
                  <a:pt x="810" y="0"/>
                  <a:pt x="810" y="0"/>
                  <a:pt x="890" y="2"/>
                </a:cubicBezTo>
                <a:cubicBezTo>
                  <a:pt x="890" y="51"/>
                  <a:pt x="893" y="100"/>
                  <a:pt x="896" y="153"/>
                </a:cubicBezTo>
                <a:cubicBezTo>
                  <a:pt x="912" y="179"/>
                  <a:pt x="943" y="177"/>
                  <a:pt x="979" y="181"/>
                </a:cubicBezTo>
                <a:cubicBezTo>
                  <a:pt x="1030" y="140"/>
                  <a:pt x="1014" y="80"/>
                  <a:pt x="1040" y="55"/>
                </a:cubicBezTo>
                <a:cubicBezTo>
                  <a:pt x="1050" y="78"/>
                  <a:pt x="1078" y="160"/>
                  <a:pt x="1151" y="179"/>
                </a:cubicBezTo>
                <a:cubicBezTo>
                  <a:pt x="1205" y="180"/>
                  <a:pt x="1250" y="175"/>
                  <a:pt x="1314" y="144"/>
                </a:cubicBezTo>
                <a:cubicBezTo>
                  <a:pt x="1330" y="144"/>
                  <a:pt x="1349" y="144"/>
                  <a:pt x="1369" y="145"/>
                </a:cubicBezTo>
                <a:cubicBezTo>
                  <a:pt x="1340" y="206"/>
                  <a:pt x="1266" y="237"/>
                  <a:pt x="1285" y="316"/>
                </a:cubicBezTo>
                <a:cubicBezTo>
                  <a:pt x="1339" y="377"/>
                  <a:pt x="1386" y="443"/>
                  <a:pt x="1437" y="540"/>
                </a:cubicBezTo>
                <a:cubicBezTo>
                  <a:pt x="1433" y="562"/>
                  <a:pt x="1433" y="589"/>
                  <a:pt x="1433" y="615"/>
                </a:cubicBezTo>
                <a:cubicBezTo>
                  <a:pt x="1414" y="634"/>
                  <a:pt x="1407" y="660"/>
                  <a:pt x="1388" y="699"/>
                </a:cubicBezTo>
                <a:cubicBezTo>
                  <a:pt x="1310" y="795"/>
                  <a:pt x="1244" y="754"/>
                  <a:pt x="1167" y="791"/>
                </a:cubicBezTo>
                <a:cubicBezTo>
                  <a:pt x="1086" y="858"/>
                  <a:pt x="1067" y="838"/>
                  <a:pt x="1079" y="956"/>
                </a:cubicBezTo>
                <a:cubicBezTo>
                  <a:pt x="1111" y="990"/>
                  <a:pt x="1108" y="1032"/>
                  <a:pt x="1082" y="1084"/>
                </a:cubicBezTo>
                <a:cubicBezTo>
                  <a:pt x="1059" y="1106"/>
                  <a:pt x="1037" y="1129"/>
                  <a:pt x="1018" y="1151"/>
                </a:cubicBezTo>
                <a:cubicBezTo>
                  <a:pt x="905" y="1227"/>
                  <a:pt x="912" y="1207"/>
                  <a:pt x="930" y="1375"/>
                </a:cubicBezTo>
                <a:cubicBezTo>
                  <a:pt x="920" y="1404"/>
                  <a:pt x="914" y="1433"/>
                  <a:pt x="907" y="1463"/>
                </a:cubicBezTo>
                <a:cubicBezTo>
                  <a:pt x="836" y="1523"/>
                  <a:pt x="817" y="1526"/>
                  <a:pt x="817" y="1631"/>
                </a:cubicBezTo>
                <a:cubicBezTo>
                  <a:pt x="820" y="1654"/>
                  <a:pt x="823" y="1677"/>
                  <a:pt x="826" y="1703"/>
                </a:cubicBezTo>
                <a:cubicBezTo>
                  <a:pt x="803" y="1752"/>
                  <a:pt x="777" y="1843"/>
                  <a:pt x="786" y="1918"/>
                </a:cubicBezTo>
                <a:cubicBezTo>
                  <a:pt x="793" y="1931"/>
                  <a:pt x="799" y="1948"/>
                  <a:pt x="805" y="1964"/>
                </a:cubicBezTo>
                <a:cubicBezTo>
                  <a:pt x="767" y="1983"/>
                  <a:pt x="731" y="2002"/>
                  <a:pt x="696" y="2024"/>
                </a:cubicBezTo>
                <a:cubicBezTo>
                  <a:pt x="620" y="1943"/>
                  <a:pt x="546" y="2000"/>
                  <a:pt x="466" y="2034"/>
                </a:cubicBezTo>
                <a:cubicBezTo>
                  <a:pt x="434" y="2043"/>
                  <a:pt x="402" y="2052"/>
                  <a:pt x="373" y="2065"/>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89" name="Freeform 14"/>
          <p:cNvSpPr/>
          <p:nvPr/>
        </p:nvSpPr>
        <p:spPr bwMode="auto">
          <a:xfrm>
            <a:off x="3726920" y="3988405"/>
            <a:ext cx="1288400" cy="1307536"/>
          </a:xfrm>
          <a:custGeom>
            <a:avLst/>
            <a:gdLst>
              <a:gd name="T0" fmla="*/ 1276 w 2963"/>
              <a:gd name="T1" fmla="*/ 2996 h 3007"/>
              <a:gd name="T2" fmla="*/ 1069 w 2963"/>
              <a:gd name="T3" fmla="*/ 2837 h 3007"/>
              <a:gd name="T4" fmla="*/ 1061 w 2963"/>
              <a:gd name="T5" fmla="*/ 2565 h 3007"/>
              <a:gd name="T6" fmla="*/ 804 w 2963"/>
              <a:gd name="T7" fmla="*/ 2257 h 3007"/>
              <a:gd name="T8" fmla="*/ 677 w 2963"/>
              <a:gd name="T9" fmla="*/ 2123 h 3007"/>
              <a:gd name="T10" fmla="*/ 579 w 2963"/>
              <a:gd name="T11" fmla="*/ 1901 h 3007"/>
              <a:gd name="T12" fmla="*/ 447 w 2963"/>
              <a:gd name="T13" fmla="*/ 2095 h 3007"/>
              <a:gd name="T14" fmla="*/ 420 w 2963"/>
              <a:gd name="T15" fmla="*/ 1802 h 3007"/>
              <a:gd name="T16" fmla="*/ 396 w 2963"/>
              <a:gd name="T17" fmla="*/ 1458 h 3007"/>
              <a:gd name="T18" fmla="*/ 446 w 2963"/>
              <a:gd name="T19" fmla="*/ 1240 h 3007"/>
              <a:gd name="T20" fmla="*/ 320 w 2963"/>
              <a:gd name="T21" fmla="*/ 935 h 3007"/>
              <a:gd name="T22" fmla="*/ 41 w 2963"/>
              <a:gd name="T23" fmla="*/ 581 h 3007"/>
              <a:gd name="T24" fmla="*/ 9 w 2963"/>
              <a:gd name="T25" fmla="*/ 551 h 3007"/>
              <a:gd name="T26" fmla="*/ 84 w 2963"/>
              <a:gd name="T27" fmla="*/ 248 h 3007"/>
              <a:gd name="T28" fmla="*/ 12 w 2963"/>
              <a:gd name="T29" fmla="*/ 83 h 3007"/>
              <a:gd name="T30" fmla="*/ 346 w 2963"/>
              <a:gd name="T31" fmla="*/ 206 h 3007"/>
              <a:gd name="T32" fmla="*/ 613 w 2963"/>
              <a:gd name="T33" fmla="*/ 543 h 3007"/>
              <a:gd name="T34" fmla="*/ 744 w 2963"/>
              <a:gd name="T35" fmla="*/ 504 h 3007"/>
              <a:gd name="T36" fmla="*/ 865 w 2963"/>
              <a:gd name="T37" fmla="*/ 573 h 3007"/>
              <a:gd name="T38" fmla="*/ 951 w 2963"/>
              <a:gd name="T39" fmla="*/ 608 h 3007"/>
              <a:gd name="T40" fmla="*/ 1146 w 2963"/>
              <a:gd name="T41" fmla="*/ 540 h 3007"/>
              <a:gd name="T42" fmla="*/ 1135 w 2963"/>
              <a:gd name="T43" fmla="*/ 229 h 3007"/>
              <a:gd name="T44" fmla="*/ 1263 w 2963"/>
              <a:gd name="T45" fmla="*/ 337 h 3007"/>
              <a:gd name="T46" fmla="*/ 1480 w 2963"/>
              <a:gd name="T47" fmla="*/ 293 h 3007"/>
              <a:gd name="T48" fmla="*/ 1606 w 2963"/>
              <a:gd name="T49" fmla="*/ 48 h 3007"/>
              <a:gd name="T50" fmla="*/ 1794 w 2963"/>
              <a:gd name="T51" fmla="*/ 226 h 3007"/>
              <a:gd name="T52" fmla="*/ 1984 w 2963"/>
              <a:gd name="T53" fmla="*/ 476 h 3007"/>
              <a:gd name="T54" fmla="*/ 2328 w 2963"/>
              <a:gd name="T55" fmla="*/ 626 h 3007"/>
              <a:gd name="T56" fmla="*/ 2612 w 2963"/>
              <a:gd name="T57" fmla="*/ 633 h 3007"/>
              <a:gd name="T58" fmla="*/ 2899 w 2963"/>
              <a:gd name="T59" fmla="*/ 725 h 3007"/>
              <a:gd name="T60" fmla="*/ 2962 w 2963"/>
              <a:gd name="T61" fmla="*/ 937 h 3007"/>
              <a:gd name="T62" fmla="*/ 2678 w 2963"/>
              <a:gd name="T63" fmla="*/ 1368 h 3007"/>
              <a:gd name="T64" fmla="*/ 2340 w 2963"/>
              <a:gd name="T65" fmla="*/ 1222 h 3007"/>
              <a:gd name="T66" fmla="*/ 2324 w 2963"/>
              <a:gd name="T67" fmla="*/ 1366 h 3007"/>
              <a:gd name="T68" fmla="*/ 2337 w 2963"/>
              <a:gd name="T69" fmla="*/ 1759 h 3007"/>
              <a:gd name="T70" fmla="*/ 2432 w 2963"/>
              <a:gd name="T71" fmla="*/ 2027 h 3007"/>
              <a:gd name="T72" fmla="*/ 2580 w 2963"/>
              <a:gd name="T73" fmla="*/ 2299 h 3007"/>
              <a:gd name="T74" fmla="*/ 2318 w 2963"/>
              <a:gd name="T75" fmla="*/ 2387 h 3007"/>
              <a:gd name="T76" fmla="*/ 2142 w 2963"/>
              <a:gd name="T77" fmla="*/ 2308 h 3007"/>
              <a:gd name="T78" fmla="*/ 1949 w 2963"/>
              <a:gd name="T79" fmla="*/ 2073 h 3007"/>
              <a:gd name="T80" fmla="*/ 1734 w 2963"/>
              <a:gd name="T81" fmla="*/ 2127 h 3007"/>
              <a:gd name="T82" fmla="*/ 1648 w 2963"/>
              <a:gd name="T83" fmla="*/ 2230 h 3007"/>
              <a:gd name="T84" fmla="*/ 1537 w 2963"/>
              <a:gd name="T85" fmla="*/ 2528 h 3007"/>
              <a:gd name="T86" fmla="*/ 1517 w 2963"/>
              <a:gd name="T87" fmla="*/ 2681 h 3007"/>
              <a:gd name="T88" fmla="*/ 1580 w 2963"/>
              <a:gd name="T89" fmla="*/ 2896 h 3007"/>
              <a:gd name="T90" fmla="*/ 1304 w 2963"/>
              <a:gd name="T91" fmla="*/ 3007 h 3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63" h="3007">
                <a:moveTo>
                  <a:pt x="1304" y="3007"/>
                </a:moveTo>
                <a:cubicBezTo>
                  <a:pt x="1295" y="3003"/>
                  <a:pt x="1285" y="3000"/>
                  <a:pt x="1276" y="2996"/>
                </a:cubicBezTo>
                <a:cubicBezTo>
                  <a:pt x="1206" y="2936"/>
                  <a:pt x="1164" y="2931"/>
                  <a:pt x="1113" y="2891"/>
                </a:cubicBezTo>
                <a:cubicBezTo>
                  <a:pt x="1097" y="2871"/>
                  <a:pt x="1082" y="2854"/>
                  <a:pt x="1069" y="2837"/>
                </a:cubicBezTo>
                <a:cubicBezTo>
                  <a:pt x="1069" y="2821"/>
                  <a:pt x="1069" y="2804"/>
                  <a:pt x="1069" y="2791"/>
                </a:cubicBezTo>
                <a:cubicBezTo>
                  <a:pt x="1153" y="2692"/>
                  <a:pt x="1108" y="2638"/>
                  <a:pt x="1061" y="2565"/>
                </a:cubicBezTo>
                <a:cubicBezTo>
                  <a:pt x="991" y="2491"/>
                  <a:pt x="966" y="2399"/>
                  <a:pt x="928" y="2359"/>
                </a:cubicBezTo>
                <a:cubicBezTo>
                  <a:pt x="881" y="2240"/>
                  <a:pt x="890" y="2269"/>
                  <a:pt x="804" y="2257"/>
                </a:cubicBezTo>
                <a:cubicBezTo>
                  <a:pt x="785" y="2247"/>
                  <a:pt x="766" y="2240"/>
                  <a:pt x="750" y="2233"/>
                </a:cubicBezTo>
                <a:cubicBezTo>
                  <a:pt x="724" y="2197"/>
                  <a:pt x="699" y="2160"/>
                  <a:pt x="677" y="2123"/>
                </a:cubicBezTo>
                <a:cubicBezTo>
                  <a:pt x="658" y="2070"/>
                  <a:pt x="639" y="2018"/>
                  <a:pt x="623" y="1965"/>
                </a:cubicBezTo>
                <a:cubicBezTo>
                  <a:pt x="608" y="1941"/>
                  <a:pt x="592" y="1921"/>
                  <a:pt x="579" y="1901"/>
                </a:cubicBezTo>
                <a:cubicBezTo>
                  <a:pt x="448" y="1898"/>
                  <a:pt x="515" y="2021"/>
                  <a:pt x="472" y="2105"/>
                </a:cubicBezTo>
                <a:cubicBezTo>
                  <a:pt x="463" y="2101"/>
                  <a:pt x="453" y="2098"/>
                  <a:pt x="447" y="2095"/>
                </a:cubicBezTo>
                <a:cubicBezTo>
                  <a:pt x="447" y="2016"/>
                  <a:pt x="406" y="1946"/>
                  <a:pt x="394" y="1893"/>
                </a:cubicBezTo>
                <a:cubicBezTo>
                  <a:pt x="426" y="1875"/>
                  <a:pt x="420" y="1806"/>
                  <a:pt x="420" y="1802"/>
                </a:cubicBezTo>
                <a:cubicBezTo>
                  <a:pt x="423" y="1760"/>
                  <a:pt x="427" y="1721"/>
                  <a:pt x="433" y="1682"/>
                </a:cubicBezTo>
                <a:cubicBezTo>
                  <a:pt x="392" y="1605"/>
                  <a:pt x="380" y="1517"/>
                  <a:pt x="396" y="1458"/>
                </a:cubicBezTo>
                <a:cubicBezTo>
                  <a:pt x="416" y="1432"/>
                  <a:pt x="435" y="1407"/>
                  <a:pt x="458" y="1384"/>
                </a:cubicBezTo>
                <a:cubicBezTo>
                  <a:pt x="451" y="1335"/>
                  <a:pt x="449" y="1286"/>
                  <a:pt x="446" y="1240"/>
                </a:cubicBezTo>
                <a:cubicBezTo>
                  <a:pt x="424" y="1203"/>
                  <a:pt x="401" y="1170"/>
                  <a:pt x="382" y="1137"/>
                </a:cubicBezTo>
                <a:cubicBezTo>
                  <a:pt x="364" y="1061"/>
                  <a:pt x="342" y="975"/>
                  <a:pt x="320" y="935"/>
                </a:cubicBezTo>
                <a:cubicBezTo>
                  <a:pt x="240" y="842"/>
                  <a:pt x="164" y="738"/>
                  <a:pt x="152" y="659"/>
                </a:cubicBezTo>
                <a:cubicBezTo>
                  <a:pt x="114" y="632"/>
                  <a:pt x="76" y="605"/>
                  <a:pt x="41" y="581"/>
                </a:cubicBezTo>
                <a:cubicBezTo>
                  <a:pt x="34" y="571"/>
                  <a:pt x="28" y="561"/>
                  <a:pt x="22" y="551"/>
                </a:cubicBezTo>
                <a:cubicBezTo>
                  <a:pt x="15" y="551"/>
                  <a:pt x="12" y="551"/>
                  <a:pt x="9" y="551"/>
                </a:cubicBezTo>
                <a:cubicBezTo>
                  <a:pt x="9" y="495"/>
                  <a:pt x="0" y="443"/>
                  <a:pt x="13" y="414"/>
                </a:cubicBezTo>
                <a:cubicBezTo>
                  <a:pt x="87" y="379"/>
                  <a:pt x="84" y="311"/>
                  <a:pt x="84" y="248"/>
                </a:cubicBezTo>
                <a:cubicBezTo>
                  <a:pt x="59" y="215"/>
                  <a:pt x="33" y="182"/>
                  <a:pt x="11" y="152"/>
                </a:cubicBezTo>
                <a:cubicBezTo>
                  <a:pt x="11" y="129"/>
                  <a:pt x="11" y="106"/>
                  <a:pt x="12" y="83"/>
                </a:cubicBezTo>
                <a:cubicBezTo>
                  <a:pt x="85" y="78"/>
                  <a:pt x="159" y="77"/>
                  <a:pt x="235" y="75"/>
                </a:cubicBezTo>
                <a:cubicBezTo>
                  <a:pt x="264" y="86"/>
                  <a:pt x="318" y="143"/>
                  <a:pt x="346" y="206"/>
                </a:cubicBezTo>
                <a:cubicBezTo>
                  <a:pt x="346" y="294"/>
                  <a:pt x="425" y="401"/>
                  <a:pt x="514" y="482"/>
                </a:cubicBezTo>
                <a:cubicBezTo>
                  <a:pt x="546" y="486"/>
                  <a:pt x="578" y="474"/>
                  <a:pt x="613" y="543"/>
                </a:cubicBezTo>
                <a:cubicBezTo>
                  <a:pt x="645" y="544"/>
                  <a:pt x="677" y="542"/>
                  <a:pt x="722" y="507"/>
                </a:cubicBezTo>
                <a:cubicBezTo>
                  <a:pt x="728" y="504"/>
                  <a:pt x="734" y="504"/>
                  <a:pt x="744" y="504"/>
                </a:cubicBezTo>
                <a:cubicBezTo>
                  <a:pt x="747" y="507"/>
                  <a:pt x="754" y="511"/>
                  <a:pt x="760" y="518"/>
                </a:cubicBezTo>
                <a:cubicBezTo>
                  <a:pt x="760" y="560"/>
                  <a:pt x="811" y="565"/>
                  <a:pt x="865" y="573"/>
                </a:cubicBezTo>
                <a:cubicBezTo>
                  <a:pt x="871" y="583"/>
                  <a:pt x="881" y="593"/>
                  <a:pt x="890" y="606"/>
                </a:cubicBezTo>
                <a:cubicBezTo>
                  <a:pt x="910" y="606"/>
                  <a:pt x="929" y="607"/>
                  <a:pt x="951" y="608"/>
                </a:cubicBezTo>
                <a:cubicBezTo>
                  <a:pt x="967" y="592"/>
                  <a:pt x="986" y="576"/>
                  <a:pt x="1006" y="563"/>
                </a:cubicBezTo>
                <a:cubicBezTo>
                  <a:pt x="1050" y="554"/>
                  <a:pt x="1098" y="546"/>
                  <a:pt x="1146" y="540"/>
                </a:cubicBezTo>
                <a:cubicBezTo>
                  <a:pt x="1153" y="527"/>
                  <a:pt x="1159" y="515"/>
                  <a:pt x="1169" y="505"/>
                </a:cubicBezTo>
                <a:cubicBezTo>
                  <a:pt x="1169" y="403"/>
                  <a:pt x="1094" y="271"/>
                  <a:pt x="1135" y="229"/>
                </a:cubicBezTo>
                <a:cubicBezTo>
                  <a:pt x="1158" y="243"/>
                  <a:pt x="1180" y="286"/>
                  <a:pt x="1240" y="310"/>
                </a:cubicBezTo>
                <a:cubicBezTo>
                  <a:pt x="1247" y="317"/>
                  <a:pt x="1253" y="327"/>
                  <a:pt x="1263" y="337"/>
                </a:cubicBezTo>
                <a:cubicBezTo>
                  <a:pt x="1304" y="358"/>
                  <a:pt x="1368" y="363"/>
                  <a:pt x="1429" y="341"/>
                </a:cubicBezTo>
                <a:cubicBezTo>
                  <a:pt x="1445" y="325"/>
                  <a:pt x="1461" y="309"/>
                  <a:pt x="1480" y="293"/>
                </a:cubicBezTo>
                <a:cubicBezTo>
                  <a:pt x="1481" y="195"/>
                  <a:pt x="1449" y="168"/>
                  <a:pt x="1443" y="122"/>
                </a:cubicBezTo>
                <a:cubicBezTo>
                  <a:pt x="1475" y="90"/>
                  <a:pt x="1539" y="0"/>
                  <a:pt x="1606" y="48"/>
                </a:cubicBezTo>
                <a:cubicBezTo>
                  <a:pt x="1628" y="97"/>
                  <a:pt x="1638" y="134"/>
                  <a:pt x="1720" y="191"/>
                </a:cubicBezTo>
                <a:cubicBezTo>
                  <a:pt x="1743" y="202"/>
                  <a:pt x="1768" y="212"/>
                  <a:pt x="1794" y="226"/>
                </a:cubicBezTo>
                <a:cubicBezTo>
                  <a:pt x="1828" y="279"/>
                  <a:pt x="1911" y="314"/>
                  <a:pt x="1962" y="410"/>
                </a:cubicBezTo>
                <a:cubicBezTo>
                  <a:pt x="1968" y="430"/>
                  <a:pt x="1974" y="453"/>
                  <a:pt x="1984" y="476"/>
                </a:cubicBezTo>
                <a:cubicBezTo>
                  <a:pt x="2000" y="513"/>
                  <a:pt x="2047" y="599"/>
                  <a:pt x="2117" y="624"/>
                </a:cubicBezTo>
                <a:cubicBezTo>
                  <a:pt x="2187" y="622"/>
                  <a:pt x="2258" y="624"/>
                  <a:pt x="2328" y="626"/>
                </a:cubicBezTo>
                <a:cubicBezTo>
                  <a:pt x="2376" y="601"/>
                  <a:pt x="2405" y="572"/>
                  <a:pt x="2478" y="584"/>
                </a:cubicBezTo>
                <a:cubicBezTo>
                  <a:pt x="2523" y="598"/>
                  <a:pt x="2568" y="616"/>
                  <a:pt x="2612" y="633"/>
                </a:cubicBezTo>
                <a:cubicBezTo>
                  <a:pt x="2654" y="634"/>
                  <a:pt x="2699" y="635"/>
                  <a:pt x="2743" y="640"/>
                </a:cubicBezTo>
                <a:cubicBezTo>
                  <a:pt x="2791" y="677"/>
                  <a:pt x="2807" y="713"/>
                  <a:pt x="2899" y="725"/>
                </a:cubicBezTo>
                <a:cubicBezTo>
                  <a:pt x="2918" y="742"/>
                  <a:pt x="2941" y="759"/>
                  <a:pt x="2963" y="779"/>
                </a:cubicBezTo>
                <a:cubicBezTo>
                  <a:pt x="2963" y="832"/>
                  <a:pt x="2962" y="884"/>
                  <a:pt x="2962" y="937"/>
                </a:cubicBezTo>
                <a:cubicBezTo>
                  <a:pt x="2898" y="1000"/>
                  <a:pt x="2856" y="1094"/>
                  <a:pt x="2833" y="1182"/>
                </a:cubicBezTo>
                <a:cubicBezTo>
                  <a:pt x="2791" y="1247"/>
                  <a:pt x="2739" y="1308"/>
                  <a:pt x="2678" y="1368"/>
                </a:cubicBezTo>
                <a:cubicBezTo>
                  <a:pt x="2550" y="1398"/>
                  <a:pt x="2551" y="1342"/>
                  <a:pt x="2471" y="1284"/>
                </a:cubicBezTo>
                <a:cubicBezTo>
                  <a:pt x="2427" y="1224"/>
                  <a:pt x="2369" y="1220"/>
                  <a:pt x="2340" y="1222"/>
                </a:cubicBezTo>
                <a:cubicBezTo>
                  <a:pt x="2334" y="1229"/>
                  <a:pt x="2328" y="1235"/>
                  <a:pt x="2324" y="1241"/>
                </a:cubicBezTo>
                <a:cubicBezTo>
                  <a:pt x="2324" y="1281"/>
                  <a:pt x="2324" y="1323"/>
                  <a:pt x="2324" y="1366"/>
                </a:cubicBezTo>
                <a:cubicBezTo>
                  <a:pt x="2349" y="1419"/>
                  <a:pt x="2352" y="1465"/>
                  <a:pt x="2351" y="1543"/>
                </a:cubicBezTo>
                <a:cubicBezTo>
                  <a:pt x="2335" y="1599"/>
                  <a:pt x="2319" y="1680"/>
                  <a:pt x="2337" y="1759"/>
                </a:cubicBezTo>
                <a:cubicBezTo>
                  <a:pt x="2353" y="1776"/>
                  <a:pt x="2369" y="1796"/>
                  <a:pt x="2385" y="1816"/>
                </a:cubicBezTo>
                <a:cubicBezTo>
                  <a:pt x="2426" y="1837"/>
                  <a:pt x="2509" y="1950"/>
                  <a:pt x="2432" y="2027"/>
                </a:cubicBezTo>
                <a:cubicBezTo>
                  <a:pt x="2361" y="2074"/>
                  <a:pt x="2358" y="2051"/>
                  <a:pt x="2357" y="2153"/>
                </a:cubicBezTo>
                <a:cubicBezTo>
                  <a:pt x="2389" y="2219"/>
                  <a:pt x="2498" y="2212"/>
                  <a:pt x="2580" y="2299"/>
                </a:cubicBezTo>
                <a:cubicBezTo>
                  <a:pt x="2580" y="2328"/>
                  <a:pt x="2579" y="2401"/>
                  <a:pt x="2547" y="2432"/>
                </a:cubicBezTo>
                <a:cubicBezTo>
                  <a:pt x="2458" y="2430"/>
                  <a:pt x="2365" y="2411"/>
                  <a:pt x="2318" y="2387"/>
                </a:cubicBezTo>
                <a:cubicBezTo>
                  <a:pt x="2315" y="2328"/>
                  <a:pt x="2299" y="2272"/>
                  <a:pt x="2283" y="2242"/>
                </a:cubicBezTo>
                <a:cubicBezTo>
                  <a:pt x="2203" y="2240"/>
                  <a:pt x="2197" y="2283"/>
                  <a:pt x="2142" y="2308"/>
                </a:cubicBezTo>
                <a:cubicBezTo>
                  <a:pt x="2114" y="2304"/>
                  <a:pt x="2088" y="2303"/>
                  <a:pt x="2062" y="2302"/>
                </a:cubicBezTo>
                <a:cubicBezTo>
                  <a:pt x="1973" y="2235"/>
                  <a:pt x="1961" y="2143"/>
                  <a:pt x="1949" y="2073"/>
                </a:cubicBezTo>
                <a:cubicBezTo>
                  <a:pt x="1936" y="2057"/>
                  <a:pt x="1923" y="2040"/>
                  <a:pt x="1914" y="2027"/>
                </a:cubicBezTo>
                <a:cubicBezTo>
                  <a:pt x="1786" y="2024"/>
                  <a:pt x="1754" y="2006"/>
                  <a:pt x="1734" y="2127"/>
                </a:cubicBezTo>
                <a:cubicBezTo>
                  <a:pt x="1699" y="2162"/>
                  <a:pt x="1677" y="2155"/>
                  <a:pt x="1645" y="2174"/>
                </a:cubicBezTo>
                <a:cubicBezTo>
                  <a:pt x="1645" y="2190"/>
                  <a:pt x="1644" y="2210"/>
                  <a:pt x="1648" y="2230"/>
                </a:cubicBezTo>
                <a:cubicBezTo>
                  <a:pt x="1673" y="2263"/>
                  <a:pt x="1727" y="2320"/>
                  <a:pt x="1704" y="2401"/>
                </a:cubicBezTo>
                <a:cubicBezTo>
                  <a:pt x="1675" y="2460"/>
                  <a:pt x="1582" y="2496"/>
                  <a:pt x="1537" y="2528"/>
                </a:cubicBezTo>
                <a:cubicBezTo>
                  <a:pt x="1531" y="2538"/>
                  <a:pt x="1524" y="2547"/>
                  <a:pt x="1518" y="2557"/>
                </a:cubicBezTo>
                <a:cubicBezTo>
                  <a:pt x="1518" y="2596"/>
                  <a:pt x="1517" y="2639"/>
                  <a:pt x="1517" y="2681"/>
                </a:cubicBezTo>
                <a:cubicBezTo>
                  <a:pt x="1542" y="2738"/>
                  <a:pt x="1603" y="2707"/>
                  <a:pt x="1602" y="2844"/>
                </a:cubicBezTo>
                <a:cubicBezTo>
                  <a:pt x="1593" y="2860"/>
                  <a:pt x="1586" y="2876"/>
                  <a:pt x="1580" y="2896"/>
                </a:cubicBezTo>
                <a:cubicBezTo>
                  <a:pt x="1554" y="2905"/>
                  <a:pt x="1532" y="2918"/>
                  <a:pt x="1509" y="2930"/>
                </a:cubicBezTo>
                <a:cubicBezTo>
                  <a:pt x="1439" y="2955"/>
                  <a:pt x="1372" y="2979"/>
                  <a:pt x="1304" y="3007"/>
                </a:cubicBezTo>
                <a:close/>
              </a:path>
            </a:pathLst>
          </a:custGeom>
          <a:solidFill>
            <a:schemeClr val="bg2"/>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0" name="Freeform 15"/>
          <p:cNvSpPr/>
          <p:nvPr/>
        </p:nvSpPr>
        <p:spPr bwMode="auto">
          <a:xfrm>
            <a:off x="1322331" y="3372908"/>
            <a:ext cx="2591153" cy="1655149"/>
          </a:xfrm>
          <a:custGeom>
            <a:avLst/>
            <a:gdLst>
              <a:gd name="T0" fmla="*/ 3842 w 5957"/>
              <a:gd name="T1" fmla="*/ 3778 h 3807"/>
              <a:gd name="T2" fmla="*/ 3757 w 5957"/>
              <a:gd name="T3" fmla="*/ 3615 h 3807"/>
              <a:gd name="T4" fmla="*/ 3627 w 5957"/>
              <a:gd name="T5" fmla="*/ 3399 h 3807"/>
              <a:gd name="T6" fmla="*/ 3452 w 5957"/>
              <a:gd name="T7" fmla="*/ 3349 h 3807"/>
              <a:gd name="T8" fmla="*/ 3216 w 5957"/>
              <a:gd name="T9" fmla="*/ 3179 h 3807"/>
              <a:gd name="T10" fmla="*/ 3070 w 5957"/>
              <a:gd name="T11" fmla="*/ 3159 h 3807"/>
              <a:gd name="T12" fmla="*/ 2890 w 5957"/>
              <a:gd name="T13" fmla="*/ 3298 h 3807"/>
              <a:gd name="T14" fmla="*/ 2844 w 5957"/>
              <a:gd name="T15" fmla="*/ 3471 h 3807"/>
              <a:gd name="T16" fmla="*/ 2782 w 5957"/>
              <a:gd name="T17" fmla="*/ 3181 h 3807"/>
              <a:gd name="T18" fmla="*/ 2401 w 5957"/>
              <a:gd name="T19" fmla="*/ 3214 h 3807"/>
              <a:gd name="T20" fmla="*/ 2195 w 5957"/>
              <a:gd name="T21" fmla="*/ 3048 h 3807"/>
              <a:gd name="T22" fmla="*/ 1851 w 5957"/>
              <a:gd name="T23" fmla="*/ 2860 h 3807"/>
              <a:gd name="T24" fmla="*/ 1711 w 5957"/>
              <a:gd name="T25" fmla="*/ 2758 h 3807"/>
              <a:gd name="T26" fmla="*/ 1479 w 5957"/>
              <a:gd name="T27" fmla="*/ 2461 h 3807"/>
              <a:gd name="T28" fmla="*/ 1314 w 5957"/>
              <a:gd name="T29" fmla="*/ 2401 h 3807"/>
              <a:gd name="T30" fmla="*/ 1117 w 5957"/>
              <a:gd name="T31" fmla="*/ 2193 h 3807"/>
              <a:gd name="T32" fmla="*/ 892 w 5957"/>
              <a:gd name="T33" fmla="*/ 1902 h 3807"/>
              <a:gd name="T34" fmla="*/ 693 w 5957"/>
              <a:gd name="T35" fmla="*/ 1959 h 3807"/>
              <a:gd name="T36" fmla="*/ 461 w 5957"/>
              <a:gd name="T37" fmla="*/ 1715 h 3807"/>
              <a:gd name="T38" fmla="*/ 67 w 5957"/>
              <a:gd name="T39" fmla="*/ 1397 h 3807"/>
              <a:gd name="T40" fmla="*/ 103 w 5957"/>
              <a:gd name="T41" fmla="*/ 1195 h 3807"/>
              <a:gd name="T42" fmla="*/ 147 w 5957"/>
              <a:gd name="T43" fmla="*/ 858 h 3807"/>
              <a:gd name="T44" fmla="*/ 322 w 5957"/>
              <a:gd name="T45" fmla="*/ 951 h 3807"/>
              <a:gd name="T46" fmla="*/ 337 w 5957"/>
              <a:gd name="T47" fmla="*/ 660 h 3807"/>
              <a:gd name="T48" fmla="*/ 336 w 5957"/>
              <a:gd name="T49" fmla="*/ 297 h 3807"/>
              <a:gd name="T50" fmla="*/ 486 w 5957"/>
              <a:gd name="T51" fmla="*/ 301 h 3807"/>
              <a:gd name="T52" fmla="*/ 694 w 5957"/>
              <a:gd name="T53" fmla="*/ 221 h 3807"/>
              <a:gd name="T54" fmla="*/ 967 w 5957"/>
              <a:gd name="T55" fmla="*/ 21 h 3807"/>
              <a:gd name="T56" fmla="*/ 1263 w 5957"/>
              <a:gd name="T57" fmla="*/ 143 h 3807"/>
              <a:gd name="T58" fmla="*/ 1551 w 5957"/>
              <a:gd name="T59" fmla="*/ 88 h 3807"/>
              <a:gd name="T60" fmla="*/ 1754 w 5957"/>
              <a:gd name="T61" fmla="*/ 283 h 3807"/>
              <a:gd name="T62" fmla="*/ 2039 w 5957"/>
              <a:gd name="T63" fmla="*/ 235 h 3807"/>
              <a:gd name="T64" fmla="*/ 2400 w 5957"/>
              <a:gd name="T65" fmla="*/ 254 h 3807"/>
              <a:gd name="T66" fmla="*/ 2771 w 5957"/>
              <a:gd name="T67" fmla="*/ 145 h 3807"/>
              <a:gd name="T68" fmla="*/ 3221 w 5957"/>
              <a:gd name="T69" fmla="*/ 180 h 3807"/>
              <a:gd name="T70" fmla="*/ 3345 w 5957"/>
              <a:gd name="T71" fmla="*/ 343 h 3807"/>
              <a:gd name="T72" fmla="*/ 3359 w 5957"/>
              <a:gd name="T73" fmla="*/ 635 h 3807"/>
              <a:gd name="T74" fmla="*/ 3515 w 5957"/>
              <a:gd name="T75" fmla="*/ 1356 h 3807"/>
              <a:gd name="T76" fmla="*/ 3792 w 5957"/>
              <a:gd name="T77" fmla="*/ 1468 h 3807"/>
              <a:gd name="T78" fmla="*/ 4349 w 5957"/>
              <a:gd name="T79" fmla="*/ 1799 h 3807"/>
              <a:gd name="T80" fmla="*/ 4748 w 5957"/>
              <a:gd name="T81" fmla="*/ 1829 h 3807"/>
              <a:gd name="T82" fmla="*/ 4913 w 5957"/>
              <a:gd name="T83" fmla="*/ 2046 h 3807"/>
              <a:gd name="T84" fmla="*/ 5094 w 5957"/>
              <a:gd name="T85" fmla="*/ 2237 h 3807"/>
              <a:gd name="T86" fmla="*/ 5187 w 5957"/>
              <a:gd name="T87" fmla="*/ 2174 h 3807"/>
              <a:gd name="T88" fmla="*/ 5395 w 5957"/>
              <a:gd name="T89" fmla="*/ 2173 h 3807"/>
              <a:gd name="T90" fmla="*/ 5530 w 5957"/>
              <a:gd name="T91" fmla="*/ 2000 h 3807"/>
              <a:gd name="T92" fmla="*/ 5825 w 5957"/>
              <a:gd name="T93" fmla="*/ 2377 h 3807"/>
              <a:gd name="T94" fmla="*/ 5957 w 5957"/>
              <a:gd name="T95" fmla="*/ 2783 h 3807"/>
              <a:gd name="T96" fmla="*/ 5916 w 5957"/>
              <a:gd name="T97" fmla="*/ 3205 h 3807"/>
              <a:gd name="T98" fmla="*/ 5900 w 5957"/>
              <a:gd name="T99" fmla="*/ 3270 h 3807"/>
              <a:gd name="T100" fmla="*/ 5714 w 5957"/>
              <a:gd name="T101" fmla="*/ 3258 h 3807"/>
              <a:gd name="T102" fmla="*/ 5735 w 5957"/>
              <a:gd name="T103" fmla="*/ 3527 h 3807"/>
              <a:gd name="T104" fmla="*/ 5623 w 5957"/>
              <a:gd name="T105" fmla="*/ 3541 h 3807"/>
              <a:gd name="T106" fmla="*/ 5352 w 5957"/>
              <a:gd name="T107" fmla="*/ 3567 h 3807"/>
              <a:gd name="T108" fmla="*/ 5192 w 5957"/>
              <a:gd name="T109" fmla="*/ 3566 h 3807"/>
              <a:gd name="T110" fmla="*/ 4985 w 5957"/>
              <a:gd name="T111" fmla="*/ 3410 h 3807"/>
              <a:gd name="T112" fmla="*/ 4780 w 5957"/>
              <a:gd name="T113" fmla="*/ 3438 h 3807"/>
              <a:gd name="T114" fmla="*/ 4505 w 5957"/>
              <a:gd name="T115" fmla="*/ 3621 h 3807"/>
              <a:gd name="T116" fmla="*/ 4277 w 5957"/>
              <a:gd name="T117" fmla="*/ 3762 h 3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957" h="3807">
                <a:moveTo>
                  <a:pt x="4098" y="3807"/>
                </a:moveTo>
                <a:cubicBezTo>
                  <a:pt x="4066" y="3773"/>
                  <a:pt x="3868" y="3778"/>
                  <a:pt x="3842" y="3778"/>
                </a:cubicBezTo>
                <a:cubicBezTo>
                  <a:pt x="3830" y="3781"/>
                  <a:pt x="3817" y="3784"/>
                  <a:pt x="3804" y="3790"/>
                </a:cubicBezTo>
                <a:cubicBezTo>
                  <a:pt x="3622" y="3772"/>
                  <a:pt x="3725" y="3706"/>
                  <a:pt x="3757" y="3615"/>
                </a:cubicBezTo>
                <a:cubicBezTo>
                  <a:pt x="3757" y="3592"/>
                  <a:pt x="3757" y="3569"/>
                  <a:pt x="3757" y="3546"/>
                </a:cubicBezTo>
                <a:cubicBezTo>
                  <a:pt x="3636" y="3504"/>
                  <a:pt x="3646" y="3471"/>
                  <a:pt x="3627" y="3399"/>
                </a:cubicBezTo>
                <a:cubicBezTo>
                  <a:pt x="3621" y="3389"/>
                  <a:pt x="3615" y="3379"/>
                  <a:pt x="3608" y="3372"/>
                </a:cubicBezTo>
                <a:cubicBezTo>
                  <a:pt x="3544" y="3371"/>
                  <a:pt x="3497" y="3363"/>
                  <a:pt x="3452" y="3349"/>
                </a:cubicBezTo>
                <a:cubicBezTo>
                  <a:pt x="3433" y="3322"/>
                  <a:pt x="3417" y="3295"/>
                  <a:pt x="3401" y="3272"/>
                </a:cubicBezTo>
                <a:cubicBezTo>
                  <a:pt x="3321" y="3247"/>
                  <a:pt x="3248" y="3206"/>
                  <a:pt x="3216" y="3179"/>
                </a:cubicBezTo>
                <a:cubicBezTo>
                  <a:pt x="3204" y="3172"/>
                  <a:pt x="3191" y="3165"/>
                  <a:pt x="3178" y="3162"/>
                </a:cubicBezTo>
                <a:cubicBezTo>
                  <a:pt x="3140" y="3161"/>
                  <a:pt x="3105" y="3160"/>
                  <a:pt x="3070" y="3159"/>
                </a:cubicBezTo>
                <a:cubicBezTo>
                  <a:pt x="3021" y="3187"/>
                  <a:pt x="2992" y="3239"/>
                  <a:pt x="2932" y="3260"/>
                </a:cubicBezTo>
                <a:cubicBezTo>
                  <a:pt x="2916" y="3273"/>
                  <a:pt x="2903" y="3286"/>
                  <a:pt x="2890" y="3298"/>
                </a:cubicBezTo>
                <a:cubicBezTo>
                  <a:pt x="2880" y="3315"/>
                  <a:pt x="2874" y="3331"/>
                  <a:pt x="2867" y="3347"/>
                </a:cubicBezTo>
                <a:cubicBezTo>
                  <a:pt x="2857" y="3386"/>
                  <a:pt x="2851" y="3428"/>
                  <a:pt x="2844" y="3471"/>
                </a:cubicBezTo>
                <a:cubicBezTo>
                  <a:pt x="2694" y="3444"/>
                  <a:pt x="2736" y="3311"/>
                  <a:pt x="2782" y="3230"/>
                </a:cubicBezTo>
                <a:cubicBezTo>
                  <a:pt x="2782" y="3214"/>
                  <a:pt x="2782" y="3197"/>
                  <a:pt x="2782" y="3181"/>
                </a:cubicBezTo>
                <a:cubicBezTo>
                  <a:pt x="2715" y="3127"/>
                  <a:pt x="2718" y="3147"/>
                  <a:pt x="2674" y="3139"/>
                </a:cubicBezTo>
                <a:cubicBezTo>
                  <a:pt x="2546" y="3162"/>
                  <a:pt x="2485" y="3167"/>
                  <a:pt x="2401" y="3214"/>
                </a:cubicBezTo>
                <a:cubicBezTo>
                  <a:pt x="2309" y="3212"/>
                  <a:pt x="2261" y="3145"/>
                  <a:pt x="2239" y="3095"/>
                </a:cubicBezTo>
                <a:cubicBezTo>
                  <a:pt x="2223" y="3079"/>
                  <a:pt x="2207" y="3062"/>
                  <a:pt x="2195" y="3048"/>
                </a:cubicBezTo>
                <a:cubicBezTo>
                  <a:pt x="2112" y="3046"/>
                  <a:pt x="2032" y="3044"/>
                  <a:pt x="1952" y="3042"/>
                </a:cubicBezTo>
                <a:cubicBezTo>
                  <a:pt x="1885" y="2995"/>
                  <a:pt x="1876" y="2906"/>
                  <a:pt x="1851" y="2860"/>
                </a:cubicBezTo>
                <a:cubicBezTo>
                  <a:pt x="1800" y="2842"/>
                  <a:pt x="1797" y="2845"/>
                  <a:pt x="1778" y="2812"/>
                </a:cubicBezTo>
                <a:cubicBezTo>
                  <a:pt x="1755" y="2792"/>
                  <a:pt x="1733" y="2775"/>
                  <a:pt x="1711" y="2758"/>
                </a:cubicBezTo>
                <a:cubicBezTo>
                  <a:pt x="1669" y="2740"/>
                  <a:pt x="1628" y="2726"/>
                  <a:pt x="1587" y="2712"/>
                </a:cubicBezTo>
                <a:cubicBezTo>
                  <a:pt x="1463" y="2598"/>
                  <a:pt x="1495" y="2582"/>
                  <a:pt x="1479" y="2461"/>
                </a:cubicBezTo>
                <a:cubicBezTo>
                  <a:pt x="1470" y="2441"/>
                  <a:pt x="1460" y="2421"/>
                  <a:pt x="1451" y="2401"/>
                </a:cubicBezTo>
                <a:cubicBezTo>
                  <a:pt x="1403" y="2400"/>
                  <a:pt x="1358" y="2399"/>
                  <a:pt x="1314" y="2401"/>
                </a:cubicBezTo>
                <a:cubicBezTo>
                  <a:pt x="1218" y="2366"/>
                  <a:pt x="1225" y="2336"/>
                  <a:pt x="1212" y="2277"/>
                </a:cubicBezTo>
                <a:cubicBezTo>
                  <a:pt x="1171" y="2224"/>
                  <a:pt x="1142" y="2207"/>
                  <a:pt x="1117" y="2193"/>
                </a:cubicBezTo>
                <a:cubicBezTo>
                  <a:pt x="1075" y="2156"/>
                  <a:pt x="1034" y="2119"/>
                  <a:pt x="996" y="2082"/>
                </a:cubicBezTo>
                <a:cubicBezTo>
                  <a:pt x="961" y="2022"/>
                  <a:pt x="926" y="1962"/>
                  <a:pt x="892" y="1902"/>
                </a:cubicBezTo>
                <a:cubicBezTo>
                  <a:pt x="825" y="1900"/>
                  <a:pt x="805" y="1903"/>
                  <a:pt x="767" y="1919"/>
                </a:cubicBezTo>
                <a:cubicBezTo>
                  <a:pt x="741" y="1931"/>
                  <a:pt x="716" y="1944"/>
                  <a:pt x="693" y="1959"/>
                </a:cubicBezTo>
                <a:cubicBezTo>
                  <a:pt x="655" y="1958"/>
                  <a:pt x="616" y="1957"/>
                  <a:pt x="581" y="1957"/>
                </a:cubicBezTo>
                <a:cubicBezTo>
                  <a:pt x="480" y="1885"/>
                  <a:pt x="474" y="1790"/>
                  <a:pt x="461" y="1715"/>
                </a:cubicBezTo>
                <a:cubicBezTo>
                  <a:pt x="430" y="1665"/>
                  <a:pt x="401" y="1615"/>
                  <a:pt x="373" y="1565"/>
                </a:cubicBezTo>
                <a:cubicBezTo>
                  <a:pt x="278" y="1464"/>
                  <a:pt x="160" y="1429"/>
                  <a:pt x="67" y="1397"/>
                </a:cubicBezTo>
                <a:cubicBezTo>
                  <a:pt x="0" y="1346"/>
                  <a:pt x="39" y="1298"/>
                  <a:pt x="58" y="1266"/>
                </a:cubicBezTo>
                <a:cubicBezTo>
                  <a:pt x="84" y="1250"/>
                  <a:pt x="97" y="1204"/>
                  <a:pt x="103" y="1195"/>
                </a:cubicBezTo>
                <a:cubicBezTo>
                  <a:pt x="104" y="1116"/>
                  <a:pt x="108" y="1041"/>
                  <a:pt x="111" y="966"/>
                </a:cubicBezTo>
                <a:cubicBezTo>
                  <a:pt x="77" y="867"/>
                  <a:pt x="48" y="856"/>
                  <a:pt x="147" y="858"/>
                </a:cubicBezTo>
                <a:cubicBezTo>
                  <a:pt x="156" y="865"/>
                  <a:pt x="166" y="875"/>
                  <a:pt x="179" y="885"/>
                </a:cubicBezTo>
                <a:cubicBezTo>
                  <a:pt x="191" y="919"/>
                  <a:pt x="251" y="1041"/>
                  <a:pt x="322" y="951"/>
                </a:cubicBezTo>
                <a:cubicBezTo>
                  <a:pt x="332" y="919"/>
                  <a:pt x="342" y="890"/>
                  <a:pt x="351" y="860"/>
                </a:cubicBezTo>
                <a:cubicBezTo>
                  <a:pt x="345" y="791"/>
                  <a:pt x="339" y="726"/>
                  <a:pt x="337" y="660"/>
                </a:cubicBezTo>
                <a:cubicBezTo>
                  <a:pt x="318" y="607"/>
                  <a:pt x="299" y="558"/>
                  <a:pt x="280" y="508"/>
                </a:cubicBezTo>
                <a:cubicBezTo>
                  <a:pt x="258" y="393"/>
                  <a:pt x="268" y="347"/>
                  <a:pt x="336" y="297"/>
                </a:cubicBezTo>
                <a:cubicBezTo>
                  <a:pt x="345" y="281"/>
                  <a:pt x="355" y="264"/>
                  <a:pt x="368" y="248"/>
                </a:cubicBezTo>
                <a:cubicBezTo>
                  <a:pt x="406" y="266"/>
                  <a:pt x="444" y="283"/>
                  <a:pt x="486" y="301"/>
                </a:cubicBezTo>
                <a:cubicBezTo>
                  <a:pt x="521" y="301"/>
                  <a:pt x="556" y="302"/>
                  <a:pt x="594" y="303"/>
                </a:cubicBezTo>
                <a:cubicBezTo>
                  <a:pt x="623" y="275"/>
                  <a:pt x="658" y="262"/>
                  <a:pt x="694" y="221"/>
                </a:cubicBezTo>
                <a:cubicBezTo>
                  <a:pt x="733" y="114"/>
                  <a:pt x="775" y="59"/>
                  <a:pt x="877" y="3"/>
                </a:cubicBezTo>
                <a:cubicBezTo>
                  <a:pt x="906" y="3"/>
                  <a:pt x="906" y="0"/>
                  <a:pt x="967" y="21"/>
                </a:cubicBezTo>
                <a:cubicBezTo>
                  <a:pt x="1011" y="52"/>
                  <a:pt x="1059" y="82"/>
                  <a:pt x="1107" y="113"/>
                </a:cubicBezTo>
                <a:cubicBezTo>
                  <a:pt x="1106" y="202"/>
                  <a:pt x="1202" y="161"/>
                  <a:pt x="1263" y="143"/>
                </a:cubicBezTo>
                <a:cubicBezTo>
                  <a:pt x="1298" y="138"/>
                  <a:pt x="1337" y="132"/>
                  <a:pt x="1375" y="126"/>
                </a:cubicBezTo>
                <a:cubicBezTo>
                  <a:pt x="1452" y="50"/>
                  <a:pt x="1443" y="14"/>
                  <a:pt x="1551" y="88"/>
                </a:cubicBezTo>
                <a:cubicBezTo>
                  <a:pt x="1550" y="180"/>
                  <a:pt x="1550" y="170"/>
                  <a:pt x="1646" y="235"/>
                </a:cubicBezTo>
                <a:cubicBezTo>
                  <a:pt x="1681" y="249"/>
                  <a:pt x="1716" y="266"/>
                  <a:pt x="1754" y="283"/>
                </a:cubicBezTo>
                <a:cubicBezTo>
                  <a:pt x="1783" y="284"/>
                  <a:pt x="1812" y="285"/>
                  <a:pt x="1844" y="286"/>
                </a:cubicBezTo>
                <a:cubicBezTo>
                  <a:pt x="1898" y="261"/>
                  <a:pt x="1959" y="239"/>
                  <a:pt x="2039" y="235"/>
                </a:cubicBezTo>
                <a:cubicBezTo>
                  <a:pt x="2148" y="195"/>
                  <a:pt x="2145" y="179"/>
                  <a:pt x="2272" y="247"/>
                </a:cubicBezTo>
                <a:cubicBezTo>
                  <a:pt x="2314" y="248"/>
                  <a:pt x="2355" y="249"/>
                  <a:pt x="2400" y="254"/>
                </a:cubicBezTo>
                <a:cubicBezTo>
                  <a:pt x="2442" y="222"/>
                  <a:pt x="2432" y="192"/>
                  <a:pt x="2483" y="181"/>
                </a:cubicBezTo>
                <a:cubicBezTo>
                  <a:pt x="2576" y="104"/>
                  <a:pt x="2621" y="66"/>
                  <a:pt x="2771" y="145"/>
                </a:cubicBezTo>
                <a:cubicBezTo>
                  <a:pt x="2873" y="148"/>
                  <a:pt x="3011" y="128"/>
                  <a:pt x="3135" y="132"/>
                </a:cubicBezTo>
                <a:cubicBezTo>
                  <a:pt x="3164" y="145"/>
                  <a:pt x="3193" y="163"/>
                  <a:pt x="3221" y="180"/>
                </a:cubicBezTo>
                <a:cubicBezTo>
                  <a:pt x="3244" y="203"/>
                  <a:pt x="3278" y="250"/>
                  <a:pt x="3342" y="268"/>
                </a:cubicBezTo>
                <a:cubicBezTo>
                  <a:pt x="3342" y="291"/>
                  <a:pt x="3342" y="317"/>
                  <a:pt x="3345" y="343"/>
                </a:cubicBezTo>
                <a:cubicBezTo>
                  <a:pt x="3370" y="383"/>
                  <a:pt x="3443" y="447"/>
                  <a:pt x="3414" y="538"/>
                </a:cubicBezTo>
                <a:cubicBezTo>
                  <a:pt x="3395" y="570"/>
                  <a:pt x="3375" y="603"/>
                  <a:pt x="3359" y="635"/>
                </a:cubicBezTo>
                <a:cubicBezTo>
                  <a:pt x="3359" y="674"/>
                  <a:pt x="3359" y="714"/>
                  <a:pt x="3359" y="753"/>
                </a:cubicBezTo>
                <a:cubicBezTo>
                  <a:pt x="3380" y="956"/>
                  <a:pt x="3337" y="1168"/>
                  <a:pt x="3515" y="1356"/>
                </a:cubicBezTo>
                <a:cubicBezTo>
                  <a:pt x="3543" y="1373"/>
                  <a:pt x="3604" y="1417"/>
                  <a:pt x="3658" y="1441"/>
                </a:cubicBezTo>
                <a:cubicBezTo>
                  <a:pt x="3703" y="1449"/>
                  <a:pt x="3747" y="1457"/>
                  <a:pt x="3792" y="1468"/>
                </a:cubicBezTo>
                <a:cubicBezTo>
                  <a:pt x="3855" y="1597"/>
                  <a:pt x="3954" y="1642"/>
                  <a:pt x="4120" y="1673"/>
                </a:cubicBezTo>
                <a:cubicBezTo>
                  <a:pt x="4187" y="1727"/>
                  <a:pt x="4231" y="1783"/>
                  <a:pt x="4349" y="1799"/>
                </a:cubicBezTo>
                <a:cubicBezTo>
                  <a:pt x="4458" y="1799"/>
                  <a:pt x="4567" y="1798"/>
                  <a:pt x="4675" y="1801"/>
                </a:cubicBezTo>
                <a:cubicBezTo>
                  <a:pt x="4697" y="1808"/>
                  <a:pt x="4723" y="1819"/>
                  <a:pt x="4748" y="1829"/>
                </a:cubicBezTo>
                <a:cubicBezTo>
                  <a:pt x="4780" y="1850"/>
                  <a:pt x="4815" y="1873"/>
                  <a:pt x="4850" y="1897"/>
                </a:cubicBezTo>
                <a:cubicBezTo>
                  <a:pt x="4869" y="1947"/>
                  <a:pt x="4891" y="1997"/>
                  <a:pt x="4913" y="2046"/>
                </a:cubicBezTo>
                <a:cubicBezTo>
                  <a:pt x="4935" y="2135"/>
                  <a:pt x="4932" y="2145"/>
                  <a:pt x="5027" y="2232"/>
                </a:cubicBezTo>
                <a:cubicBezTo>
                  <a:pt x="5050" y="2233"/>
                  <a:pt x="5072" y="2234"/>
                  <a:pt x="5094" y="2237"/>
                </a:cubicBezTo>
                <a:cubicBezTo>
                  <a:pt x="5104" y="2218"/>
                  <a:pt x="5117" y="2199"/>
                  <a:pt x="5130" y="2179"/>
                </a:cubicBezTo>
                <a:cubicBezTo>
                  <a:pt x="5149" y="2177"/>
                  <a:pt x="5168" y="2174"/>
                  <a:pt x="5187" y="2174"/>
                </a:cubicBezTo>
                <a:cubicBezTo>
                  <a:pt x="5187" y="2210"/>
                  <a:pt x="5228" y="2238"/>
                  <a:pt x="5286" y="2239"/>
                </a:cubicBezTo>
                <a:cubicBezTo>
                  <a:pt x="5321" y="2217"/>
                  <a:pt x="5357" y="2195"/>
                  <a:pt x="5395" y="2173"/>
                </a:cubicBezTo>
                <a:cubicBezTo>
                  <a:pt x="5437" y="2122"/>
                  <a:pt x="5472" y="2047"/>
                  <a:pt x="5517" y="2003"/>
                </a:cubicBezTo>
                <a:cubicBezTo>
                  <a:pt x="5521" y="1999"/>
                  <a:pt x="5524" y="1999"/>
                  <a:pt x="5530" y="2000"/>
                </a:cubicBezTo>
                <a:cubicBezTo>
                  <a:pt x="5546" y="2023"/>
                  <a:pt x="5591" y="2057"/>
                  <a:pt x="5648" y="2094"/>
                </a:cubicBezTo>
                <a:cubicBezTo>
                  <a:pt x="5667" y="2177"/>
                  <a:pt x="5739" y="2280"/>
                  <a:pt x="5825" y="2377"/>
                </a:cubicBezTo>
                <a:cubicBezTo>
                  <a:pt x="5844" y="2446"/>
                  <a:pt x="5863" y="2516"/>
                  <a:pt x="5885" y="2585"/>
                </a:cubicBezTo>
                <a:cubicBezTo>
                  <a:pt x="5913" y="2628"/>
                  <a:pt x="5957" y="2688"/>
                  <a:pt x="5957" y="2783"/>
                </a:cubicBezTo>
                <a:cubicBezTo>
                  <a:pt x="5886" y="2866"/>
                  <a:pt x="5883" y="2857"/>
                  <a:pt x="5885" y="2988"/>
                </a:cubicBezTo>
                <a:cubicBezTo>
                  <a:pt x="5901" y="3044"/>
                  <a:pt x="5949" y="3120"/>
                  <a:pt x="5916" y="3205"/>
                </a:cubicBezTo>
                <a:cubicBezTo>
                  <a:pt x="5916" y="3224"/>
                  <a:pt x="5916" y="3247"/>
                  <a:pt x="5916" y="3270"/>
                </a:cubicBezTo>
                <a:cubicBezTo>
                  <a:pt x="5909" y="3270"/>
                  <a:pt x="5903" y="3270"/>
                  <a:pt x="5900" y="3270"/>
                </a:cubicBezTo>
                <a:cubicBezTo>
                  <a:pt x="5900" y="3243"/>
                  <a:pt x="5852" y="3223"/>
                  <a:pt x="5839" y="3206"/>
                </a:cubicBezTo>
                <a:cubicBezTo>
                  <a:pt x="5760" y="3204"/>
                  <a:pt x="5750" y="3233"/>
                  <a:pt x="5714" y="3258"/>
                </a:cubicBezTo>
                <a:cubicBezTo>
                  <a:pt x="5714" y="3307"/>
                  <a:pt x="5733" y="3364"/>
                  <a:pt x="5745" y="3449"/>
                </a:cubicBezTo>
                <a:cubicBezTo>
                  <a:pt x="5742" y="3475"/>
                  <a:pt x="5739" y="3501"/>
                  <a:pt x="5735" y="3527"/>
                </a:cubicBezTo>
                <a:cubicBezTo>
                  <a:pt x="5722" y="3530"/>
                  <a:pt x="5710" y="3537"/>
                  <a:pt x="5697" y="3543"/>
                </a:cubicBezTo>
                <a:cubicBezTo>
                  <a:pt x="5671" y="3542"/>
                  <a:pt x="5646" y="3542"/>
                  <a:pt x="5623" y="3541"/>
                </a:cubicBezTo>
                <a:cubicBezTo>
                  <a:pt x="5588" y="3494"/>
                  <a:pt x="5557" y="3451"/>
                  <a:pt x="5525" y="3408"/>
                </a:cubicBezTo>
                <a:cubicBezTo>
                  <a:pt x="5401" y="3342"/>
                  <a:pt x="5327" y="3439"/>
                  <a:pt x="5352" y="3567"/>
                </a:cubicBezTo>
                <a:cubicBezTo>
                  <a:pt x="5342" y="3583"/>
                  <a:pt x="5332" y="3599"/>
                  <a:pt x="5326" y="3619"/>
                </a:cubicBezTo>
                <a:cubicBezTo>
                  <a:pt x="5271" y="3617"/>
                  <a:pt x="5205" y="3580"/>
                  <a:pt x="5192" y="3566"/>
                </a:cubicBezTo>
                <a:cubicBezTo>
                  <a:pt x="5186" y="3540"/>
                  <a:pt x="5179" y="3517"/>
                  <a:pt x="5176" y="3494"/>
                </a:cubicBezTo>
                <a:cubicBezTo>
                  <a:pt x="5100" y="3449"/>
                  <a:pt x="5033" y="3431"/>
                  <a:pt x="4985" y="3410"/>
                </a:cubicBezTo>
                <a:cubicBezTo>
                  <a:pt x="4972" y="3394"/>
                  <a:pt x="4960" y="3377"/>
                  <a:pt x="4950" y="3364"/>
                </a:cubicBezTo>
                <a:cubicBezTo>
                  <a:pt x="4845" y="3361"/>
                  <a:pt x="4854" y="3381"/>
                  <a:pt x="4780" y="3438"/>
                </a:cubicBezTo>
                <a:cubicBezTo>
                  <a:pt x="4736" y="3460"/>
                  <a:pt x="4691" y="3485"/>
                  <a:pt x="4649" y="3510"/>
                </a:cubicBezTo>
                <a:cubicBezTo>
                  <a:pt x="4547" y="3527"/>
                  <a:pt x="4563" y="3540"/>
                  <a:pt x="4505" y="3621"/>
                </a:cubicBezTo>
                <a:cubicBezTo>
                  <a:pt x="4370" y="3634"/>
                  <a:pt x="4383" y="3634"/>
                  <a:pt x="4309" y="3734"/>
                </a:cubicBezTo>
                <a:cubicBezTo>
                  <a:pt x="4296" y="3743"/>
                  <a:pt x="4287" y="3753"/>
                  <a:pt x="4277" y="3762"/>
                </a:cubicBezTo>
                <a:cubicBezTo>
                  <a:pt x="4194" y="3773"/>
                  <a:pt x="4155" y="3789"/>
                  <a:pt x="4098" y="3807"/>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1" name="Freeform 16"/>
          <p:cNvSpPr/>
          <p:nvPr/>
        </p:nvSpPr>
        <p:spPr bwMode="auto">
          <a:xfrm>
            <a:off x="6404178" y="4524176"/>
            <a:ext cx="487935" cy="499096"/>
          </a:xfrm>
          <a:custGeom>
            <a:avLst/>
            <a:gdLst>
              <a:gd name="T0" fmla="*/ 478 w 1119"/>
              <a:gd name="T1" fmla="*/ 1150 h 1150"/>
              <a:gd name="T2" fmla="*/ 325 w 1119"/>
              <a:gd name="T3" fmla="*/ 1080 h 1150"/>
              <a:gd name="T4" fmla="*/ 259 w 1119"/>
              <a:gd name="T5" fmla="*/ 876 h 1150"/>
              <a:gd name="T6" fmla="*/ 202 w 1119"/>
              <a:gd name="T7" fmla="*/ 822 h 1150"/>
              <a:gd name="T8" fmla="*/ 145 w 1119"/>
              <a:gd name="T9" fmla="*/ 814 h 1150"/>
              <a:gd name="T10" fmla="*/ 0 w 1119"/>
              <a:gd name="T11" fmla="*/ 519 h 1150"/>
              <a:gd name="T12" fmla="*/ 80 w 1119"/>
              <a:gd name="T13" fmla="*/ 396 h 1150"/>
              <a:gd name="T14" fmla="*/ 180 w 1119"/>
              <a:gd name="T15" fmla="*/ 294 h 1150"/>
              <a:gd name="T16" fmla="*/ 219 w 1119"/>
              <a:gd name="T17" fmla="*/ 233 h 1150"/>
              <a:gd name="T18" fmla="*/ 226 w 1119"/>
              <a:gd name="T19" fmla="*/ 73 h 1150"/>
              <a:gd name="T20" fmla="*/ 347 w 1119"/>
              <a:gd name="T21" fmla="*/ 56 h 1150"/>
              <a:gd name="T22" fmla="*/ 430 w 1119"/>
              <a:gd name="T23" fmla="*/ 58 h 1150"/>
              <a:gd name="T24" fmla="*/ 622 w 1119"/>
              <a:gd name="T25" fmla="*/ 53 h 1150"/>
              <a:gd name="T26" fmla="*/ 778 w 1119"/>
              <a:gd name="T27" fmla="*/ 103 h 1150"/>
              <a:gd name="T28" fmla="*/ 916 w 1119"/>
              <a:gd name="T29" fmla="*/ 64 h 1150"/>
              <a:gd name="T30" fmla="*/ 993 w 1119"/>
              <a:gd name="T31" fmla="*/ 98 h 1150"/>
              <a:gd name="T32" fmla="*/ 1114 w 1119"/>
              <a:gd name="T33" fmla="*/ 115 h 1150"/>
              <a:gd name="T34" fmla="*/ 975 w 1119"/>
              <a:gd name="T35" fmla="*/ 301 h 1150"/>
              <a:gd name="T36" fmla="*/ 1068 w 1119"/>
              <a:gd name="T37" fmla="*/ 303 h 1150"/>
              <a:gd name="T38" fmla="*/ 1107 w 1119"/>
              <a:gd name="T39" fmla="*/ 265 h 1150"/>
              <a:gd name="T40" fmla="*/ 1097 w 1119"/>
              <a:gd name="T41" fmla="*/ 343 h 1150"/>
              <a:gd name="T42" fmla="*/ 981 w 1119"/>
              <a:gd name="T43" fmla="*/ 390 h 1150"/>
              <a:gd name="T44" fmla="*/ 987 w 1119"/>
              <a:gd name="T45" fmla="*/ 449 h 1150"/>
              <a:gd name="T46" fmla="*/ 1048 w 1119"/>
              <a:gd name="T47" fmla="*/ 483 h 1150"/>
              <a:gd name="T48" fmla="*/ 1034 w 1119"/>
              <a:gd name="T49" fmla="*/ 650 h 1150"/>
              <a:gd name="T50" fmla="*/ 1027 w 1119"/>
              <a:gd name="T51" fmla="*/ 780 h 1150"/>
              <a:gd name="T52" fmla="*/ 1001 w 1119"/>
              <a:gd name="T53" fmla="*/ 786 h 1150"/>
              <a:gd name="T54" fmla="*/ 998 w 1119"/>
              <a:gd name="T55" fmla="*/ 747 h 1150"/>
              <a:gd name="T56" fmla="*/ 822 w 1119"/>
              <a:gd name="T57" fmla="*/ 873 h 1150"/>
              <a:gd name="T58" fmla="*/ 799 w 1119"/>
              <a:gd name="T59" fmla="*/ 929 h 1150"/>
              <a:gd name="T60" fmla="*/ 792 w 1119"/>
              <a:gd name="T61" fmla="*/ 1109 h 1150"/>
              <a:gd name="T62" fmla="*/ 760 w 1119"/>
              <a:gd name="T63" fmla="*/ 1101 h 1150"/>
              <a:gd name="T64" fmla="*/ 478 w 1119"/>
              <a:gd name="T65" fmla="*/ 115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19" h="1150">
                <a:moveTo>
                  <a:pt x="478" y="1150"/>
                </a:moveTo>
                <a:cubicBezTo>
                  <a:pt x="386" y="1131"/>
                  <a:pt x="360" y="1117"/>
                  <a:pt x="325" y="1080"/>
                </a:cubicBezTo>
                <a:cubicBezTo>
                  <a:pt x="303" y="1011"/>
                  <a:pt x="281" y="942"/>
                  <a:pt x="259" y="876"/>
                </a:cubicBezTo>
                <a:cubicBezTo>
                  <a:pt x="240" y="856"/>
                  <a:pt x="221" y="839"/>
                  <a:pt x="202" y="822"/>
                </a:cubicBezTo>
                <a:cubicBezTo>
                  <a:pt x="183" y="818"/>
                  <a:pt x="164" y="814"/>
                  <a:pt x="145" y="814"/>
                </a:cubicBezTo>
                <a:cubicBezTo>
                  <a:pt x="177" y="694"/>
                  <a:pt x="47" y="569"/>
                  <a:pt x="0" y="519"/>
                </a:cubicBezTo>
                <a:cubicBezTo>
                  <a:pt x="0" y="466"/>
                  <a:pt x="61" y="429"/>
                  <a:pt x="80" y="396"/>
                </a:cubicBezTo>
                <a:cubicBezTo>
                  <a:pt x="81" y="334"/>
                  <a:pt x="138" y="326"/>
                  <a:pt x="180" y="294"/>
                </a:cubicBezTo>
                <a:cubicBezTo>
                  <a:pt x="193" y="271"/>
                  <a:pt x="206" y="252"/>
                  <a:pt x="219" y="233"/>
                </a:cubicBezTo>
                <a:cubicBezTo>
                  <a:pt x="219" y="184"/>
                  <a:pt x="213" y="85"/>
                  <a:pt x="226" y="73"/>
                </a:cubicBezTo>
                <a:cubicBezTo>
                  <a:pt x="258" y="70"/>
                  <a:pt x="287" y="15"/>
                  <a:pt x="347" y="56"/>
                </a:cubicBezTo>
                <a:cubicBezTo>
                  <a:pt x="373" y="57"/>
                  <a:pt x="402" y="57"/>
                  <a:pt x="430" y="58"/>
                </a:cubicBezTo>
                <a:cubicBezTo>
                  <a:pt x="469" y="7"/>
                  <a:pt x="552" y="35"/>
                  <a:pt x="622" y="53"/>
                </a:cubicBezTo>
                <a:cubicBezTo>
                  <a:pt x="644" y="86"/>
                  <a:pt x="711" y="134"/>
                  <a:pt x="778" y="103"/>
                </a:cubicBezTo>
                <a:cubicBezTo>
                  <a:pt x="814" y="78"/>
                  <a:pt x="856" y="0"/>
                  <a:pt x="916" y="64"/>
                </a:cubicBezTo>
                <a:cubicBezTo>
                  <a:pt x="942" y="74"/>
                  <a:pt x="967" y="85"/>
                  <a:pt x="993" y="98"/>
                </a:cubicBezTo>
                <a:cubicBezTo>
                  <a:pt x="1031" y="103"/>
                  <a:pt x="1072" y="107"/>
                  <a:pt x="1114" y="115"/>
                </a:cubicBezTo>
                <a:cubicBezTo>
                  <a:pt x="1101" y="144"/>
                  <a:pt x="912" y="234"/>
                  <a:pt x="975" y="301"/>
                </a:cubicBezTo>
                <a:cubicBezTo>
                  <a:pt x="1004" y="302"/>
                  <a:pt x="1036" y="303"/>
                  <a:pt x="1068" y="303"/>
                </a:cubicBezTo>
                <a:cubicBezTo>
                  <a:pt x="1081" y="291"/>
                  <a:pt x="1094" y="278"/>
                  <a:pt x="1107" y="265"/>
                </a:cubicBezTo>
                <a:cubicBezTo>
                  <a:pt x="1110" y="278"/>
                  <a:pt x="1119" y="321"/>
                  <a:pt x="1097" y="343"/>
                </a:cubicBezTo>
                <a:cubicBezTo>
                  <a:pt x="1036" y="355"/>
                  <a:pt x="1013" y="368"/>
                  <a:pt x="981" y="390"/>
                </a:cubicBezTo>
                <a:cubicBezTo>
                  <a:pt x="981" y="409"/>
                  <a:pt x="984" y="429"/>
                  <a:pt x="987" y="449"/>
                </a:cubicBezTo>
                <a:cubicBezTo>
                  <a:pt x="1006" y="459"/>
                  <a:pt x="1025" y="469"/>
                  <a:pt x="1048" y="483"/>
                </a:cubicBezTo>
                <a:cubicBezTo>
                  <a:pt x="1035" y="535"/>
                  <a:pt x="1034" y="571"/>
                  <a:pt x="1034" y="650"/>
                </a:cubicBezTo>
                <a:cubicBezTo>
                  <a:pt x="1040" y="673"/>
                  <a:pt x="1059" y="749"/>
                  <a:pt x="1027" y="780"/>
                </a:cubicBezTo>
                <a:cubicBezTo>
                  <a:pt x="1017" y="780"/>
                  <a:pt x="1008" y="783"/>
                  <a:pt x="1001" y="786"/>
                </a:cubicBezTo>
                <a:cubicBezTo>
                  <a:pt x="998" y="773"/>
                  <a:pt x="998" y="760"/>
                  <a:pt x="998" y="747"/>
                </a:cubicBezTo>
                <a:cubicBezTo>
                  <a:pt x="941" y="706"/>
                  <a:pt x="851" y="845"/>
                  <a:pt x="822" y="873"/>
                </a:cubicBezTo>
                <a:cubicBezTo>
                  <a:pt x="812" y="890"/>
                  <a:pt x="806" y="909"/>
                  <a:pt x="799" y="929"/>
                </a:cubicBezTo>
                <a:cubicBezTo>
                  <a:pt x="796" y="987"/>
                  <a:pt x="792" y="1046"/>
                  <a:pt x="792" y="1109"/>
                </a:cubicBezTo>
                <a:cubicBezTo>
                  <a:pt x="779" y="1105"/>
                  <a:pt x="769" y="1101"/>
                  <a:pt x="760" y="1101"/>
                </a:cubicBezTo>
                <a:cubicBezTo>
                  <a:pt x="629" y="1098"/>
                  <a:pt x="581" y="1110"/>
                  <a:pt x="478" y="1150"/>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2" name="Freeform 17"/>
          <p:cNvSpPr/>
          <p:nvPr/>
        </p:nvSpPr>
        <p:spPr bwMode="auto">
          <a:xfrm>
            <a:off x="4747435" y="4307319"/>
            <a:ext cx="613904" cy="663335"/>
          </a:xfrm>
          <a:custGeom>
            <a:avLst/>
            <a:gdLst>
              <a:gd name="T0" fmla="*/ 1136 w 1411"/>
              <a:gd name="T1" fmla="*/ 1526 h 1526"/>
              <a:gd name="T2" fmla="*/ 913 w 1411"/>
              <a:gd name="T3" fmla="*/ 1307 h 1526"/>
              <a:gd name="T4" fmla="*/ 656 w 1411"/>
              <a:gd name="T5" fmla="*/ 1094 h 1526"/>
              <a:gd name="T6" fmla="*/ 601 w 1411"/>
              <a:gd name="T7" fmla="*/ 1188 h 1526"/>
              <a:gd name="T8" fmla="*/ 463 w 1411"/>
              <a:gd name="T9" fmla="*/ 1332 h 1526"/>
              <a:gd name="T10" fmla="*/ 462 w 1411"/>
              <a:gd name="T11" fmla="*/ 1345 h 1526"/>
              <a:gd name="T12" fmla="*/ 427 w 1411"/>
              <a:gd name="T13" fmla="*/ 1360 h 1526"/>
              <a:gd name="T14" fmla="*/ 360 w 1411"/>
              <a:gd name="T15" fmla="*/ 1385 h 1526"/>
              <a:gd name="T16" fmla="*/ 121 w 1411"/>
              <a:gd name="T17" fmla="*/ 1300 h 1526"/>
              <a:gd name="T18" fmla="*/ 128 w 1411"/>
              <a:gd name="T19" fmla="*/ 1127 h 1526"/>
              <a:gd name="T20" fmla="*/ 11 w 1411"/>
              <a:gd name="T21" fmla="*/ 973 h 1526"/>
              <a:gd name="T22" fmla="*/ 35 w 1411"/>
              <a:gd name="T23" fmla="*/ 712 h 1526"/>
              <a:gd name="T24" fmla="*/ 7 w 1411"/>
              <a:gd name="T25" fmla="*/ 525 h 1526"/>
              <a:gd name="T26" fmla="*/ 17 w 1411"/>
              <a:gd name="T27" fmla="*/ 518 h 1526"/>
              <a:gd name="T28" fmla="*/ 122 w 1411"/>
              <a:gd name="T29" fmla="*/ 590 h 1526"/>
              <a:gd name="T30" fmla="*/ 198 w 1411"/>
              <a:gd name="T31" fmla="*/ 667 h 1526"/>
              <a:gd name="T32" fmla="*/ 542 w 1411"/>
              <a:gd name="T33" fmla="*/ 378 h 1526"/>
              <a:gd name="T34" fmla="*/ 648 w 1411"/>
              <a:gd name="T35" fmla="*/ 207 h 1526"/>
              <a:gd name="T36" fmla="*/ 649 w 1411"/>
              <a:gd name="T37" fmla="*/ 66 h 1526"/>
              <a:gd name="T38" fmla="*/ 713 w 1411"/>
              <a:gd name="T39" fmla="*/ 28 h 1526"/>
              <a:gd name="T40" fmla="*/ 975 w 1411"/>
              <a:gd name="T41" fmla="*/ 81 h 1526"/>
              <a:gd name="T42" fmla="*/ 1080 w 1411"/>
              <a:gd name="T43" fmla="*/ 182 h 1526"/>
              <a:gd name="T44" fmla="*/ 1207 w 1411"/>
              <a:gd name="T45" fmla="*/ 218 h 1526"/>
              <a:gd name="T46" fmla="*/ 1410 w 1411"/>
              <a:gd name="T47" fmla="*/ 452 h 1526"/>
              <a:gd name="T48" fmla="*/ 1227 w 1411"/>
              <a:gd name="T49" fmla="*/ 595 h 1526"/>
              <a:gd name="T50" fmla="*/ 860 w 1411"/>
              <a:gd name="T51" fmla="*/ 638 h 1526"/>
              <a:gd name="T52" fmla="*/ 869 w 1411"/>
              <a:gd name="T53" fmla="*/ 704 h 1526"/>
              <a:gd name="T54" fmla="*/ 928 w 1411"/>
              <a:gd name="T55" fmla="*/ 947 h 1526"/>
              <a:gd name="T56" fmla="*/ 1017 w 1411"/>
              <a:gd name="T57" fmla="*/ 1038 h 1526"/>
              <a:gd name="T58" fmla="*/ 1103 w 1411"/>
              <a:gd name="T59" fmla="*/ 1161 h 1526"/>
              <a:gd name="T60" fmla="*/ 1134 w 1411"/>
              <a:gd name="T61" fmla="*/ 1277 h 1526"/>
              <a:gd name="T62" fmla="*/ 1136 w 1411"/>
              <a:gd name="T63" fmla="*/ 1526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11" h="1526">
                <a:moveTo>
                  <a:pt x="1136" y="1526"/>
                </a:moveTo>
                <a:cubicBezTo>
                  <a:pt x="1018" y="1470"/>
                  <a:pt x="967" y="1377"/>
                  <a:pt x="913" y="1307"/>
                </a:cubicBezTo>
                <a:cubicBezTo>
                  <a:pt x="895" y="1150"/>
                  <a:pt x="790" y="1016"/>
                  <a:pt x="656" y="1094"/>
                </a:cubicBezTo>
                <a:cubicBezTo>
                  <a:pt x="617" y="1133"/>
                  <a:pt x="611" y="1123"/>
                  <a:pt x="601" y="1188"/>
                </a:cubicBezTo>
                <a:cubicBezTo>
                  <a:pt x="568" y="1243"/>
                  <a:pt x="514" y="1287"/>
                  <a:pt x="463" y="1332"/>
                </a:cubicBezTo>
                <a:cubicBezTo>
                  <a:pt x="462" y="1335"/>
                  <a:pt x="462" y="1338"/>
                  <a:pt x="462" y="1345"/>
                </a:cubicBezTo>
                <a:cubicBezTo>
                  <a:pt x="440" y="1344"/>
                  <a:pt x="434" y="1354"/>
                  <a:pt x="427" y="1360"/>
                </a:cubicBezTo>
                <a:cubicBezTo>
                  <a:pt x="405" y="1366"/>
                  <a:pt x="382" y="1376"/>
                  <a:pt x="360" y="1385"/>
                </a:cubicBezTo>
                <a:cubicBezTo>
                  <a:pt x="258" y="1382"/>
                  <a:pt x="168" y="1351"/>
                  <a:pt x="121" y="1300"/>
                </a:cubicBezTo>
                <a:cubicBezTo>
                  <a:pt x="156" y="1229"/>
                  <a:pt x="147" y="1180"/>
                  <a:pt x="128" y="1127"/>
                </a:cubicBezTo>
                <a:cubicBezTo>
                  <a:pt x="77" y="1073"/>
                  <a:pt x="20" y="1019"/>
                  <a:pt x="11" y="973"/>
                </a:cubicBezTo>
                <a:cubicBezTo>
                  <a:pt x="18" y="885"/>
                  <a:pt x="25" y="797"/>
                  <a:pt x="35" y="712"/>
                </a:cubicBezTo>
                <a:cubicBezTo>
                  <a:pt x="13" y="626"/>
                  <a:pt x="0" y="580"/>
                  <a:pt x="7" y="525"/>
                </a:cubicBezTo>
                <a:cubicBezTo>
                  <a:pt x="10" y="521"/>
                  <a:pt x="14" y="518"/>
                  <a:pt x="17" y="518"/>
                </a:cubicBezTo>
                <a:cubicBezTo>
                  <a:pt x="52" y="542"/>
                  <a:pt x="87" y="566"/>
                  <a:pt x="122" y="590"/>
                </a:cubicBezTo>
                <a:cubicBezTo>
                  <a:pt x="147" y="613"/>
                  <a:pt x="173" y="640"/>
                  <a:pt x="198" y="667"/>
                </a:cubicBezTo>
                <a:cubicBezTo>
                  <a:pt x="364" y="740"/>
                  <a:pt x="493" y="511"/>
                  <a:pt x="542" y="378"/>
                </a:cubicBezTo>
                <a:cubicBezTo>
                  <a:pt x="577" y="320"/>
                  <a:pt x="613" y="262"/>
                  <a:pt x="648" y="207"/>
                </a:cubicBezTo>
                <a:cubicBezTo>
                  <a:pt x="648" y="158"/>
                  <a:pt x="649" y="112"/>
                  <a:pt x="649" y="66"/>
                </a:cubicBezTo>
                <a:cubicBezTo>
                  <a:pt x="668" y="53"/>
                  <a:pt x="691" y="41"/>
                  <a:pt x="713" y="28"/>
                </a:cubicBezTo>
                <a:cubicBezTo>
                  <a:pt x="803" y="24"/>
                  <a:pt x="873" y="0"/>
                  <a:pt x="975" y="81"/>
                </a:cubicBezTo>
                <a:cubicBezTo>
                  <a:pt x="1010" y="114"/>
                  <a:pt x="1045" y="148"/>
                  <a:pt x="1080" y="182"/>
                </a:cubicBezTo>
                <a:cubicBezTo>
                  <a:pt x="1121" y="192"/>
                  <a:pt x="1163" y="203"/>
                  <a:pt x="1207" y="218"/>
                </a:cubicBezTo>
                <a:cubicBezTo>
                  <a:pt x="1261" y="248"/>
                  <a:pt x="1411" y="347"/>
                  <a:pt x="1410" y="452"/>
                </a:cubicBezTo>
                <a:cubicBezTo>
                  <a:pt x="1340" y="493"/>
                  <a:pt x="1285" y="557"/>
                  <a:pt x="1227" y="595"/>
                </a:cubicBezTo>
                <a:cubicBezTo>
                  <a:pt x="1096" y="644"/>
                  <a:pt x="956" y="568"/>
                  <a:pt x="860" y="638"/>
                </a:cubicBezTo>
                <a:cubicBezTo>
                  <a:pt x="863" y="658"/>
                  <a:pt x="866" y="681"/>
                  <a:pt x="869" y="704"/>
                </a:cubicBezTo>
                <a:cubicBezTo>
                  <a:pt x="916" y="777"/>
                  <a:pt x="794" y="852"/>
                  <a:pt x="928" y="947"/>
                </a:cubicBezTo>
                <a:cubicBezTo>
                  <a:pt x="957" y="978"/>
                  <a:pt x="985" y="1008"/>
                  <a:pt x="1017" y="1038"/>
                </a:cubicBezTo>
                <a:cubicBezTo>
                  <a:pt x="1045" y="1078"/>
                  <a:pt x="1074" y="1118"/>
                  <a:pt x="1103" y="1161"/>
                </a:cubicBezTo>
                <a:cubicBezTo>
                  <a:pt x="1112" y="1198"/>
                  <a:pt x="1121" y="1237"/>
                  <a:pt x="1134" y="1277"/>
                </a:cubicBezTo>
                <a:cubicBezTo>
                  <a:pt x="1133" y="1359"/>
                  <a:pt x="1133" y="1440"/>
                  <a:pt x="1136" y="1526"/>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3" name="Freeform 18"/>
          <p:cNvSpPr/>
          <p:nvPr/>
        </p:nvSpPr>
        <p:spPr bwMode="auto">
          <a:xfrm>
            <a:off x="5134912" y="4174971"/>
            <a:ext cx="998192" cy="631444"/>
          </a:xfrm>
          <a:custGeom>
            <a:avLst/>
            <a:gdLst>
              <a:gd name="T0" fmla="*/ 244 w 2294"/>
              <a:gd name="T1" fmla="*/ 1452 h 1452"/>
              <a:gd name="T2" fmla="*/ 15 w 2294"/>
              <a:gd name="T3" fmla="*/ 1178 h 1452"/>
              <a:gd name="T4" fmla="*/ 22 w 2294"/>
              <a:gd name="T5" fmla="*/ 1083 h 1452"/>
              <a:gd name="T6" fmla="*/ 26 w 2294"/>
              <a:gd name="T7" fmla="*/ 1018 h 1452"/>
              <a:gd name="T8" fmla="*/ 0 w 2294"/>
              <a:gd name="T9" fmla="*/ 961 h 1452"/>
              <a:gd name="T10" fmla="*/ 294 w 2294"/>
              <a:gd name="T11" fmla="*/ 949 h 1452"/>
              <a:gd name="T12" fmla="*/ 464 w 2294"/>
              <a:gd name="T13" fmla="*/ 829 h 1452"/>
              <a:gd name="T14" fmla="*/ 548 w 2294"/>
              <a:gd name="T15" fmla="*/ 772 h 1452"/>
              <a:gd name="T16" fmla="*/ 551 w 2294"/>
              <a:gd name="T17" fmla="*/ 710 h 1452"/>
              <a:gd name="T18" fmla="*/ 329 w 2294"/>
              <a:gd name="T19" fmla="*/ 488 h 1452"/>
              <a:gd name="T20" fmla="*/ 313 w 2294"/>
              <a:gd name="T21" fmla="*/ 448 h 1452"/>
              <a:gd name="T22" fmla="*/ 308 w 2294"/>
              <a:gd name="T23" fmla="*/ 301 h 1452"/>
              <a:gd name="T24" fmla="*/ 423 w 2294"/>
              <a:gd name="T25" fmla="*/ 212 h 1452"/>
              <a:gd name="T26" fmla="*/ 415 w 2294"/>
              <a:gd name="T27" fmla="*/ 71 h 1452"/>
              <a:gd name="T28" fmla="*/ 335 w 2294"/>
              <a:gd name="T29" fmla="*/ 0 h 1452"/>
              <a:gd name="T30" fmla="*/ 607 w 2294"/>
              <a:gd name="T31" fmla="*/ 7 h 1452"/>
              <a:gd name="T32" fmla="*/ 718 w 2294"/>
              <a:gd name="T33" fmla="*/ 30 h 1452"/>
              <a:gd name="T34" fmla="*/ 963 w 2294"/>
              <a:gd name="T35" fmla="*/ 213 h 1452"/>
              <a:gd name="T36" fmla="*/ 1037 w 2294"/>
              <a:gd name="T37" fmla="*/ 247 h 1452"/>
              <a:gd name="T38" fmla="*/ 1394 w 2294"/>
              <a:gd name="T39" fmla="*/ 263 h 1452"/>
              <a:gd name="T40" fmla="*/ 1512 w 2294"/>
              <a:gd name="T41" fmla="*/ 344 h 1452"/>
              <a:gd name="T42" fmla="*/ 1601 w 2294"/>
              <a:gd name="T43" fmla="*/ 458 h 1452"/>
              <a:gd name="T44" fmla="*/ 1767 w 2294"/>
              <a:gd name="T45" fmla="*/ 479 h 1452"/>
              <a:gd name="T46" fmla="*/ 1888 w 2294"/>
              <a:gd name="T47" fmla="*/ 537 h 1452"/>
              <a:gd name="T48" fmla="*/ 2038 w 2294"/>
              <a:gd name="T49" fmla="*/ 574 h 1452"/>
              <a:gd name="T50" fmla="*/ 2085 w 2294"/>
              <a:gd name="T51" fmla="*/ 647 h 1452"/>
              <a:gd name="T52" fmla="*/ 2194 w 2294"/>
              <a:gd name="T53" fmla="*/ 715 h 1452"/>
              <a:gd name="T54" fmla="*/ 2142 w 2294"/>
              <a:gd name="T55" fmla="*/ 825 h 1452"/>
              <a:gd name="T56" fmla="*/ 2227 w 2294"/>
              <a:gd name="T57" fmla="*/ 952 h 1452"/>
              <a:gd name="T58" fmla="*/ 2294 w 2294"/>
              <a:gd name="T59" fmla="*/ 1081 h 1452"/>
              <a:gd name="T60" fmla="*/ 2294 w 2294"/>
              <a:gd name="T61" fmla="*/ 1094 h 1452"/>
              <a:gd name="T62" fmla="*/ 1951 w 2294"/>
              <a:gd name="T63" fmla="*/ 1266 h 1452"/>
              <a:gd name="T64" fmla="*/ 1874 w 2294"/>
              <a:gd name="T65" fmla="*/ 1329 h 1452"/>
              <a:gd name="T66" fmla="*/ 1691 w 2294"/>
              <a:gd name="T67" fmla="*/ 1416 h 1452"/>
              <a:gd name="T68" fmla="*/ 1656 w 2294"/>
              <a:gd name="T69" fmla="*/ 1435 h 1452"/>
              <a:gd name="T70" fmla="*/ 1561 w 2294"/>
              <a:gd name="T71" fmla="*/ 1348 h 1452"/>
              <a:gd name="T72" fmla="*/ 1370 w 2294"/>
              <a:gd name="T73" fmla="*/ 1215 h 1452"/>
              <a:gd name="T74" fmla="*/ 1251 w 2294"/>
              <a:gd name="T75" fmla="*/ 1284 h 1452"/>
              <a:gd name="T76" fmla="*/ 875 w 2294"/>
              <a:gd name="T77" fmla="*/ 1111 h 1452"/>
              <a:gd name="T78" fmla="*/ 696 w 2294"/>
              <a:gd name="T79" fmla="*/ 1064 h 1452"/>
              <a:gd name="T80" fmla="*/ 619 w 2294"/>
              <a:gd name="T81" fmla="*/ 1196 h 1452"/>
              <a:gd name="T82" fmla="*/ 599 w 2294"/>
              <a:gd name="T83" fmla="*/ 1232 h 1452"/>
              <a:gd name="T84" fmla="*/ 555 w 2294"/>
              <a:gd name="T85" fmla="*/ 1224 h 1452"/>
              <a:gd name="T86" fmla="*/ 295 w 2294"/>
              <a:gd name="T87" fmla="*/ 1417 h 1452"/>
              <a:gd name="T88" fmla="*/ 244 w 2294"/>
              <a:gd name="T89" fmla="*/ 1452 h 1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94" h="1452">
                <a:moveTo>
                  <a:pt x="244" y="1452"/>
                </a:moveTo>
                <a:cubicBezTo>
                  <a:pt x="190" y="1336"/>
                  <a:pt x="79" y="1248"/>
                  <a:pt x="15" y="1178"/>
                </a:cubicBezTo>
                <a:cubicBezTo>
                  <a:pt x="3" y="1125"/>
                  <a:pt x="9" y="1112"/>
                  <a:pt x="22" y="1083"/>
                </a:cubicBezTo>
                <a:cubicBezTo>
                  <a:pt x="22" y="1060"/>
                  <a:pt x="22" y="1037"/>
                  <a:pt x="26" y="1018"/>
                </a:cubicBezTo>
                <a:cubicBezTo>
                  <a:pt x="16" y="998"/>
                  <a:pt x="7" y="978"/>
                  <a:pt x="0" y="961"/>
                </a:cubicBezTo>
                <a:cubicBezTo>
                  <a:pt x="49" y="923"/>
                  <a:pt x="215" y="947"/>
                  <a:pt x="294" y="949"/>
                </a:cubicBezTo>
                <a:cubicBezTo>
                  <a:pt x="358" y="928"/>
                  <a:pt x="416" y="883"/>
                  <a:pt x="464" y="829"/>
                </a:cubicBezTo>
                <a:cubicBezTo>
                  <a:pt x="490" y="810"/>
                  <a:pt x="519" y="791"/>
                  <a:pt x="548" y="772"/>
                </a:cubicBezTo>
                <a:cubicBezTo>
                  <a:pt x="548" y="749"/>
                  <a:pt x="548" y="729"/>
                  <a:pt x="551" y="710"/>
                </a:cubicBezTo>
                <a:cubicBezTo>
                  <a:pt x="485" y="597"/>
                  <a:pt x="406" y="529"/>
                  <a:pt x="329" y="488"/>
                </a:cubicBezTo>
                <a:cubicBezTo>
                  <a:pt x="323" y="475"/>
                  <a:pt x="316" y="462"/>
                  <a:pt x="313" y="448"/>
                </a:cubicBezTo>
                <a:cubicBezTo>
                  <a:pt x="310" y="399"/>
                  <a:pt x="308" y="350"/>
                  <a:pt x="308" y="301"/>
                </a:cubicBezTo>
                <a:cubicBezTo>
                  <a:pt x="346" y="263"/>
                  <a:pt x="363" y="234"/>
                  <a:pt x="423" y="212"/>
                </a:cubicBezTo>
                <a:cubicBezTo>
                  <a:pt x="488" y="171"/>
                  <a:pt x="434" y="98"/>
                  <a:pt x="415" y="71"/>
                </a:cubicBezTo>
                <a:cubicBezTo>
                  <a:pt x="380" y="44"/>
                  <a:pt x="348" y="30"/>
                  <a:pt x="335" y="0"/>
                </a:cubicBezTo>
                <a:cubicBezTo>
                  <a:pt x="425" y="3"/>
                  <a:pt x="514" y="5"/>
                  <a:pt x="607" y="7"/>
                </a:cubicBezTo>
                <a:cubicBezTo>
                  <a:pt x="642" y="15"/>
                  <a:pt x="680" y="22"/>
                  <a:pt x="718" y="30"/>
                </a:cubicBezTo>
                <a:cubicBezTo>
                  <a:pt x="750" y="99"/>
                  <a:pt x="852" y="184"/>
                  <a:pt x="963" y="213"/>
                </a:cubicBezTo>
                <a:cubicBezTo>
                  <a:pt x="986" y="223"/>
                  <a:pt x="1011" y="234"/>
                  <a:pt x="1037" y="247"/>
                </a:cubicBezTo>
                <a:cubicBezTo>
                  <a:pt x="1155" y="250"/>
                  <a:pt x="1273" y="257"/>
                  <a:pt x="1394" y="263"/>
                </a:cubicBezTo>
                <a:cubicBezTo>
                  <a:pt x="1433" y="290"/>
                  <a:pt x="1471" y="317"/>
                  <a:pt x="1512" y="344"/>
                </a:cubicBezTo>
                <a:cubicBezTo>
                  <a:pt x="1518" y="371"/>
                  <a:pt x="1544" y="417"/>
                  <a:pt x="1601" y="458"/>
                </a:cubicBezTo>
                <a:cubicBezTo>
                  <a:pt x="1655" y="463"/>
                  <a:pt x="1709" y="471"/>
                  <a:pt x="1767" y="479"/>
                </a:cubicBezTo>
                <a:cubicBezTo>
                  <a:pt x="1805" y="496"/>
                  <a:pt x="1847" y="517"/>
                  <a:pt x="1888" y="537"/>
                </a:cubicBezTo>
                <a:cubicBezTo>
                  <a:pt x="1904" y="554"/>
                  <a:pt x="1978" y="526"/>
                  <a:pt x="2038" y="574"/>
                </a:cubicBezTo>
                <a:cubicBezTo>
                  <a:pt x="2038" y="594"/>
                  <a:pt x="2050" y="617"/>
                  <a:pt x="2085" y="647"/>
                </a:cubicBezTo>
                <a:cubicBezTo>
                  <a:pt x="2095" y="647"/>
                  <a:pt x="2194" y="660"/>
                  <a:pt x="2194" y="715"/>
                </a:cubicBezTo>
                <a:cubicBezTo>
                  <a:pt x="2155" y="763"/>
                  <a:pt x="2152" y="747"/>
                  <a:pt x="2142" y="825"/>
                </a:cubicBezTo>
                <a:cubicBezTo>
                  <a:pt x="2155" y="852"/>
                  <a:pt x="2202" y="883"/>
                  <a:pt x="2227" y="952"/>
                </a:cubicBezTo>
                <a:cubicBezTo>
                  <a:pt x="2227" y="988"/>
                  <a:pt x="2227" y="1047"/>
                  <a:pt x="2294" y="1081"/>
                </a:cubicBezTo>
                <a:cubicBezTo>
                  <a:pt x="2294" y="1085"/>
                  <a:pt x="2294" y="1088"/>
                  <a:pt x="2294" y="1094"/>
                </a:cubicBezTo>
                <a:cubicBezTo>
                  <a:pt x="2121" y="1110"/>
                  <a:pt x="2086" y="1178"/>
                  <a:pt x="1951" y="1266"/>
                </a:cubicBezTo>
                <a:cubicBezTo>
                  <a:pt x="1916" y="1275"/>
                  <a:pt x="1896" y="1300"/>
                  <a:pt x="1874" y="1329"/>
                </a:cubicBezTo>
                <a:cubicBezTo>
                  <a:pt x="1787" y="1370"/>
                  <a:pt x="1749" y="1339"/>
                  <a:pt x="1691" y="1416"/>
                </a:cubicBezTo>
                <a:cubicBezTo>
                  <a:pt x="1678" y="1423"/>
                  <a:pt x="1665" y="1429"/>
                  <a:pt x="1656" y="1435"/>
                </a:cubicBezTo>
                <a:cubicBezTo>
                  <a:pt x="1624" y="1405"/>
                  <a:pt x="1592" y="1375"/>
                  <a:pt x="1561" y="1348"/>
                </a:cubicBezTo>
                <a:cubicBezTo>
                  <a:pt x="1455" y="1322"/>
                  <a:pt x="1420" y="1252"/>
                  <a:pt x="1370" y="1215"/>
                </a:cubicBezTo>
                <a:cubicBezTo>
                  <a:pt x="1287" y="1213"/>
                  <a:pt x="1296" y="1220"/>
                  <a:pt x="1251" y="1284"/>
                </a:cubicBezTo>
                <a:cubicBezTo>
                  <a:pt x="1094" y="1274"/>
                  <a:pt x="970" y="1172"/>
                  <a:pt x="875" y="1111"/>
                </a:cubicBezTo>
                <a:cubicBezTo>
                  <a:pt x="795" y="1102"/>
                  <a:pt x="735" y="1081"/>
                  <a:pt x="696" y="1064"/>
                </a:cubicBezTo>
                <a:cubicBezTo>
                  <a:pt x="562" y="1061"/>
                  <a:pt x="521" y="1076"/>
                  <a:pt x="619" y="1196"/>
                </a:cubicBezTo>
                <a:cubicBezTo>
                  <a:pt x="612" y="1206"/>
                  <a:pt x="606" y="1219"/>
                  <a:pt x="599" y="1232"/>
                </a:cubicBezTo>
                <a:cubicBezTo>
                  <a:pt x="584" y="1228"/>
                  <a:pt x="568" y="1224"/>
                  <a:pt x="555" y="1224"/>
                </a:cubicBezTo>
                <a:cubicBezTo>
                  <a:pt x="395" y="1220"/>
                  <a:pt x="356" y="1281"/>
                  <a:pt x="295" y="1417"/>
                </a:cubicBezTo>
                <a:cubicBezTo>
                  <a:pt x="276" y="1427"/>
                  <a:pt x="260" y="1439"/>
                  <a:pt x="244" y="1452"/>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4" name="Freeform 19"/>
          <p:cNvSpPr/>
          <p:nvPr/>
        </p:nvSpPr>
        <p:spPr bwMode="auto">
          <a:xfrm>
            <a:off x="5960892" y="3903898"/>
            <a:ext cx="613904" cy="782927"/>
          </a:xfrm>
          <a:custGeom>
            <a:avLst/>
            <a:gdLst>
              <a:gd name="T0" fmla="*/ 648 w 1411"/>
              <a:gd name="T1" fmla="*/ 1792 h 1801"/>
              <a:gd name="T2" fmla="*/ 632 w 1411"/>
              <a:gd name="T3" fmla="*/ 1779 h 1801"/>
              <a:gd name="T4" fmla="*/ 636 w 1411"/>
              <a:gd name="T5" fmla="*/ 1641 h 1801"/>
              <a:gd name="T6" fmla="*/ 607 w 1411"/>
              <a:gd name="T7" fmla="*/ 1614 h 1801"/>
              <a:gd name="T8" fmla="*/ 460 w 1411"/>
              <a:gd name="T9" fmla="*/ 1693 h 1801"/>
              <a:gd name="T10" fmla="*/ 428 w 1411"/>
              <a:gd name="T11" fmla="*/ 1708 h 1801"/>
              <a:gd name="T12" fmla="*/ 383 w 1411"/>
              <a:gd name="T13" fmla="*/ 1655 h 1801"/>
              <a:gd name="T14" fmla="*/ 364 w 1411"/>
              <a:gd name="T15" fmla="*/ 1621 h 1801"/>
              <a:gd name="T16" fmla="*/ 301 w 1411"/>
              <a:gd name="T17" fmla="*/ 1459 h 1801"/>
              <a:gd name="T18" fmla="*/ 276 w 1411"/>
              <a:gd name="T19" fmla="*/ 1439 h 1801"/>
              <a:gd name="T20" fmla="*/ 331 w 1411"/>
              <a:gd name="T21" fmla="*/ 1355 h 1801"/>
              <a:gd name="T22" fmla="*/ 178 w 1411"/>
              <a:gd name="T23" fmla="*/ 1220 h 1801"/>
              <a:gd name="T24" fmla="*/ 172 w 1411"/>
              <a:gd name="T25" fmla="*/ 1178 h 1801"/>
              <a:gd name="T26" fmla="*/ 156 w 1411"/>
              <a:gd name="T27" fmla="*/ 1168 h 1801"/>
              <a:gd name="T28" fmla="*/ 256 w 1411"/>
              <a:gd name="T29" fmla="*/ 1072 h 1801"/>
              <a:gd name="T30" fmla="*/ 304 w 1411"/>
              <a:gd name="T31" fmla="*/ 1011 h 1801"/>
              <a:gd name="T32" fmla="*/ 235 w 1411"/>
              <a:gd name="T33" fmla="*/ 783 h 1801"/>
              <a:gd name="T34" fmla="*/ 165 w 1411"/>
              <a:gd name="T35" fmla="*/ 781 h 1801"/>
              <a:gd name="T36" fmla="*/ 139 w 1411"/>
              <a:gd name="T37" fmla="*/ 810 h 1801"/>
              <a:gd name="T38" fmla="*/ 117 w 1411"/>
              <a:gd name="T39" fmla="*/ 813 h 1801"/>
              <a:gd name="T40" fmla="*/ 57 w 1411"/>
              <a:gd name="T41" fmla="*/ 661 h 1801"/>
              <a:gd name="T42" fmla="*/ 0 w 1411"/>
              <a:gd name="T43" fmla="*/ 617 h 1801"/>
              <a:gd name="T44" fmla="*/ 128 w 1411"/>
              <a:gd name="T45" fmla="*/ 456 h 1801"/>
              <a:gd name="T46" fmla="*/ 133 w 1411"/>
              <a:gd name="T47" fmla="*/ 217 h 1801"/>
              <a:gd name="T48" fmla="*/ 143 w 1411"/>
              <a:gd name="T49" fmla="*/ 211 h 1801"/>
              <a:gd name="T50" fmla="*/ 174 w 1411"/>
              <a:gd name="T51" fmla="*/ 225 h 1801"/>
              <a:gd name="T52" fmla="*/ 273 w 1411"/>
              <a:gd name="T53" fmla="*/ 368 h 1801"/>
              <a:gd name="T54" fmla="*/ 333 w 1411"/>
              <a:gd name="T55" fmla="*/ 370 h 1801"/>
              <a:gd name="T56" fmla="*/ 401 w 1411"/>
              <a:gd name="T57" fmla="*/ 204 h 1801"/>
              <a:gd name="T58" fmla="*/ 405 w 1411"/>
              <a:gd name="T59" fmla="*/ 165 h 1801"/>
              <a:gd name="T60" fmla="*/ 291 w 1411"/>
              <a:gd name="T61" fmla="*/ 51 h 1801"/>
              <a:gd name="T62" fmla="*/ 342 w 1411"/>
              <a:gd name="T63" fmla="*/ 0 h 1801"/>
              <a:gd name="T64" fmla="*/ 358 w 1411"/>
              <a:gd name="T65" fmla="*/ 0 h 1801"/>
              <a:gd name="T66" fmla="*/ 485 w 1411"/>
              <a:gd name="T67" fmla="*/ 187 h 1801"/>
              <a:gd name="T68" fmla="*/ 535 w 1411"/>
              <a:gd name="T69" fmla="*/ 250 h 1801"/>
              <a:gd name="T70" fmla="*/ 756 w 1411"/>
              <a:gd name="T71" fmla="*/ 302 h 1801"/>
              <a:gd name="T72" fmla="*/ 800 w 1411"/>
              <a:gd name="T73" fmla="*/ 339 h 1801"/>
              <a:gd name="T74" fmla="*/ 952 w 1411"/>
              <a:gd name="T75" fmla="*/ 618 h 1801"/>
              <a:gd name="T76" fmla="*/ 964 w 1411"/>
              <a:gd name="T77" fmla="*/ 641 h 1801"/>
              <a:gd name="T78" fmla="*/ 1086 w 1411"/>
              <a:gd name="T79" fmla="*/ 621 h 1801"/>
              <a:gd name="T80" fmla="*/ 1150 w 1411"/>
              <a:gd name="T81" fmla="*/ 577 h 1801"/>
              <a:gd name="T82" fmla="*/ 1194 w 1411"/>
              <a:gd name="T83" fmla="*/ 703 h 1801"/>
              <a:gd name="T84" fmla="*/ 1057 w 1411"/>
              <a:gd name="T85" fmla="*/ 719 h 1801"/>
              <a:gd name="T86" fmla="*/ 1021 w 1411"/>
              <a:gd name="T87" fmla="*/ 796 h 1801"/>
              <a:gd name="T88" fmla="*/ 1014 w 1411"/>
              <a:gd name="T89" fmla="*/ 872 h 1801"/>
              <a:gd name="T90" fmla="*/ 985 w 1411"/>
              <a:gd name="T91" fmla="*/ 956 h 1801"/>
              <a:gd name="T92" fmla="*/ 1112 w 1411"/>
              <a:gd name="T93" fmla="*/ 1084 h 1801"/>
              <a:gd name="T94" fmla="*/ 1188 w 1411"/>
              <a:gd name="T95" fmla="*/ 1141 h 1801"/>
              <a:gd name="T96" fmla="*/ 1236 w 1411"/>
              <a:gd name="T97" fmla="*/ 1185 h 1801"/>
              <a:gd name="T98" fmla="*/ 1380 w 1411"/>
              <a:gd name="T99" fmla="*/ 1205 h 1801"/>
              <a:gd name="T100" fmla="*/ 1408 w 1411"/>
              <a:gd name="T101" fmla="*/ 1229 h 1801"/>
              <a:gd name="T102" fmla="*/ 1411 w 1411"/>
              <a:gd name="T103" fmla="*/ 1274 h 1801"/>
              <a:gd name="T104" fmla="*/ 1260 w 1411"/>
              <a:gd name="T105" fmla="*/ 1395 h 1801"/>
              <a:gd name="T106" fmla="*/ 1266 w 1411"/>
              <a:gd name="T107" fmla="*/ 1457 h 1801"/>
              <a:gd name="T108" fmla="*/ 1209 w 1411"/>
              <a:gd name="T109" fmla="*/ 1489 h 1801"/>
              <a:gd name="T110" fmla="*/ 1208 w 1411"/>
              <a:gd name="T111" fmla="*/ 1646 h 1801"/>
              <a:gd name="T112" fmla="*/ 996 w 1411"/>
              <a:gd name="T113" fmla="*/ 1762 h 1801"/>
              <a:gd name="T114" fmla="*/ 833 w 1411"/>
              <a:gd name="T115" fmla="*/ 1777 h 1801"/>
              <a:gd name="T116" fmla="*/ 751 w 1411"/>
              <a:gd name="T117" fmla="*/ 1657 h 1801"/>
              <a:gd name="T118" fmla="*/ 699 w 1411"/>
              <a:gd name="T119" fmla="*/ 1699 h 1801"/>
              <a:gd name="T120" fmla="*/ 680 w 1411"/>
              <a:gd name="T121" fmla="*/ 1793 h 1801"/>
              <a:gd name="T122" fmla="*/ 648 w 1411"/>
              <a:gd name="T123" fmla="*/ 1792 h 1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11" h="1801">
                <a:moveTo>
                  <a:pt x="648" y="1792"/>
                </a:moveTo>
                <a:cubicBezTo>
                  <a:pt x="641" y="1786"/>
                  <a:pt x="635" y="1782"/>
                  <a:pt x="632" y="1779"/>
                </a:cubicBezTo>
                <a:cubicBezTo>
                  <a:pt x="632" y="1733"/>
                  <a:pt x="632" y="1687"/>
                  <a:pt x="636" y="1641"/>
                </a:cubicBezTo>
                <a:cubicBezTo>
                  <a:pt x="626" y="1631"/>
                  <a:pt x="617" y="1621"/>
                  <a:pt x="607" y="1614"/>
                </a:cubicBezTo>
                <a:cubicBezTo>
                  <a:pt x="502" y="1612"/>
                  <a:pt x="502" y="1608"/>
                  <a:pt x="460" y="1693"/>
                </a:cubicBezTo>
                <a:cubicBezTo>
                  <a:pt x="447" y="1696"/>
                  <a:pt x="437" y="1702"/>
                  <a:pt x="428" y="1708"/>
                </a:cubicBezTo>
                <a:cubicBezTo>
                  <a:pt x="428" y="1682"/>
                  <a:pt x="406" y="1672"/>
                  <a:pt x="383" y="1655"/>
                </a:cubicBezTo>
                <a:cubicBezTo>
                  <a:pt x="377" y="1641"/>
                  <a:pt x="371" y="1631"/>
                  <a:pt x="364" y="1621"/>
                </a:cubicBezTo>
                <a:cubicBezTo>
                  <a:pt x="365" y="1517"/>
                  <a:pt x="320" y="1519"/>
                  <a:pt x="301" y="1459"/>
                </a:cubicBezTo>
                <a:cubicBezTo>
                  <a:pt x="292" y="1453"/>
                  <a:pt x="282" y="1446"/>
                  <a:pt x="276" y="1439"/>
                </a:cubicBezTo>
                <a:cubicBezTo>
                  <a:pt x="276" y="1383"/>
                  <a:pt x="305" y="1381"/>
                  <a:pt x="331" y="1355"/>
                </a:cubicBezTo>
                <a:cubicBezTo>
                  <a:pt x="331" y="1241"/>
                  <a:pt x="223" y="1258"/>
                  <a:pt x="178" y="1220"/>
                </a:cubicBezTo>
                <a:cubicBezTo>
                  <a:pt x="175" y="1204"/>
                  <a:pt x="172" y="1191"/>
                  <a:pt x="172" y="1178"/>
                </a:cubicBezTo>
                <a:cubicBezTo>
                  <a:pt x="166" y="1174"/>
                  <a:pt x="159" y="1171"/>
                  <a:pt x="156" y="1168"/>
                </a:cubicBezTo>
                <a:cubicBezTo>
                  <a:pt x="156" y="1115"/>
                  <a:pt x="211" y="1087"/>
                  <a:pt x="256" y="1072"/>
                </a:cubicBezTo>
                <a:cubicBezTo>
                  <a:pt x="272" y="1049"/>
                  <a:pt x="288" y="1030"/>
                  <a:pt x="304" y="1011"/>
                </a:cubicBezTo>
                <a:cubicBezTo>
                  <a:pt x="305" y="919"/>
                  <a:pt x="283" y="833"/>
                  <a:pt x="235" y="783"/>
                </a:cubicBezTo>
                <a:cubicBezTo>
                  <a:pt x="210" y="782"/>
                  <a:pt x="187" y="782"/>
                  <a:pt x="165" y="781"/>
                </a:cubicBezTo>
                <a:cubicBezTo>
                  <a:pt x="155" y="791"/>
                  <a:pt x="146" y="800"/>
                  <a:pt x="139" y="810"/>
                </a:cubicBezTo>
                <a:cubicBezTo>
                  <a:pt x="129" y="810"/>
                  <a:pt x="123" y="810"/>
                  <a:pt x="117" y="813"/>
                </a:cubicBezTo>
                <a:cubicBezTo>
                  <a:pt x="66" y="769"/>
                  <a:pt x="66" y="697"/>
                  <a:pt x="57" y="661"/>
                </a:cubicBezTo>
                <a:cubicBezTo>
                  <a:pt x="38" y="644"/>
                  <a:pt x="19" y="630"/>
                  <a:pt x="0" y="617"/>
                </a:cubicBezTo>
                <a:cubicBezTo>
                  <a:pt x="0" y="548"/>
                  <a:pt x="83" y="504"/>
                  <a:pt x="128" y="456"/>
                </a:cubicBezTo>
                <a:cubicBezTo>
                  <a:pt x="148" y="368"/>
                  <a:pt x="133" y="293"/>
                  <a:pt x="133" y="217"/>
                </a:cubicBezTo>
                <a:cubicBezTo>
                  <a:pt x="136" y="214"/>
                  <a:pt x="139" y="211"/>
                  <a:pt x="143" y="211"/>
                </a:cubicBezTo>
                <a:cubicBezTo>
                  <a:pt x="152" y="215"/>
                  <a:pt x="162" y="218"/>
                  <a:pt x="174" y="225"/>
                </a:cubicBezTo>
                <a:cubicBezTo>
                  <a:pt x="184" y="245"/>
                  <a:pt x="206" y="344"/>
                  <a:pt x="273" y="368"/>
                </a:cubicBezTo>
                <a:cubicBezTo>
                  <a:pt x="292" y="369"/>
                  <a:pt x="311" y="369"/>
                  <a:pt x="333" y="370"/>
                </a:cubicBezTo>
                <a:cubicBezTo>
                  <a:pt x="378" y="302"/>
                  <a:pt x="366" y="262"/>
                  <a:pt x="401" y="204"/>
                </a:cubicBezTo>
                <a:cubicBezTo>
                  <a:pt x="402" y="191"/>
                  <a:pt x="402" y="178"/>
                  <a:pt x="405" y="165"/>
                </a:cubicBezTo>
                <a:cubicBezTo>
                  <a:pt x="367" y="125"/>
                  <a:pt x="329" y="88"/>
                  <a:pt x="291" y="51"/>
                </a:cubicBezTo>
                <a:cubicBezTo>
                  <a:pt x="291" y="12"/>
                  <a:pt x="323" y="16"/>
                  <a:pt x="342" y="0"/>
                </a:cubicBezTo>
                <a:cubicBezTo>
                  <a:pt x="345" y="0"/>
                  <a:pt x="352" y="0"/>
                  <a:pt x="358" y="0"/>
                </a:cubicBezTo>
                <a:cubicBezTo>
                  <a:pt x="399" y="44"/>
                  <a:pt x="456" y="98"/>
                  <a:pt x="485" y="187"/>
                </a:cubicBezTo>
                <a:cubicBezTo>
                  <a:pt x="500" y="207"/>
                  <a:pt x="516" y="227"/>
                  <a:pt x="535" y="250"/>
                </a:cubicBezTo>
                <a:cubicBezTo>
                  <a:pt x="609" y="265"/>
                  <a:pt x="682" y="284"/>
                  <a:pt x="756" y="302"/>
                </a:cubicBezTo>
                <a:cubicBezTo>
                  <a:pt x="768" y="312"/>
                  <a:pt x="784" y="325"/>
                  <a:pt x="800" y="339"/>
                </a:cubicBezTo>
                <a:cubicBezTo>
                  <a:pt x="835" y="409"/>
                  <a:pt x="853" y="547"/>
                  <a:pt x="952" y="618"/>
                </a:cubicBezTo>
                <a:cubicBezTo>
                  <a:pt x="955" y="624"/>
                  <a:pt x="958" y="631"/>
                  <a:pt x="964" y="641"/>
                </a:cubicBezTo>
                <a:cubicBezTo>
                  <a:pt x="993" y="642"/>
                  <a:pt x="1047" y="646"/>
                  <a:pt x="1086" y="621"/>
                </a:cubicBezTo>
                <a:cubicBezTo>
                  <a:pt x="1093" y="553"/>
                  <a:pt x="1083" y="585"/>
                  <a:pt x="1150" y="577"/>
                </a:cubicBezTo>
                <a:cubicBezTo>
                  <a:pt x="1156" y="587"/>
                  <a:pt x="1194" y="650"/>
                  <a:pt x="1194" y="703"/>
                </a:cubicBezTo>
                <a:cubicBezTo>
                  <a:pt x="1149" y="724"/>
                  <a:pt x="1089" y="720"/>
                  <a:pt x="1057" y="719"/>
                </a:cubicBezTo>
                <a:cubicBezTo>
                  <a:pt x="1044" y="745"/>
                  <a:pt x="1031" y="770"/>
                  <a:pt x="1021" y="796"/>
                </a:cubicBezTo>
                <a:cubicBezTo>
                  <a:pt x="1018" y="819"/>
                  <a:pt x="1014" y="845"/>
                  <a:pt x="1014" y="872"/>
                </a:cubicBezTo>
                <a:cubicBezTo>
                  <a:pt x="982" y="894"/>
                  <a:pt x="985" y="897"/>
                  <a:pt x="985" y="956"/>
                </a:cubicBezTo>
                <a:cubicBezTo>
                  <a:pt x="1026" y="996"/>
                  <a:pt x="1067" y="1040"/>
                  <a:pt x="1112" y="1084"/>
                </a:cubicBezTo>
                <a:cubicBezTo>
                  <a:pt x="1122" y="1087"/>
                  <a:pt x="1173" y="1088"/>
                  <a:pt x="1188" y="1141"/>
                </a:cubicBezTo>
                <a:cubicBezTo>
                  <a:pt x="1204" y="1155"/>
                  <a:pt x="1220" y="1168"/>
                  <a:pt x="1236" y="1185"/>
                </a:cubicBezTo>
                <a:cubicBezTo>
                  <a:pt x="1284" y="1189"/>
                  <a:pt x="1332" y="1197"/>
                  <a:pt x="1380" y="1205"/>
                </a:cubicBezTo>
                <a:cubicBezTo>
                  <a:pt x="1389" y="1212"/>
                  <a:pt x="1399" y="1219"/>
                  <a:pt x="1408" y="1229"/>
                </a:cubicBezTo>
                <a:cubicBezTo>
                  <a:pt x="1408" y="1242"/>
                  <a:pt x="1408" y="1258"/>
                  <a:pt x="1411" y="1274"/>
                </a:cubicBezTo>
                <a:cubicBezTo>
                  <a:pt x="1344" y="1342"/>
                  <a:pt x="1261" y="1290"/>
                  <a:pt x="1260" y="1395"/>
                </a:cubicBezTo>
                <a:cubicBezTo>
                  <a:pt x="1270" y="1415"/>
                  <a:pt x="1276" y="1432"/>
                  <a:pt x="1266" y="1457"/>
                </a:cubicBezTo>
                <a:cubicBezTo>
                  <a:pt x="1241" y="1463"/>
                  <a:pt x="1221" y="1479"/>
                  <a:pt x="1209" y="1489"/>
                </a:cubicBezTo>
                <a:cubicBezTo>
                  <a:pt x="1208" y="1541"/>
                  <a:pt x="1208" y="1594"/>
                  <a:pt x="1208" y="1646"/>
                </a:cubicBezTo>
                <a:cubicBezTo>
                  <a:pt x="1146" y="1736"/>
                  <a:pt x="1086" y="1748"/>
                  <a:pt x="996" y="1762"/>
                </a:cubicBezTo>
                <a:cubicBezTo>
                  <a:pt x="929" y="1783"/>
                  <a:pt x="881" y="1801"/>
                  <a:pt x="833" y="1777"/>
                </a:cubicBezTo>
                <a:cubicBezTo>
                  <a:pt x="785" y="1727"/>
                  <a:pt x="776" y="1684"/>
                  <a:pt x="751" y="1657"/>
                </a:cubicBezTo>
                <a:cubicBezTo>
                  <a:pt x="709" y="1660"/>
                  <a:pt x="719" y="1660"/>
                  <a:pt x="699" y="1699"/>
                </a:cubicBezTo>
                <a:cubicBezTo>
                  <a:pt x="693" y="1728"/>
                  <a:pt x="686" y="1760"/>
                  <a:pt x="680" y="1793"/>
                </a:cubicBezTo>
                <a:cubicBezTo>
                  <a:pt x="667" y="1793"/>
                  <a:pt x="657" y="1792"/>
                  <a:pt x="648" y="1792"/>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5" name="Freeform 20"/>
          <p:cNvSpPr/>
          <p:nvPr/>
        </p:nvSpPr>
        <p:spPr bwMode="auto">
          <a:xfrm>
            <a:off x="6115564" y="3803437"/>
            <a:ext cx="725523" cy="735091"/>
          </a:xfrm>
          <a:custGeom>
            <a:avLst/>
            <a:gdLst>
              <a:gd name="T0" fmla="*/ 1054 w 1669"/>
              <a:gd name="T1" fmla="*/ 1690 h 1690"/>
              <a:gd name="T2" fmla="*/ 952 w 1669"/>
              <a:gd name="T3" fmla="*/ 1665 h 1690"/>
              <a:gd name="T4" fmla="*/ 952 w 1669"/>
              <a:gd name="T5" fmla="*/ 1625 h 1690"/>
              <a:gd name="T6" fmla="*/ 1061 w 1669"/>
              <a:gd name="T7" fmla="*/ 1556 h 1690"/>
              <a:gd name="T8" fmla="*/ 1090 w 1669"/>
              <a:gd name="T9" fmla="*/ 1517 h 1690"/>
              <a:gd name="T10" fmla="*/ 918 w 1669"/>
              <a:gd name="T11" fmla="*/ 1389 h 1690"/>
              <a:gd name="T12" fmla="*/ 842 w 1669"/>
              <a:gd name="T13" fmla="*/ 1315 h 1690"/>
              <a:gd name="T14" fmla="*/ 728 w 1669"/>
              <a:gd name="T15" fmla="*/ 1230 h 1690"/>
              <a:gd name="T16" fmla="*/ 658 w 1669"/>
              <a:gd name="T17" fmla="*/ 1146 h 1690"/>
              <a:gd name="T18" fmla="*/ 697 w 1669"/>
              <a:gd name="T19" fmla="*/ 1043 h 1690"/>
              <a:gd name="T20" fmla="*/ 720 w 1669"/>
              <a:gd name="T21" fmla="*/ 981 h 1690"/>
              <a:gd name="T22" fmla="*/ 870 w 1669"/>
              <a:gd name="T23" fmla="*/ 952 h 1690"/>
              <a:gd name="T24" fmla="*/ 810 w 1669"/>
              <a:gd name="T25" fmla="*/ 774 h 1690"/>
              <a:gd name="T26" fmla="*/ 711 w 1669"/>
              <a:gd name="T27" fmla="*/ 784 h 1690"/>
              <a:gd name="T28" fmla="*/ 701 w 1669"/>
              <a:gd name="T29" fmla="*/ 836 h 1690"/>
              <a:gd name="T30" fmla="*/ 634 w 1669"/>
              <a:gd name="T31" fmla="*/ 845 h 1690"/>
              <a:gd name="T32" fmla="*/ 583 w 1669"/>
              <a:gd name="T33" fmla="*/ 794 h 1690"/>
              <a:gd name="T34" fmla="*/ 448 w 1669"/>
              <a:gd name="T35" fmla="*/ 519 h 1690"/>
              <a:gd name="T36" fmla="*/ 310 w 1669"/>
              <a:gd name="T37" fmla="*/ 483 h 1690"/>
              <a:gd name="T38" fmla="*/ 196 w 1669"/>
              <a:gd name="T39" fmla="*/ 444 h 1690"/>
              <a:gd name="T40" fmla="*/ 170 w 1669"/>
              <a:gd name="T41" fmla="*/ 414 h 1690"/>
              <a:gd name="T42" fmla="*/ 21 w 1669"/>
              <a:gd name="T43" fmla="*/ 200 h 1690"/>
              <a:gd name="T44" fmla="*/ 76 w 1669"/>
              <a:gd name="T45" fmla="*/ 113 h 1690"/>
              <a:gd name="T46" fmla="*/ 111 w 1669"/>
              <a:gd name="T47" fmla="*/ 150 h 1690"/>
              <a:gd name="T48" fmla="*/ 111 w 1669"/>
              <a:gd name="T49" fmla="*/ 160 h 1690"/>
              <a:gd name="T50" fmla="*/ 203 w 1669"/>
              <a:gd name="T51" fmla="*/ 267 h 1690"/>
              <a:gd name="T52" fmla="*/ 359 w 1669"/>
              <a:gd name="T53" fmla="*/ 301 h 1690"/>
              <a:gd name="T54" fmla="*/ 510 w 1669"/>
              <a:gd name="T55" fmla="*/ 236 h 1690"/>
              <a:gd name="T56" fmla="*/ 561 w 1669"/>
              <a:gd name="T57" fmla="*/ 240 h 1690"/>
              <a:gd name="T58" fmla="*/ 629 w 1669"/>
              <a:gd name="T59" fmla="*/ 157 h 1690"/>
              <a:gd name="T60" fmla="*/ 738 w 1669"/>
              <a:gd name="T61" fmla="*/ 2 h 1690"/>
              <a:gd name="T62" fmla="*/ 741 w 1669"/>
              <a:gd name="T63" fmla="*/ 84 h 1690"/>
              <a:gd name="T64" fmla="*/ 839 w 1669"/>
              <a:gd name="T65" fmla="*/ 165 h 1690"/>
              <a:gd name="T66" fmla="*/ 1050 w 1669"/>
              <a:gd name="T67" fmla="*/ 285 h 1690"/>
              <a:gd name="T68" fmla="*/ 1274 w 1669"/>
              <a:gd name="T69" fmla="*/ 697 h 1690"/>
              <a:gd name="T70" fmla="*/ 1334 w 1669"/>
              <a:gd name="T71" fmla="*/ 869 h 1690"/>
              <a:gd name="T72" fmla="*/ 1617 w 1669"/>
              <a:gd name="T73" fmla="*/ 1053 h 1690"/>
              <a:gd name="T74" fmla="*/ 1617 w 1669"/>
              <a:gd name="T75" fmla="*/ 1072 h 1690"/>
              <a:gd name="T76" fmla="*/ 1444 w 1669"/>
              <a:gd name="T77" fmla="*/ 1081 h 1690"/>
              <a:gd name="T78" fmla="*/ 1444 w 1669"/>
              <a:gd name="T79" fmla="*/ 1147 h 1690"/>
              <a:gd name="T80" fmla="*/ 1546 w 1669"/>
              <a:gd name="T81" fmla="*/ 1188 h 1690"/>
              <a:gd name="T82" fmla="*/ 1539 w 1669"/>
              <a:gd name="T83" fmla="*/ 1270 h 1690"/>
              <a:gd name="T84" fmla="*/ 1660 w 1669"/>
              <a:gd name="T85" fmla="*/ 1332 h 1690"/>
              <a:gd name="T86" fmla="*/ 1669 w 1669"/>
              <a:gd name="T87" fmla="*/ 1352 h 1690"/>
              <a:gd name="T88" fmla="*/ 1541 w 1669"/>
              <a:gd name="T89" fmla="*/ 1480 h 1690"/>
              <a:gd name="T90" fmla="*/ 1541 w 1669"/>
              <a:gd name="T91" fmla="*/ 1496 h 1690"/>
              <a:gd name="T92" fmla="*/ 1390 w 1669"/>
              <a:gd name="T93" fmla="*/ 1620 h 1690"/>
              <a:gd name="T94" fmla="*/ 1284 w 1669"/>
              <a:gd name="T95" fmla="*/ 1653 h 1690"/>
              <a:gd name="T96" fmla="*/ 1278 w 1669"/>
              <a:gd name="T97" fmla="*/ 1670 h 1690"/>
              <a:gd name="T98" fmla="*/ 1125 w 1669"/>
              <a:gd name="T99" fmla="*/ 1656 h 1690"/>
              <a:gd name="T100" fmla="*/ 1054 w 1669"/>
              <a:gd name="T101" fmla="*/ 1690 h 1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9" h="1690">
                <a:moveTo>
                  <a:pt x="1054" y="1690"/>
                </a:moveTo>
                <a:cubicBezTo>
                  <a:pt x="1000" y="1666"/>
                  <a:pt x="977" y="1669"/>
                  <a:pt x="952" y="1665"/>
                </a:cubicBezTo>
                <a:cubicBezTo>
                  <a:pt x="952" y="1652"/>
                  <a:pt x="952" y="1638"/>
                  <a:pt x="952" y="1625"/>
                </a:cubicBezTo>
                <a:cubicBezTo>
                  <a:pt x="885" y="1601"/>
                  <a:pt x="1045" y="1562"/>
                  <a:pt x="1061" y="1556"/>
                </a:cubicBezTo>
                <a:cubicBezTo>
                  <a:pt x="1071" y="1543"/>
                  <a:pt x="1081" y="1530"/>
                  <a:pt x="1090" y="1517"/>
                </a:cubicBezTo>
                <a:cubicBezTo>
                  <a:pt x="1091" y="1373"/>
                  <a:pt x="998" y="1394"/>
                  <a:pt x="918" y="1389"/>
                </a:cubicBezTo>
                <a:cubicBezTo>
                  <a:pt x="867" y="1374"/>
                  <a:pt x="852" y="1331"/>
                  <a:pt x="842" y="1315"/>
                </a:cubicBezTo>
                <a:cubicBezTo>
                  <a:pt x="782" y="1287"/>
                  <a:pt x="743" y="1257"/>
                  <a:pt x="728" y="1230"/>
                </a:cubicBezTo>
                <a:cubicBezTo>
                  <a:pt x="670" y="1193"/>
                  <a:pt x="667" y="1176"/>
                  <a:pt x="658" y="1146"/>
                </a:cubicBezTo>
                <a:cubicBezTo>
                  <a:pt x="706" y="1118"/>
                  <a:pt x="693" y="1069"/>
                  <a:pt x="697" y="1043"/>
                </a:cubicBezTo>
                <a:cubicBezTo>
                  <a:pt x="703" y="1020"/>
                  <a:pt x="710" y="1000"/>
                  <a:pt x="720" y="981"/>
                </a:cubicBezTo>
                <a:cubicBezTo>
                  <a:pt x="761" y="982"/>
                  <a:pt x="812" y="996"/>
                  <a:pt x="870" y="952"/>
                </a:cubicBezTo>
                <a:cubicBezTo>
                  <a:pt x="870" y="873"/>
                  <a:pt x="848" y="801"/>
                  <a:pt x="810" y="774"/>
                </a:cubicBezTo>
                <a:cubicBezTo>
                  <a:pt x="753" y="772"/>
                  <a:pt x="740" y="772"/>
                  <a:pt x="711" y="784"/>
                </a:cubicBezTo>
                <a:cubicBezTo>
                  <a:pt x="708" y="801"/>
                  <a:pt x="705" y="817"/>
                  <a:pt x="701" y="836"/>
                </a:cubicBezTo>
                <a:cubicBezTo>
                  <a:pt x="679" y="839"/>
                  <a:pt x="656" y="842"/>
                  <a:pt x="634" y="845"/>
                </a:cubicBezTo>
                <a:cubicBezTo>
                  <a:pt x="618" y="808"/>
                  <a:pt x="606" y="811"/>
                  <a:pt x="583" y="794"/>
                </a:cubicBezTo>
                <a:cubicBezTo>
                  <a:pt x="523" y="681"/>
                  <a:pt x="501" y="589"/>
                  <a:pt x="448" y="519"/>
                </a:cubicBezTo>
                <a:cubicBezTo>
                  <a:pt x="397" y="482"/>
                  <a:pt x="342" y="487"/>
                  <a:pt x="310" y="483"/>
                </a:cubicBezTo>
                <a:cubicBezTo>
                  <a:pt x="272" y="469"/>
                  <a:pt x="234" y="455"/>
                  <a:pt x="196" y="444"/>
                </a:cubicBezTo>
                <a:cubicBezTo>
                  <a:pt x="186" y="434"/>
                  <a:pt x="177" y="424"/>
                  <a:pt x="170" y="414"/>
                </a:cubicBezTo>
                <a:cubicBezTo>
                  <a:pt x="139" y="328"/>
                  <a:pt x="69" y="238"/>
                  <a:pt x="21" y="200"/>
                </a:cubicBezTo>
                <a:cubicBezTo>
                  <a:pt x="22" y="145"/>
                  <a:pt x="0" y="59"/>
                  <a:pt x="76" y="113"/>
                </a:cubicBezTo>
                <a:cubicBezTo>
                  <a:pt x="82" y="127"/>
                  <a:pt x="92" y="140"/>
                  <a:pt x="111" y="150"/>
                </a:cubicBezTo>
                <a:cubicBezTo>
                  <a:pt x="111" y="153"/>
                  <a:pt x="111" y="157"/>
                  <a:pt x="111" y="160"/>
                </a:cubicBezTo>
                <a:cubicBezTo>
                  <a:pt x="140" y="180"/>
                  <a:pt x="165" y="204"/>
                  <a:pt x="203" y="267"/>
                </a:cubicBezTo>
                <a:cubicBezTo>
                  <a:pt x="235" y="284"/>
                  <a:pt x="289" y="292"/>
                  <a:pt x="359" y="301"/>
                </a:cubicBezTo>
                <a:cubicBezTo>
                  <a:pt x="411" y="285"/>
                  <a:pt x="447" y="136"/>
                  <a:pt x="510" y="236"/>
                </a:cubicBezTo>
                <a:cubicBezTo>
                  <a:pt x="526" y="236"/>
                  <a:pt x="542" y="236"/>
                  <a:pt x="561" y="240"/>
                </a:cubicBezTo>
                <a:cubicBezTo>
                  <a:pt x="584" y="211"/>
                  <a:pt x="606" y="182"/>
                  <a:pt x="629" y="157"/>
                </a:cubicBezTo>
                <a:cubicBezTo>
                  <a:pt x="642" y="82"/>
                  <a:pt x="649" y="0"/>
                  <a:pt x="738" y="2"/>
                </a:cubicBezTo>
                <a:cubicBezTo>
                  <a:pt x="738" y="28"/>
                  <a:pt x="738" y="55"/>
                  <a:pt x="741" y="84"/>
                </a:cubicBezTo>
                <a:cubicBezTo>
                  <a:pt x="773" y="111"/>
                  <a:pt x="804" y="138"/>
                  <a:pt x="839" y="165"/>
                </a:cubicBezTo>
                <a:cubicBezTo>
                  <a:pt x="897" y="186"/>
                  <a:pt x="960" y="244"/>
                  <a:pt x="1050" y="285"/>
                </a:cubicBezTo>
                <a:cubicBezTo>
                  <a:pt x="1110" y="411"/>
                  <a:pt x="1179" y="547"/>
                  <a:pt x="1274" y="697"/>
                </a:cubicBezTo>
                <a:cubicBezTo>
                  <a:pt x="1274" y="736"/>
                  <a:pt x="1289" y="809"/>
                  <a:pt x="1334" y="869"/>
                </a:cubicBezTo>
                <a:cubicBezTo>
                  <a:pt x="1439" y="927"/>
                  <a:pt x="1502" y="961"/>
                  <a:pt x="1617" y="1053"/>
                </a:cubicBezTo>
                <a:cubicBezTo>
                  <a:pt x="1617" y="1059"/>
                  <a:pt x="1617" y="1066"/>
                  <a:pt x="1617" y="1072"/>
                </a:cubicBezTo>
                <a:cubicBezTo>
                  <a:pt x="1588" y="1101"/>
                  <a:pt x="1457" y="1081"/>
                  <a:pt x="1444" y="1081"/>
                </a:cubicBezTo>
                <a:cubicBezTo>
                  <a:pt x="1444" y="1101"/>
                  <a:pt x="1444" y="1124"/>
                  <a:pt x="1444" y="1147"/>
                </a:cubicBezTo>
                <a:cubicBezTo>
                  <a:pt x="1476" y="1160"/>
                  <a:pt x="1511" y="1174"/>
                  <a:pt x="1546" y="1188"/>
                </a:cubicBezTo>
                <a:cubicBezTo>
                  <a:pt x="1533" y="1214"/>
                  <a:pt x="1526" y="1227"/>
                  <a:pt x="1539" y="1270"/>
                </a:cubicBezTo>
                <a:cubicBezTo>
                  <a:pt x="1577" y="1291"/>
                  <a:pt x="1619" y="1311"/>
                  <a:pt x="1660" y="1332"/>
                </a:cubicBezTo>
                <a:cubicBezTo>
                  <a:pt x="1663" y="1339"/>
                  <a:pt x="1666" y="1345"/>
                  <a:pt x="1669" y="1352"/>
                </a:cubicBezTo>
                <a:cubicBezTo>
                  <a:pt x="1669" y="1421"/>
                  <a:pt x="1599" y="1445"/>
                  <a:pt x="1541" y="1480"/>
                </a:cubicBezTo>
                <a:cubicBezTo>
                  <a:pt x="1541" y="1483"/>
                  <a:pt x="1541" y="1490"/>
                  <a:pt x="1541" y="1496"/>
                </a:cubicBezTo>
                <a:cubicBezTo>
                  <a:pt x="1512" y="1495"/>
                  <a:pt x="1419" y="1598"/>
                  <a:pt x="1390" y="1620"/>
                </a:cubicBezTo>
                <a:cubicBezTo>
                  <a:pt x="1355" y="1629"/>
                  <a:pt x="1320" y="1641"/>
                  <a:pt x="1284" y="1653"/>
                </a:cubicBezTo>
                <a:cubicBezTo>
                  <a:pt x="1281" y="1657"/>
                  <a:pt x="1278" y="1663"/>
                  <a:pt x="1278" y="1670"/>
                </a:cubicBezTo>
                <a:cubicBezTo>
                  <a:pt x="1227" y="1665"/>
                  <a:pt x="1176" y="1660"/>
                  <a:pt x="1125" y="1656"/>
                </a:cubicBezTo>
                <a:cubicBezTo>
                  <a:pt x="1099" y="1665"/>
                  <a:pt x="1076" y="1678"/>
                  <a:pt x="1054" y="1690"/>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6" name="Freeform 21"/>
          <p:cNvSpPr/>
          <p:nvPr/>
        </p:nvSpPr>
        <p:spPr bwMode="auto">
          <a:xfrm>
            <a:off x="5382069" y="3663117"/>
            <a:ext cx="739874" cy="739875"/>
          </a:xfrm>
          <a:custGeom>
            <a:avLst/>
            <a:gdLst>
              <a:gd name="T0" fmla="*/ 1448 w 1700"/>
              <a:gd name="T1" fmla="*/ 1701 h 1701"/>
              <a:gd name="T2" fmla="*/ 1314 w 1700"/>
              <a:gd name="T3" fmla="*/ 1678 h 1701"/>
              <a:gd name="T4" fmla="*/ 1209 w 1700"/>
              <a:gd name="T5" fmla="*/ 1620 h 1701"/>
              <a:gd name="T6" fmla="*/ 1008 w 1700"/>
              <a:gd name="T7" fmla="*/ 1569 h 1701"/>
              <a:gd name="T8" fmla="*/ 954 w 1700"/>
              <a:gd name="T9" fmla="*/ 1482 h 1701"/>
              <a:gd name="T10" fmla="*/ 852 w 1700"/>
              <a:gd name="T11" fmla="*/ 1414 h 1701"/>
              <a:gd name="T12" fmla="*/ 485 w 1700"/>
              <a:gd name="T13" fmla="*/ 1395 h 1701"/>
              <a:gd name="T14" fmla="*/ 252 w 1700"/>
              <a:gd name="T15" fmla="*/ 1268 h 1701"/>
              <a:gd name="T16" fmla="*/ 179 w 1700"/>
              <a:gd name="T17" fmla="*/ 1185 h 1701"/>
              <a:gd name="T18" fmla="*/ 53 w 1700"/>
              <a:gd name="T19" fmla="*/ 890 h 1701"/>
              <a:gd name="T20" fmla="*/ 3 w 1700"/>
              <a:gd name="T21" fmla="*/ 741 h 1701"/>
              <a:gd name="T22" fmla="*/ 1 w 1700"/>
              <a:gd name="T23" fmla="*/ 623 h 1701"/>
              <a:gd name="T24" fmla="*/ 151 w 1700"/>
              <a:gd name="T25" fmla="*/ 545 h 1701"/>
              <a:gd name="T26" fmla="*/ 202 w 1700"/>
              <a:gd name="T27" fmla="*/ 520 h 1701"/>
              <a:gd name="T28" fmla="*/ 417 w 1700"/>
              <a:gd name="T29" fmla="*/ 437 h 1701"/>
              <a:gd name="T30" fmla="*/ 631 w 1700"/>
              <a:gd name="T31" fmla="*/ 390 h 1701"/>
              <a:gd name="T32" fmla="*/ 786 w 1700"/>
              <a:gd name="T33" fmla="*/ 250 h 1701"/>
              <a:gd name="T34" fmla="*/ 867 w 1700"/>
              <a:gd name="T35" fmla="*/ 0 h 1701"/>
              <a:gd name="T36" fmla="*/ 1026 w 1700"/>
              <a:gd name="T37" fmla="*/ 40 h 1701"/>
              <a:gd name="T38" fmla="*/ 1263 w 1700"/>
              <a:gd name="T39" fmla="*/ 46 h 1701"/>
              <a:gd name="T40" fmla="*/ 1301 w 1700"/>
              <a:gd name="T41" fmla="*/ 106 h 1701"/>
              <a:gd name="T42" fmla="*/ 1335 w 1700"/>
              <a:gd name="T43" fmla="*/ 264 h 1701"/>
              <a:gd name="T44" fmla="*/ 1238 w 1700"/>
              <a:gd name="T45" fmla="*/ 376 h 1701"/>
              <a:gd name="T46" fmla="*/ 1203 w 1700"/>
              <a:gd name="T47" fmla="*/ 388 h 1701"/>
              <a:gd name="T48" fmla="*/ 1203 w 1700"/>
              <a:gd name="T49" fmla="*/ 411 h 1701"/>
              <a:gd name="T50" fmla="*/ 1311 w 1700"/>
              <a:gd name="T51" fmla="*/ 496 h 1701"/>
              <a:gd name="T52" fmla="*/ 1318 w 1700"/>
              <a:gd name="T53" fmla="*/ 513 h 1701"/>
              <a:gd name="T54" fmla="*/ 1550 w 1700"/>
              <a:gd name="T55" fmla="*/ 597 h 1701"/>
              <a:gd name="T56" fmla="*/ 1617 w 1700"/>
              <a:gd name="T57" fmla="*/ 654 h 1701"/>
              <a:gd name="T58" fmla="*/ 1700 w 1700"/>
              <a:gd name="T59" fmla="*/ 722 h 1701"/>
              <a:gd name="T60" fmla="*/ 1696 w 1700"/>
              <a:gd name="T61" fmla="*/ 751 h 1701"/>
              <a:gd name="T62" fmla="*/ 1651 w 1700"/>
              <a:gd name="T63" fmla="*/ 894 h 1701"/>
              <a:gd name="T64" fmla="*/ 1600 w 1700"/>
              <a:gd name="T65" fmla="*/ 880 h 1701"/>
              <a:gd name="T66" fmla="*/ 1434 w 1700"/>
              <a:gd name="T67" fmla="*/ 738 h 1701"/>
              <a:gd name="T68" fmla="*/ 1440 w 1700"/>
              <a:gd name="T69" fmla="*/ 954 h 1701"/>
              <a:gd name="T70" fmla="*/ 1298 w 1700"/>
              <a:gd name="T71" fmla="*/ 1115 h 1701"/>
              <a:gd name="T72" fmla="*/ 1298 w 1700"/>
              <a:gd name="T73" fmla="*/ 1183 h 1701"/>
              <a:gd name="T74" fmla="*/ 1361 w 1700"/>
              <a:gd name="T75" fmla="*/ 1234 h 1701"/>
              <a:gd name="T76" fmla="*/ 1392 w 1700"/>
              <a:gd name="T77" fmla="*/ 1349 h 1701"/>
              <a:gd name="T78" fmla="*/ 1472 w 1700"/>
              <a:gd name="T79" fmla="*/ 1404 h 1701"/>
              <a:gd name="T80" fmla="*/ 1555 w 1700"/>
              <a:gd name="T81" fmla="*/ 1373 h 1701"/>
              <a:gd name="T82" fmla="*/ 1592 w 1700"/>
              <a:gd name="T83" fmla="*/ 1580 h 1701"/>
              <a:gd name="T84" fmla="*/ 1487 w 1700"/>
              <a:gd name="T85" fmla="*/ 1640 h 1701"/>
              <a:gd name="T86" fmla="*/ 1448 w 1700"/>
              <a:gd name="T87" fmla="*/ 170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00" h="1701">
                <a:moveTo>
                  <a:pt x="1448" y="1701"/>
                </a:moveTo>
                <a:cubicBezTo>
                  <a:pt x="1403" y="1693"/>
                  <a:pt x="1359" y="1686"/>
                  <a:pt x="1314" y="1678"/>
                </a:cubicBezTo>
                <a:cubicBezTo>
                  <a:pt x="1279" y="1658"/>
                  <a:pt x="1244" y="1637"/>
                  <a:pt x="1209" y="1620"/>
                </a:cubicBezTo>
                <a:cubicBezTo>
                  <a:pt x="1091" y="1617"/>
                  <a:pt x="1062" y="1616"/>
                  <a:pt x="1008" y="1569"/>
                </a:cubicBezTo>
                <a:cubicBezTo>
                  <a:pt x="989" y="1539"/>
                  <a:pt x="970" y="1509"/>
                  <a:pt x="954" y="1482"/>
                </a:cubicBezTo>
                <a:cubicBezTo>
                  <a:pt x="919" y="1459"/>
                  <a:pt x="884" y="1435"/>
                  <a:pt x="852" y="1414"/>
                </a:cubicBezTo>
                <a:cubicBezTo>
                  <a:pt x="728" y="1408"/>
                  <a:pt x="606" y="1402"/>
                  <a:pt x="485" y="1395"/>
                </a:cubicBezTo>
                <a:cubicBezTo>
                  <a:pt x="408" y="1361"/>
                  <a:pt x="274" y="1315"/>
                  <a:pt x="252" y="1268"/>
                </a:cubicBezTo>
                <a:cubicBezTo>
                  <a:pt x="198" y="1234"/>
                  <a:pt x="192" y="1211"/>
                  <a:pt x="179" y="1185"/>
                </a:cubicBezTo>
                <a:cubicBezTo>
                  <a:pt x="161" y="1050"/>
                  <a:pt x="94" y="970"/>
                  <a:pt x="53" y="890"/>
                </a:cubicBezTo>
                <a:cubicBezTo>
                  <a:pt x="34" y="840"/>
                  <a:pt x="19" y="791"/>
                  <a:pt x="3" y="741"/>
                </a:cubicBezTo>
                <a:cubicBezTo>
                  <a:pt x="0" y="702"/>
                  <a:pt x="0" y="663"/>
                  <a:pt x="1" y="623"/>
                </a:cubicBezTo>
                <a:cubicBezTo>
                  <a:pt x="52" y="625"/>
                  <a:pt x="109" y="580"/>
                  <a:pt x="151" y="545"/>
                </a:cubicBezTo>
                <a:cubicBezTo>
                  <a:pt x="167" y="536"/>
                  <a:pt x="183" y="526"/>
                  <a:pt x="202" y="520"/>
                </a:cubicBezTo>
                <a:cubicBezTo>
                  <a:pt x="282" y="516"/>
                  <a:pt x="350" y="491"/>
                  <a:pt x="417" y="437"/>
                </a:cubicBezTo>
                <a:cubicBezTo>
                  <a:pt x="478" y="432"/>
                  <a:pt x="558" y="408"/>
                  <a:pt x="631" y="390"/>
                </a:cubicBezTo>
                <a:cubicBezTo>
                  <a:pt x="692" y="353"/>
                  <a:pt x="740" y="301"/>
                  <a:pt x="786" y="250"/>
                </a:cubicBezTo>
                <a:cubicBezTo>
                  <a:pt x="866" y="197"/>
                  <a:pt x="863" y="72"/>
                  <a:pt x="867" y="0"/>
                </a:cubicBezTo>
                <a:cubicBezTo>
                  <a:pt x="918" y="11"/>
                  <a:pt x="972" y="26"/>
                  <a:pt x="1026" y="40"/>
                </a:cubicBezTo>
                <a:cubicBezTo>
                  <a:pt x="1103" y="42"/>
                  <a:pt x="1183" y="44"/>
                  <a:pt x="1263" y="46"/>
                </a:cubicBezTo>
                <a:cubicBezTo>
                  <a:pt x="1275" y="66"/>
                  <a:pt x="1288" y="86"/>
                  <a:pt x="1301" y="106"/>
                </a:cubicBezTo>
                <a:cubicBezTo>
                  <a:pt x="1329" y="126"/>
                  <a:pt x="1377" y="200"/>
                  <a:pt x="1335" y="264"/>
                </a:cubicBezTo>
                <a:cubicBezTo>
                  <a:pt x="1274" y="295"/>
                  <a:pt x="1252" y="308"/>
                  <a:pt x="1238" y="376"/>
                </a:cubicBezTo>
                <a:cubicBezTo>
                  <a:pt x="1226" y="379"/>
                  <a:pt x="1213" y="382"/>
                  <a:pt x="1203" y="388"/>
                </a:cubicBezTo>
                <a:cubicBezTo>
                  <a:pt x="1203" y="395"/>
                  <a:pt x="1203" y="402"/>
                  <a:pt x="1203" y="411"/>
                </a:cubicBezTo>
                <a:cubicBezTo>
                  <a:pt x="1238" y="438"/>
                  <a:pt x="1273" y="466"/>
                  <a:pt x="1311" y="496"/>
                </a:cubicBezTo>
                <a:cubicBezTo>
                  <a:pt x="1311" y="499"/>
                  <a:pt x="1314" y="506"/>
                  <a:pt x="1318" y="513"/>
                </a:cubicBezTo>
                <a:cubicBezTo>
                  <a:pt x="1365" y="550"/>
                  <a:pt x="1457" y="667"/>
                  <a:pt x="1550" y="597"/>
                </a:cubicBezTo>
                <a:cubicBezTo>
                  <a:pt x="1573" y="601"/>
                  <a:pt x="1589" y="614"/>
                  <a:pt x="1617" y="654"/>
                </a:cubicBezTo>
                <a:cubicBezTo>
                  <a:pt x="1642" y="675"/>
                  <a:pt x="1671" y="698"/>
                  <a:pt x="1700" y="722"/>
                </a:cubicBezTo>
                <a:cubicBezTo>
                  <a:pt x="1696" y="732"/>
                  <a:pt x="1696" y="741"/>
                  <a:pt x="1696" y="751"/>
                </a:cubicBezTo>
                <a:cubicBezTo>
                  <a:pt x="1667" y="780"/>
                  <a:pt x="1667" y="852"/>
                  <a:pt x="1651" y="894"/>
                </a:cubicBezTo>
                <a:cubicBezTo>
                  <a:pt x="1632" y="887"/>
                  <a:pt x="1616" y="883"/>
                  <a:pt x="1600" y="880"/>
                </a:cubicBezTo>
                <a:cubicBezTo>
                  <a:pt x="1536" y="790"/>
                  <a:pt x="1537" y="708"/>
                  <a:pt x="1434" y="738"/>
                </a:cubicBezTo>
                <a:cubicBezTo>
                  <a:pt x="1434" y="810"/>
                  <a:pt x="1437" y="882"/>
                  <a:pt x="1440" y="954"/>
                </a:cubicBezTo>
                <a:cubicBezTo>
                  <a:pt x="1417" y="1009"/>
                  <a:pt x="1346" y="1076"/>
                  <a:pt x="1298" y="1115"/>
                </a:cubicBezTo>
                <a:cubicBezTo>
                  <a:pt x="1298" y="1137"/>
                  <a:pt x="1298" y="1160"/>
                  <a:pt x="1298" y="1183"/>
                </a:cubicBezTo>
                <a:cubicBezTo>
                  <a:pt x="1313" y="1200"/>
                  <a:pt x="1323" y="1213"/>
                  <a:pt x="1361" y="1234"/>
                </a:cubicBezTo>
                <a:cubicBezTo>
                  <a:pt x="1371" y="1270"/>
                  <a:pt x="1380" y="1310"/>
                  <a:pt x="1392" y="1349"/>
                </a:cubicBezTo>
                <a:cubicBezTo>
                  <a:pt x="1396" y="1359"/>
                  <a:pt x="1415" y="1402"/>
                  <a:pt x="1472" y="1404"/>
                </a:cubicBezTo>
                <a:cubicBezTo>
                  <a:pt x="1504" y="1372"/>
                  <a:pt x="1501" y="1362"/>
                  <a:pt x="1555" y="1373"/>
                </a:cubicBezTo>
                <a:cubicBezTo>
                  <a:pt x="1571" y="1410"/>
                  <a:pt x="1628" y="1509"/>
                  <a:pt x="1592" y="1580"/>
                </a:cubicBezTo>
                <a:cubicBezTo>
                  <a:pt x="1560" y="1580"/>
                  <a:pt x="1499" y="1627"/>
                  <a:pt x="1487" y="1640"/>
                </a:cubicBezTo>
                <a:cubicBezTo>
                  <a:pt x="1474" y="1659"/>
                  <a:pt x="1461" y="1679"/>
                  <a:pt x="1448" y="1701"/>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7" name="Freeform 22"/>
          <p:cNvSpPr/>
          <p:nvPr/>
        </p:nvSpPr>
        <p:spPr bwMode="auto">
          <a:xfrm>
            <a:off x="4792084" y="3179968"/>
            <a:ext cx="652173" cy="1200701"/>
          </a:xfrm>
          <a:custGeom>
            <a:avLst/>
            <a:gdLst>
              <a:gd name="T0" fmla="*/ 1048 w 1498"/>
              <a:gd name="T1" fmla="*/ 2760 h 2761"/>
              <a:gd name="T2" fmla="*/ 851 w 1498"/>
              <a:gd name="T3" fmla="*/ 2611 h 2761"/>
              <a:gd name="T4" fmla="*/ 774 w 1498"/>
              <a:gd name="T5" fmla="*/ 2583 h 2761"/>
              <a:gd name="T6" fmla="*/ 554 w 1498"/>
              <a:gd name="T7" fmla="*/ 2610 h 2761"/>
              <a:gd name="T8" fmla="*/ 452 w 1498"/>
              <a:gd name="T9" fmla="*/ 2548 h 2761"/>
              <a:gd name="T10" fmla="*/ 305 w 1498"/>
              <a:gd name="T11" fmla="*/ 2463 h 2761"/>
              <a:gd name="T12" fmla="*/ 174 w 1498"/>
              <a:gd name="T13" fmla="*/ 2460 h 2761"/>
              <a:gd name="T14" fmla="*/ 40 w 1498"/>
              <a:gd name="T15" fmla="*/ 2410 h 2761"/>
              <a:gd name="T16" fmla="*/ 66 w 1498"/>
              <a:gd name="T17" fmla="*/ 2329 h 2761"/>
              <a:gd name="T18" fmla="*/ 32 w 1498"/>
              <a:gd name="T19" fmla="*/ 2227 h 2761"/>
              <a:gd name="T20" fmla="*/ 10 w 1498"/>
              <a:gd name="T21" fmla="*/ 2164 h 2761"/>
              <a:gd name="T22" fmla="*/ 182 w 1498"/>
              <a:gd name="T23" fmla="*/ 2165 h 2761"/>
              <a:gd name="T24" fmla="*/ 206 w 1498"/>
              <a:gd name="T25" fmla="*/ 1937 h 2761"/>
              <a:gd name="T26" fmla="*/ 165 w 1498"/>
              <a:gd name="T27" fmla="*/ 1847 h 2761"/>
              <a:gd name="T28" fmla="*/ 329 w 1498"/>
              <a:gd name="T29" fmla="*/ 1622 h 2761"/>
              <a:gd name="T30" fmla="*/ 470 w 1498"/>
              <a:gd name="T31" fmla="*/ 1698 h 2761"/>
              <a:gd name="T32" fmla="*/ 534 w 1498"/>
              <a:gd name="T33" fmla="*/ 1680 h 2761"/>
              <a:gd name="T34" fmla="*/ 534 w 1498"/>
              <a:gd name="T35" fmla="*/ 1549 h 2761"/>
              <a:gd name="T36" fmla="*/ 665 w 1498"/>
              <a:gd name="T37" fmla="*/ 1539 h 2761"/>
              <a:gd name="T38" fmla="*/ 745 w 1498"/>
              <a:gd name="T39" fmla="*/ 1541 h 2761"/>
              <a:gd name="T40" fmla="*/ 760 w 1498"/>
              <a:gd name="T41" fmla="*/ 1279 h 2761"/>
              <a:gd name="T42" fmla="*/ 795 w 1498"/>
              <a:gd name="T43" fmla="*/ 1182 h 2761"/>
              <a:gd name="T44" fmla="*/ 796 w 1498"/>
              <a:gd name="T45" fmla="*/ 1120 h 2761"/>
              <a:gd name="T46" fmla="*/ 741 w 1498"/>
              <a:gd name="T47" fmla="*/ 1112 h 2761"/>
              <a:gd name="T48" fmla="*/ 589 w 1498"/>
              <a:gd name="T49" fmla="*/ 1000 h 2761"/>
              <a:gd name="T50" fmla="*/ 397 w 1498"/>
              <a:gd name="T51" fmla="*/ 926 h 2761"/>
              <a:gd name="T52" fmla="*/ 427 w 1498"/>
              <a:gd name="T53" fmla="*/ 848 h 2761"/>
              <a:gd name="T54" fmla="*/ 411 w 1498"/>
              <a:gd name="T55" fmla="*/ 737 h 2761"/>
              <a:gd name="T56" fmla="*/ 469 w 1498"/>
              <a:gd name="T57" fmla="*/ 666 h 2761"/>
              <a:gd name="T58" fmla="*/ 575 w 1498"/>
              <a:gd name="T59" fmla="*/ 685 h 2761"/>
              <a:gd name="T60" fmla="*/ 817 w 1498"/>
              <a:gd name="T61" fmla="*/ 701 h 2761"/>
              <a:gd name="T62" fmla="*/ 864 w 1498"/>
              <a:gd name="T63" fmla="*/ 434 h 2761"/>
              <a:gd name="T64" fmla="*/ 941 w 1498"/>
              <a:gd name="T65" fmla="*/ 315 h 2761"/>
              <a:gd name="T66" fmla="*/ 1038 w 1498"/>
              <a:gd name="T67" fmla="*/ 179 h 2761"/>
              <a:gd name="T68" fmla="*/ 1127 w 1498"/>
              <a:gd name="T69" fmla="*/ 113 h 2761"/>
              <a:gd name="T70" fmla="*/ 1185 w 1498"/>
              <a:gd name="T71" fmla="*/ 29 h 2761"/>
              <a:gd name="T72" fmla="*/ 1249 w 1498"/>
              <a:gd name="T73" fmla="*/ 80 h 2761"/>
              <a:gd name="T74" fmla="*/ 1268 w 1498"/>
              <a:gd name="T75" fmla="*/ 80 h 2761"/>
              <a:gd name="T76" fmla="*/ 1329 w 1498"/>
              <a:gd name="T77" fmla="*/ 0 h 2761"/>
              <a:gd name="T78" fmla="*/ 1431 w 1498"/>
              <a:gd name="T79" fmla="*/ 88 h 2761"/>
              <a:gd name="T80" fmla="*/ 1392 w 1498"/>
              <a:gd name="T81" fmla="*/ 159 h 2761"/>
              <a:gd name="T82" fmla="*/ 1308 w 1498"/>
              <a:gd name="T83" fmla="*/ 393 h 2761"/>
              <a:gd name="T84" fmla="*/ 1325 w 1498"/>
              <a:gd name="T85" fmla="*/ 707 h 2761"/>
              <a:gd name="T86" fmla="*/ 1228 w 1498"/>
              <a:gd name="T87" fmla="*/ 931 h 2761"/>
              <a:gd name="T88" fmla="*/ 1227 w 1498"/>
              <a:gd name="T89" fmla="*/ 1189 h 2761"/>
              <a:gd name="T90" fmla="*/ 1286 w 1498"/>
              <a:gd name="T91" fmla="*/ 1410 h 2761"/>
              <a:gd name="T92" fmla="*/ 1272 w 1498"/>
              <a:gd name="T93" fmla="*/ 1672 h 2761"/>
              <a:gd name="T94" fmla="*/ 1332 w 1498"/>
              <a:gd name="T95" fmla="*/ 1765 h 2761"/>
              <a:gd name="T96" fmla="*/ 1325 w 1498"/>
              <a:gd name="T97" fmla="*/ 1870 h 2761"/>
              <a:gd name="T98" fmla="*/ 1397 w 1498"/>
              <a:gd name="T99" fmla="*/ 2055 h 2761"/>
              <a:gd name="T100" fmla="*/ 1498 w 1498"/>
              <a:gd name="T101" fmla="*/ 2283 h 2761"/>
              <a:gd name="T102" fmla="*/ 1412 w 1498"/>
              <a:gd name="T103" fmla="*/ 2265 h 2761"/>
              <a:gd name="T104" fmla="*/ 1089 w 1498"/>
              <a:gd name="T105" fmla="*/ 2273 h 2761"/>
              <a:gd name="T106" fmla="*/ 1086 w 1498"/>
              <a:gd name="T107" fmla="*/ 2309 h 2761"/>
              <a:gd name="T108" fmla="*/ 1203 w 1498"/>
              <a:gd name="T109" fmla="*/ 2414 h 2761"/>
              <a:gd name="T110" fmla="*/ 1216 w 1498"/>
              <a:gd name="T111" fmla="*/ 2463 h 2761"/>
              <a:gd name="T112" fmla="*/ 1068 w 1498"/>
              <a:gd name="T113" fmla="*/ 2571 h 2761"/>
              <a:gd name="T114" fmla="*/ 1070 w 1498"/>
              <a:gd name="T115" fmla="*/ 2761 h 2761"/>
              <a:gd name="T116" fmla="*/ 1048 w 1498"/>
              <a:gd name="T117" fmla="*/ 2760 h 2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8" h="2761">
                <a:moveTo>
                  <a:pt x="1048" y="2760"/>
                </a:moveTo>
                <a:cubicBezTo>
                  <a:pt x="933" y="2715"/>
                  <a:pt x="911" y="2665"/>
                  <a:pt x="851" y="2611"/>
                </a:cubicBezTo>
                <a:cubicBezTo>
                  <a:pt x="825" y="2600"/>
                  <a:pt x="800" y="2590"/>
                  <a:pt x="774" y="2583"/>
                </a:cubicBezTo>
                <a:cubicBezTo>
                  <a:pt x="694" y="2581"/>
                  <a:pt x="611" y="2575"/>
                  <a:pt x="554" y="2610"/>
                </a:cubicBezTo>
                <a:cubicBezTo>
                  <a:pt x="518" y="2609"/>
                  <a:pt x="464" y="2559"/>
                  <a:pt x="452" y="2548"/>
                </a:cubicBezTo>
                <a:cubicBezTo>
                  <a:pt x="359" y="2546"/>
                  <a:pt x="337" y="2474"/>
                  <a:pt x="305" y="2463"/>
                </a:cubicBezTo>
                <a:cubicBezTo>
                  <a:pt x="261" y="2462"/>
                  <a:pt x="216" y="2461"/>
                  <a:pt x="174" y="2460"/>
                </a:cubicBezTo>
                <a:cubicBezTo>
                  <a:pt x="130" y="2442"/>
                  <a:pt x="85" y="2425"/>
                  <a:pt x="40" y="2410"/>
                </a:cubicBezTo>
                <a:cubicBezTo>
                  <a:pt x="41" y="2368"/>
                  <a:pt x="53" y="2358"/>
                  <a:pt x="66" y="2329"/>
                </a:cubicBezTo>
                <a:cubicBezTo>
                  <a:pt x="67" y="2251"/>
                  <a:pt x="61" y="2241"/>
                  <a:pt x="32" y="2227"/>
                </a:cubicBezTo>
                <a:cubicBezTo>
                  <a:pt x="3" y="2197"/>
                  <a:pt x="0" y="2174"/>
                  <a:pt x="10" y="2164"/>
                </a:cubicBezTo>
                <a:cubicBezTo>
                  <a:pt x="67" y="2162"/>
                  <a:pt x="125" y="2164"/>
                  <a:pt x="182" y="2165"/>
                </a:cubicBezTo>
                <a:cubicBezTo>
                  <a:pt x="231" y="2091"/>
                  <a:pt x="209" y="2002"/>
                  <a:pt x="206" y="1937"/>
                </a:cubicBezTo>
                <a:cubicBezTo>
                  <a:pt x="190" y="1907"/>
                  <a:pt x="178" y="1877"/>
                  <a:pt x="165" y="1847"/>
                </a:cubicBezTo>
                <a:cubicBezTo>
                  <a:pt x="134" y="1643"/>
                  <a:pt x="131" y="1617"/>
                  <a:pt x="329" y="1622"/>
                </a:cubicBezTo>
                <a:cubicBezTo>
                  <a:pt x="374" y="1646"/>
                  <a:pt x="422" y="1670"/>
                  <a:pt x="470" y="1698"/>
                </a:cubicBezTo>
                <a:cubicBezTo>
                  <a:pt x="482" y="1698"/>
                  <a:pt x="521" y="1692"/>
                  <a:pt x="534" y="1680"/>
                </a:cubicBezTo>
                <a:cubicBezTo>
                  <a:pt x="534" y="1634"/>
                  <a:pt x="534" y="1591"/>
                  <a:pt x="534" y="1549"/>
                </a:cubicBezTo>
                <a:cubicBezTo>
                  <a:pt x="535" y="1513"/>
                  <a:pt x="634" y="1505"/>
                  <a:pt x="665" y="1539"/>
                </a:cubicBezTo>
                <a:cubicBezTo>
                  <a:pt x="691" y="1539"/>
                  <a:pt x="716" y="1540"/>
                  <a:pt x="745" y="1541"/>
                </a:cubicBezTo>
                <a:cubicBezTo>
                  <a:pt x="781" y="1460"/>
                  <a:pt x="785" y="1332"/>
                  <a:pt x="760" y="1279"/>
                </a:cubicBezTo>
                <a:cubicBezTo>
                  <a:pt x="766" y="1220"/>
                  <a:pt x="779" y="1214"/>
                  <a:pt x="795" y="1182"/>
                </a:cubicBezTo>
                <a:cubicBezTo>
                  <a:pt x="795" y="1159"/>
                  <a:pt x="796" y="1139"/>
                  <a:pt x="796" y="1120"/>
                </a:cubicBezTo>
                <a:cubicBezTo>
                  <a:pt x="776" y="1116"/>
                  <a:pt x="757" y="1112"/>
                  <a:pt x="741" y="1112"/>
                </a:cubicBezTo>
                <a:cubicBezTo>
                  <a:pt x="684" y="1061"/>
                  <a:pt x="611" y="1023"/>
                  <a:pt x="589" y="1000"/>
                </a:cubicBezTo>
                <a:cubicBezTo>
                  <a:pt x="518" y="985"/>
                  <a:pt x="426" y="956"/>
                  <a:pt x="397" y="926"/>
                </a:cubicBezTo>
                <a:cubicBezTo>
                  <a:pt x="398" y="884"/>
                  <a:pt x="410" y="874"/>
                  <a:pt x="427" y="848"/>
                </a:cubicBezTo>
                <a:cubicBezTo>
                  <a:pt x="420" y="809"/>
                  <a:pt x="414" y="773"/>
                  <a:pt x="411" y="737"/>
                </a:cubicBezTo>
                <a:cubicBezTo>
                  <a:pt x="427" y="737"/>
                  <a:pt x="460" y="685"/>
                  <a:pt x="469" y="666"/>
                </a:cubicBezTo>
                <a:cubicBezTo>
                  <a:pt x="492" y="667"/>
                  <a:pt x="527" y="661"/>
                  <a:pt x="575" y="685"/>
                </a:cubicBezTo>
                <a:cubicBezTo>
                  <a:pt x="654" y="690"/>
                  <a:pt x="734" y="696"/>
                  <a:pt x="817" y="701"/>
                </a:cubicBezTo>
                <a:cubicBezTo>
                  <a:pt x="888" y="631"/>
                  <a:pt x="863" y="499"/>
                  <a:pt x="864" y="434"/>
                </a:cubicBezTo>
                <a:cubicBezTo>
                  <a:pt x="864" y="358"/>
                  <a:pt x="902" y="356"/>
                  <a:pt x="941" y="315"/>
                </a:cubicBezTo>
                <a:cubicBezTo>
                  <a:pt x="973" y="269"/>
                  <a:pt x="1005" y="224"/>
                  <a:pt x="1038" y="179"/>
                </a:cubicBezTo>
                <a:cubicBezTo>
                  <a:pt x="1067" y="157"/>
                  <a:pt x="1095" y="135"/>
                  <a:pt x="1127" y="113"/>
                </a:cubicBezTo>
                <a:cubicBezTo>
                  <a:pt x="1147" y="84"/>
                  <a:pt x="1166" y="55"/>
                  <a:pt x="1185" y="29"/>
                </a:cubicBezTo>
                <a:cubicBezTo>
                  <a:pt x="1205" y="46"/>
                  <a:pt x="1227" y="63"/>
                  <a:pt x="1249" y="80"/>
                </a:cubicBezTo>
                <a:cubicBezTo>
                  <a:pt x="1255" y="80"/>
                  <a:pt x="1262" y="80"/>
                  <a:pt x="1268" y="80"/>
                </a:cubicBezTo>
                <a:cubicBezTo>
                  <a:pt x="1294" y="65"/>
                  <a:pt x="1317" y="26"/>
                  <a:pt x="1329" y="0"/>
                </a:cubicBezTo>
                <a:cubicBezTo>
                  <a:pt x="1355" y="1"/>
                  <a:pt x="1432" y="6"/>
                  <a:pt x="1431" y="88"/>
                </a:cubicBezTo>
                <a:cubicBezTo>
                  <a:pt x="1418" y="110"/>
                  <a:pt x="1405" y="133"/>
                  <a:pt x="1392" y="159"/>
                </a:cubicBezTo>
                <a:cubicBezTo>
                  <a:pt x="1392" y="247"/>
                  <a:pt x="1382" y="319"/>
                  <a:pt x="1308" y="393"/>
                </a:cubicBezTo>
                <a:cubicBezTo>
                  <a:pt x="1279" y="483"/>
                  <a:pt x="1313" y="596"/>
                  <a:pt x="1325" y="707"/>
                </a:cubicBezTo>
                <a:cubicBezTo>
                  <a:pt x="1325" y="786"/>
                  <a:pt x="1267" y="870"/>
                  <a:pt x="1228" y="931"/>
                </a:cubicBezTo>
                <a:cubicBezTo>
                  <a:pt x="1228" y="1016"/>
                  <a:pt x="1227" y="1101"/>
                  <a:pt x="1227" y="1189"/>
                </a:cubicBezTo>
                <a:cubicBezTo>
                  <a:pt x="1249" y="1242"/>
                  <a:pt x="1286" y="1332"/>
                  <a:pt x="1286" y="1410"/>
                </a:cubicBezTo>
                <a:cubicBezTo>
                  <a:pt x="1260" y="1488"/>
                  <a:pt x="1240" y="1566"/>
                  <a:pt x="1272" y="1672"/>
                </a:cubicBezTo>
                <a:cubicBezTo>
                  <a:pt x="1287" y="1695"/>
                  <a:pt x="1303" y="1706"/>
                  <a:pt x="1332" y="1765"/>
                </a:cubicBezTo>
                <a:cubicBezTo>
                  <a:pt x="1328" y="1798"/>
                  <a:pt x="1325" y="1834"/>
                  <a:pt x="1325" y="1870"/>
                </a:cubicBezTo>
                <a:cubicBezTo>
                  <a:pt x="1347" y="1929"/>
                  <a:pt x="1372" y="1992"/>
                  <a:pt x="1397" y="2055"/>
                </a:cubicBezTo>
                <a:cubicBezTo>
                  <a:pt x="1438" y="2112"/>
                  <a:pt x="1476" y="2181"/>
                  <a:pt x="1498" y="2283"/>
                </a:cubicBezTo>
                <a:cubicBezTo>
                  <a:pt x="1469" y="2276"/>
                  <a:pt x="1441" y="2269"/>
                  <a:pt x="1412" y="2265"/>
                </a:cubicBezTo>
                <a:cubicBezTo>
                  <a:pt x="1338" y="2263"/>
                  <a:pt x="1118" y="2244"/>
                  <a:pt x="1089" y="2273"/>
                </a:cubicBezTo>
                <a:cubicBezTo>
                  <a:pt x="1086" y="2283"/>
                  <a:pt x="1086" y="2296"/>
                  <a:pt x="1086" y="2309"/>
                </a:cubicBezTo>
                <a:cubicBezTo>
                  <a:pt x="1124" y="2343"/>
                  <a:pt x="1162" y="2377"/>
                  <a:pt x="1203" y="2414"/>
                </a:cubicBezTo>
                <a:cubicBezTo>
                  <a:pt x="1206" y="2430"/>
                  <a:pt x="1210" y="2446"/>
                  <a:pt x="1216" y="2463"/>
                </a:cubicBezTo>
                <a:cubicBezTo>
                  <a:pt x="1136" y="2490"/>
                  <a:pt x="1116" y="2513"/>
                  <a:pt x="1068" y="2571"/>
                </a:cubicBezTo>
                <a:cubicBezTo>
                  <a:pt x="1068" y="2633"/>
                  <a:pt x="1067" y="2695"/>
                  <a:pt x="1070" y="2761"/>
                </a:cubicBezTo>
                <a:cubicBezTo>
                  <a:pt x="1061" y="2760"/>
                  <a:pt x="1054" y="2760"/>
                  <a:pt x="1048" y="2760"/>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8" name="Freeform 23"/>
          <p:cNvSpPr/>
          <p:nvPr/>
        </p:nvSpPr>
        <p:spPr bwMode="auto">
          <a:xfrm>
            <a:off x="2797295" y="3105023"/>
            <a:ext cx="1647177" cy="1227808"/>
          </a:xfrm>
          <a:custGeom>
            <a:avLst/>
            <a:gdLst>
              <a:gd name="T0" fmla="*/ 1579 w 3788"/>
              <a:gd name="T1" fmla="*/ 2739 h 2823"/>
              <a:gd name="T2" fmla="*/ 1297 w 3788"/>
              <a:gd name="T3" fmla="*/ 2382 h 2823"/>
              <a:gd name="T4" fmla="*/ 745 w 3788"/>
              <a:gd name="T5" fmla="*/ 2253 h 2823"/>
              <a:gd name="T6" fmla="*/ 443 w 3788"/>
              <a:gd name="T7" fmla="*/ 2075 h 2823"/>
              <a:gd name="T8" fmla="*/ 204 w 3788"/>
              <a:gd name="T9" fmla="*/ 1978 h 2823"/>
              <a:gd name="T10" fmla="*/ 0 w 3788"/>
              <a:gd name="T11" fmla="*/ 1262 h 2823"/>
              <a:gd name="T12" fmla="*/ 30 w 3788"/>
              <a:gd name="T13" fmla="*/ 997 h 2823"/>
              <a:gd name="T14" fmla="*/ 129 w 3788"/>
              <a:gd name="T15" fmla="*/ 1006 h 2823"/>
              <a:gd name="T16" fmla="*/ 327 w 3788"/>
              <a:gd name="T17" fmla="*/ 1047 h 2823"/>
              <a:gd name="T18" fmla="*/ 481 w 3788"/>
              <a:gd name="T19" fmla="*/ 1006 h 2823"/>
              <a:gd name="T20" fmla="*/ 425 w 3788"/>
              <a:gd name="T21" fmla="*/ 772 h 2823"/>
              <a:gd name="T22" fmla="*/ 547 w 3788"/>
              <a:gd name="T23" fmla="*/ 690 h 2823"/>
              <a:gd name="T24" fmla="*/ 373 w 3788"/>
              <a:gd name="T25" fmla="*/ 374 h 2823"/>
              <a:gd name="T26" fmla="*/ 323 w 3788"/>
              <a:gd name="T27" fmla="*/ 186 h 2823"/>
              <a:gd name="T28" fmla="*/ 771 w 3788"/>
              <a:gd name="T29" fmla="*/ 116 h 2823"/>
              <a:gd name="T30" fmla="*/ 1221 w 3788"/>
              <a:gd name="T31" fmla="*/ 35 h 2823"/>
              <a:gd name="T32" fmla="*/ 1840 w 3788"/>
              <a:gd name="T33" fmla="*/ 247 h 2823"/>
              <a:gd name="T34" fmla="*/ 2056 w 3788"/>
              <a:gd name="T35" fmla="*/ 410 h 2823"/>
              <a:gd name="T36" fmla="*/ 2191 w 3788"/>
              <a:gd name="T37" fmla="*/ 371 h 2823"/>
              <a:gd name="T38" fmla="*/ 2320 w 3788"/>
              <a:gd name="T39" fmla="*/ 197 h 2823"/>
              <a:gd name="T40" fmla="*/ 2610 w 3788"/>
              <a:gd name="T41" fmla="*/ 303 h 2823"/>
              <a:gd name="T42" fmla="*/ 2829 w 3788"/>
              <a:gd name="T43" fmla="*/ 446 h 2823"/>
              <a:gd name="T44" fmla="*/ 2861 w 3788"/>
              <a:gd name="T45" fmla="*/ 483 h 2823"/>
              <a:gd name="T46" fmla="*/ 3138 w 3788"/>
              <a:gd name="T47" fmla="*/ 627 h 2823"/>
              <a:gd name="T48" fmla="*/ 3393 w 3788"/>
              <a:gd name="T49" fmla="*/ 804 h 2823"/>
              <a:gd name="T50" fmla="*/ 3628 w 3788"/>
              <a:gd name="T51" fmla="*/ 1052 h 2823"/>
              <a:gd name="T52" fmla="*/ 3709 w 3788"/>
              <a:gd name="T53" fmla="*/ 1355 h 2823"/>
              <a:gd name="T54" fmla="*/ 3509 w 3788"/>
              <a:gd name="T55" fmla="*/ 1750 h 2823"/>
              <a:gd name="T56" fmla="*/ 3399 w 3788"/>
              <a:gd name="T57" fmla="*/ 1881 h 2823"/>
              <a:gd name="T58" fmla="*/ 3402 w 3788"/>
              <a:gd name="T59" fmla="*/ 2016 h 2823"/>
              <a:gd name="T60" fmla="*/ 3124 w 3788"/>
              <a:gd name="T61" fmla="*/ 1946 h 2823"/>
              <a:gd name="T62" fmla="*/ 3227 w 3788"/>
              <a:gd name="T63" fmla="*/ 2332 h 2823"/>
              <a:gd name="T64" fmla="*/ 3168 w 3788"/>
              <a:gd name="T65" fmla="*/ 2550 h 2823"/>
              <a:gd name="T66" fmla="*/ 3040 w 3788"/>
              <a:gd name="T67" fmla="*/ 2603 h 2823"/>
              <a:gd name="T68" fmla="*/ 2935 w 3788"/>
              <a:gd name="T69" fmla="*/ 2554 h 2823"/>
              <a:gd name="T70" fmla="*/ 2840 w 3788"/>
              <a:gd name="T71" fmla="*/ 2499 h 2823"/>
              <a:gd name="T72" fmla="*/ 2750 w 3788"/>
              <a:gd name="T73" fmla="*/ 2497 h 2823"/>
              <a:gd name="T74" fmla="*/ 2534 w 3788"/>
              <a:gd name="T75" fmla="*/ 2321 h 2823"/>
              <a:gd name="T76" fmla="*/ 2414 w 3788"/>
              <a:gd name="T77" fmla="*/ 2086 h 2823"/>
              <a:gd name="T78" fmla="*/ 2116 w 3788"/>
              <a:gd name="T79" fmla="*/ 2193 h 2823"/>
              <a:gd name="T80" fmla="*/ 2189 w 3788"/>
              <a:gd name="T81" fmla="*/ 2355 h 2823"/>
              <a:gd name="T82" fmla="*/ 2008 w 3788"/>
              <a:gd name="T83" fmla="*/ 2711 h 2823"/>
              <a:gd name="T84" fmla="*/ 1886 w 3788"/>
              <a:gd name="T85" fmla="*/ 2819 h 2823"/>
              <a:gd name="T86" fmla="*/ 1717 w 3788"/>
              <a:gd name="T87" fmla="*/ 2762 h 2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788" h="2823">
                <a:moveTo>
                  <a:pt x="1665" y="2823"/>
                </a:moveTo>
                <a:cubicBezTo>
                  <a:pt x="1637" y="2793"/>
                  <a:pt x="1608" y="2766"/>
                  <a:pt x="1579" y="2739"/>
                </a:cubicBezTo>
                <a:cubicBezTo>
                  <a:pt x="1554" y="2647"/>
                  <a:pt x="1523" y="2568"/>
                  <a:pt x="1494" y="2501"/>
                </a:cubicBezTo>
                <a:cubicBezTo>
                  <a:pt x="1425" y="2418"/>
                  <a:pt x="1358" y="2406"/>
                  <a:pt x="1297" y="2382"/>
                </a:cubicBezTo>
                <a:cubicBezTo>
                  <a:pt x="1188" y="2379"/>
                  <a:pt x="1080" y="2380"/>
                  <a:pt x="971" y="2380"/>
                </a:cubicBezTo>
                <a:cubicBezTo>
                  <a:pt x="856" y="2361"/>
                  <a:pt x="802" y="2297"/>
                  <a:pt x="745" y="2253"/>
                </a:cubicBezTo>
                <a:cubicBezTo>
                  <a:pt x="627" y="2234"/>
                  <a:pt x="544" y="2199"/>
                  <a:pt x="474" y="2145"/>
                </a:cubicBezTo>
                <a:cubicBezTo>
                  <a:pt x="474" y="2125"/>
                  <a:pt x="443" y="2082"/>
                  <a:pt x="443" y="2075"/>
                </a:cubicBezTo>
                <a:cubicBezTo>
                  <a:pt x="433" y="2065"/>
                  <a:pt x="424" y="2055"/>
                  <a:pt x="414" y="2048"/>
                </a:cubicBezTo>
                <a:cubicBezTo>
                  <a:pt x="325" y="2033"/>
                  <a:pt x="261" y="2015"/>
                  <a:pt x="204" y="1978"/>
                </a:cubicBezTo>
                <a:cubicBezTo>
                  <a:pt x="79" y="1938"/>
                  <a:pt x="32" y="1741"/>
                  <a:pt x="14" y="1662"/>
                </a:cubicBezTo>
                <a:cubicBezTo>
                  <a:pt x="8" y="1527"/>
                  <a:pt x="3" y="1393"/>
                  <a:pt x="0" y="1262"/>
                </a:cubicBezTo>
                <a:cubicBezTo>
                  <a:pt x="23" y="1217"/>
                  <a:pt x="58" y="1152"/>
                  <a:pt x="65" y="1116"/>
                </a:cubicBezTo>
                <a:cubicBezTo>
                  <a:pt x="65" y="1047"/>
                  <a:pt x="30" y="1014"/>
                  <a:pt x="30" y="997"/>
                </a:cubicBezTo>
                <a:cubicBezTo>
                  <a:pt x="40" y="994"/>
                  <a:pt x="53" y="991"/>
                  <a:pt x="66" y="992"/>
                </a:cubicBezTo>
                <a:cubicBezTo>
                  <a:pt x="82" y="1009"/>
                  <a:pt x="107" y="1006"/>
                  <a:pt x="129" y="1006"/>
                </a:cubicBezTo>
                <a:cubicBezTo>
                  <a:pt x="152" y="984"/>
                  <a:pt x="155" y="971"/>
                  <a:pt x="158" y="958"/>
                </a:cubicBezTo>
                <a:cubicBezTo>
                  <a:pt x="219" y="930"/>
                  <a:pt x="244" y="1003"/>
                  <a:pt x="327" y="1047"/>
                </a:cubicBezTo>
                <a:cubicBezTo>
                  <a:pt x="346" y="1048"/>
                  <a:pt x="426" y="1053"/>
                  <a:pt x="455" y="1034"/>
                </a:cubicBezTo>
                <a:cubicBezTo>
                  <a:pt x="462" y="1025"/>
                  <a:pt x="471" y="1015"/>
                  <a:pt x="481" y="1006"/>
                </a:cubicBezTo>
                <a:cubicBezTo>
                  <a:pt x="481" y="976"/>
                  <a:pt x="481" y="950"/>
                  <a:pt x="481" y="924"/>
                </a:cubicBezTo>
                <a:cubicBezTo>
                  <a:pt x="434" y="857"/>
                  <a:pt x="389" y="823"/>
                  <a:pt x="425" y="772"/>
                </a:cubicBezTo>
                <a:cubicBezTo>
                  <a:pt x="454" y="753"/>
                  <a:pt x="483" y="737"/>
                  <a:pt x="515" y="721"/>
                </a:cubicBezTo>
                <a:cubicBezTo>
                  <a:pt x="524" y="709"/>
                  <a:pt x="534" y="699"/>
                  <a:pt x="547" y="690"/>
                </a:cubicBezTo>
                <a:cubicBezTo>
                  <a:pt x="608" y="567"/>
                  <a:pt x="538" y="539"/>
                  <a:pt x="487" y="498"/>
                </a:cubicBezTo>
                <a:cubicBezTo>
                  <a:pt x="459" y="435"/>
                  <a:pt x="408" y="375"/>
                  <a:pt x="373" y="374"/>
                </a:cubicBezTo>
                <a:cubicBezTo>
                  <a:pt x="367" y="348"/>
                  <a:pt x="347" y="334"/>
                  <a:pt x="348" y="308"/>
                </a:cubicBezTo>
                <a:cubicBezTo>
                  <a:pt x="393" y="263"/>
                  <a:pt x="329" y="196"/>
                  <a:pt x="323" y="186"/>
                </a:cubicBezTo>
                <a:cubicBezTo>
                  <a:pt x="323" y="180"/>
                  <a:pt x="323" y="173"/>
                  <a:pt x="323" y="167"/>
                </a:cubicBezTo>
                <a:cubicBezTo>
                  <a:pt x="448" y="134"/>
                  <a:pt x="627" y="151"/>
                  <a:pt x="771" y="116"/>
                </a:cubicBezTo>
                <a:cubicBezTo>
                  <a:pt x="892" y="53"/>
                  <a:pt x="988" y="0"/>
                  <a:pt x="1155" y="4"/>
                </a:cubicBezTo>
                <a:cubicBezTo>
                  <a:pt x="1177" y="14"/>
                  <a:pt x="1199" y="25"/>
                  <a:pt x="1221" y="35"/>
                </a:cubicBezTo>
                <a:cubicBezTo>
                  <a:pt x="1343" y="38"/>
                  <a:pt x="1474" y="25"/>
                  <a:pt x="1601" y="81"/>
                </a:cubicBezTo>
                <a:cubicBezTo>
                  <a:pt x="1681" y="135"/>
                  <a:pt x="1761" y="190"/>
                  <a:pt x="1840" y="247"/>
                </a:cubicBezTo>
                <a:cubicBezTo>
                  <a:pt x="1846" y="257"/>
                  <a:pt x="1853" y="271"/>
                  <a:pt x="1862" y="284"/>
                </a:cubicBezTo>
                <a:cubicBezTo>
                  <a:pt x="1904" y="318"/>
                  <a:pt x="1967" y="375"/>
                  <a:pt x="2056" y="410"/>
                </a:cubicBezTo>
                <a:cubicBezTo>
                  <a:pt x="2085" y="411"/>
                  <a:pt x="2117" y="412"/>
                  <a:pt x="2149" y="412"/>
                </a:cubicBezTo>
                <a:cubicBezTo>
                  <a:pt x="2162" y="396"/>
                  <a:pt x="2175" y="384"/>
                  <a:pt x="2191" y="371"/>
                </a:cubicBezTo>
                <a:cubicBezTo>
                  <a:pt x="2204" y="309"/>
                  <a:pt x="2195" y="250"/>
                  <a:pt x="2179" y="213"/>
                </a:cubicBezTo>
                <a:cubicBezTo>
                  <a:pt x="2211" y="181"/>
                  <a:pt x="2262" y="193"/>
                  <a:pt x="2320" y="197"/>
                </a:cubicBezTo>
                <a:cubicBezTo>
                  <a:pt x="2348" y="218"/>
                  <a:pt x="2380" y="238"/>
                  <a:pt x="2412" y="262"/>
                </a:cubicBezTo>
                <a:cubicBezTo>
                  <a:pt x="2463" y="276"/>
                  <a:pt x="2533" y="294"/>
                  <a:pt x="2610" y="303"/>
                </a:cubicBezTo>
                <a:cubicBezTo>
                  <a:pt x="2651" y="323"/>
                  <a:pt x="2693" y="344"/>
                  <a:pt x="2734" y="368"/>
                </a:cubicBezTo>
                <a:cubicBezTo>
                  <a:pt x="2766" y="392"/>
                  <a:pt x="2798" y="419"/>
                  <a:pt x="2829" y="446"/>
                </a:cubicBezTo>
                <a:cubicBezTo>
                  <a:pt x="2829" y="449"/>
                  <a:pt x="2829" y="452"/>
                  <a:pt x="2829" y="456"/>
                </a:cubicBezTo>
                <a:cubicBezTo>
                  <a:pt x="2839" y="462"/>
                  <a:pt x="2848" y="473"/>
                  <a:pt x="2861" y="483"/>
                </a:cubicBezTo>
                <a:cubicBezTo>
                  <a:pt x="2906" y="494"/>
                  <a:pt x="2957" y="485"/>
                  <a:pt x="3018" y="474"/>
                </a:cubicBezTo>
                <a:cubicBezTo>
                  <a:pt x="3056" y="524"/>
                  <a:pt x="3097" y="574"/>
                  <a:pt x="3138" y="627"/>
                </a:cubicBezTo>
                <a:cubicBezTo>
                  <a:pt x="3195" y="671"/>
                  <a:pt x="3253" y="715"/>
                  <a:pt x="3310" y="759"/>
                </a:cubicBezTo>
                <a:cubicBezTo>
                  <a:pt x="3335" y="773"/>
                  <a:pt x="3364" y="787"/>
                  <a:pt x="3393" y="804"/>
                </a:cubicBezTo>
                <a:cubicBezTo>
                  <a:pt x="3444" y="805"/>
                  <a:pt x="3495" y="806"/>
                  <a:pt x="3546" y="808"/>
                </a:cubicBezTo>
                <a:cubicBezTo>
                  <a:pt x="3575" y="838"/>
                  <a:pt x="3619" y="970"/>
                  <a:pt x="3628" y="1052"/>
                </a:cubicBezTo>
                <a:cubicBezTo>
                  <a:pt x="3650" y="1105"/>
                  <a:pt x="3672" y="1161"/>
                  <a:pt x="3697" y="1218"/>
                </a:cubicBezTo>
                <a:cubicBezTo>
                  <a:pt x="3700" y="1264"/>
                  <a:pt x="3703" y="1309"/>
                  <a:pt x="3709" y="1355"/>
                </a:cubicBezTo>
                <a:cubicBezTo>
                  <a:pt x="3731" y="1389"/>
                  <a:pt x="3788" y="1462"/>
                  <a:pt x="3727" y="1523"/>
                </a:cubicBezTo>
                <a:cubicBezTo>
                  <a:pt x="3586" y="1591"/>
                  <a:pt x="3596" y="1608"/>
                  <a:pt x="3509" y="1750"/>
                </a:cubicBezTo>
                <a:cubicBezTo>
                  <a:pt x="3473" y="1775"/>
                  <a:pt x="3438" y="1804"/>
                  <a:pt x="3403" y="1832"/>
                </a:cubicBezTo>
                <a:cubicBezTo>
                  <a:pt x="3399" y="1849"/>
                  <a:pt x="3399" y="1865"/>
                  <a:pt x="3399" y="1881"/>
                </a:cubicBezTo>
                <a:cubicBezTo>
                  <a:pt x="3431" y="1912"/>
                  <a:pt x="3466" y="1945"/>
                  <a:pt x="3501" y="1979"/>
                </a:cubicBezTo>
                <a:cubicBezTo>
                  <a:pt x="3501" y="2038"/>
                  <a:pt x="3418" y="2016"/>
                  <a:pt x="3402" y="2016"/>
                </a:cubicBezTo>
                <a:cubicBezTo>
                  <a:pt x="3367" y="1992"/>
                  <a:pt x="3332" y="1968"/>
                  <a:pt x="3297" y="1944"/>
                </a:cubicBezTo>
                <a:cubicBezTo>
                  <a:pt x="3242" y="1943"/>
                  <a:pt x="3137" y="1934"/>
                  <a:pt x="3124" y="1946"/>
                </a:cubicBezTo>
                <a:cubicBezTo>
                  <a:pt x="3123" y="2055"/>
                  <a:pt x="3110" y="2120"/>
                  <a:pt x="3231" y="2218"/>
                </a:cubicBezTo>
                <a:cubicBezTo>
                  <a:pt x="3228" y="2254"/>
                  <a:pt x="3227" y="2293"/>
                  <a:pt x="3227" y="2332"/>
                </a:cubicBezTo>
                <a:cubicBezTo>
                  <a:pt x="3243" y="2385"/>
                  <a:pt x="3259" y="2438"/>
                  <a:pt x="3274" y="2491"/>
                </a:cubicBezTo>
                <a:cubicBezTo>
                  <a:pt x="3274" y="2553"/>
                  <a:pt x="3220" y="2545"/>
                  <a:pt x="3168" y="2550"/>
                </a:cubicBezTo>
                <a:cubicBezTo>
                  <a:pt x="3117" y="2562"/>
                  <a:pt x="3108" y="2578"/>
                  <a:pt x="3075" y="2603"/>
                </a:cubicBezTo>
                <a:cubicBezTo>
                  <a:pt x="3063" y="2603"/>
                  <a:pt x="3050" y="2603"/>
                  <a:pt x="3040" y="2603"/>
                </a:cubicBezTo>
                <a:cubicBezTo>
                  <a:pt x="3034" y="2589"/>
                  <a:pt x="3028" y="2576"/>
                  <a:pt x="3021" y="2563"/>
                </a:cubicBezTo>
                <a:cubicBezTo>
                  <a:pt x="2993" y="2559"/>
                  <a:pt x="2964" y="2555"/>
                  <a:pt x="2935" y="2554"/>
                </a:cubicBezTo>
                <a:cubicBezTo>
                  <a:pt x="2935" y="2528"/>
                  <a:pt x="2913" y="2514"/>
                  <a:pt x="2897" y="2504"/>
                </a:cubicBezTo>
                <a:cubicBezTo>
                  <a:pt x="2878" y="2500"/>
                  <a:pt x="2859" y="2500"/>
                  <a:pt x="2840" y="2499"/>
                </a:cubicBezTo>
                <a:cubicBezTo>
                  <a:pt x="2833" y="2512"/>
                  <a:pt x="2785" y="2547"/>
                  <a:pt x="2769" y="2540"/>
                </a:cubicBezTo>
                <a:cubicBezTo>
                  <a:pt x="2763" y="2524"/>
                  <a:pt x="2756" y="2510"/>
                  <a:pt x="2750" y="2497"/>
                </a:cubicBezTo>
                <a:cubicBezTo>
                  <a:pt x="2718" y="2490"/>
                  <a:pt x="2690" y="2482"/>
                  <a:pt x="2661" y="2475"/>
                </a:cubicBezTo>
                <a:cubicBezTo>
                  <a:pt x="2616" y="2422"/>
                  <a:pt x="2575" y="2371"/>
                  <a:pt x="2534" y="2321"/>
                </a:cubicBezTo>
                <a:cubicBezTo>
                  <a:pt x="2528" y="2308"/>
                  <a:pt x="2521" y="2298"/>
                  <a:pt x="2518" y="2288"/>
                </a:cubicBezTo>
                <a:cubicBezTo>
                  <a:pt x="2519" y="2174"/>
                  <a:pt x="2462" y="2143"/>
                  <a:pt x="2414" y="2086"/>
                </a:cubicBezTo>
                <a:cubicBezTo>
                  <a:pt x="2341" y="2061"/>
                  <a:pt x="2251" y="2069"/>
                  <a:pt x="2197" y="2067"/>
                </a:cubicBezTo>
                <a:cubicBezTo>
                  <a:pt x="2091" y="2081"/>
                  <a:pt x="2126" y="2079"/>
                  <a:pt x="2116" y="2193"/>
                </a:cubicBezTo>
                <a:cubicBezTo>
                  <a:pt x="2138" y="2226"/>
                  <a:pt x="2164" y="2260"/>
                  <a:pt x="2189" y="2293"/>
                </a:cubicBezTo>
                <a:cubicBezTo>
                  <a:pt x="2189" y="2313"/>
                  <a:pt x="2189" y="2332"/>
                  <a:pt x="2189" y="2355"/>
                </a:cubicBezTo>
                <a:cubicBezTo>
                  <a:pt x="2156" y="2403"/>
                  <a:pt x="2060" y="2450"/>
                  <a:pt x="2114" y="2537"/>
                </a:cubicBezTo>
                <a:cubicBezTo>
                  <a:pt x="2114" y="2576"/>
                  <a:pt x="2037" y="2675"/>
                  <a:pt x="2008" y="2711"/>
                </a:cubicBezTo>
                <a:cubicBezTo>
                  <a:pt x="1991" y="2756"/>
                  <a:pt x="1953" y="2772"/>
                  <a:pt x="1918" y="2787"/>
                </a:cubicBezTo>
                <a:cubicBezTo>
                  <a:pt x="1905" y="2797"/>
                  <a:pt x="1895" y="2806"/>
                  <a:pt x="1886" y="2819"/>
                </a:cubicBezTo>
                <a:cubicBezTo>
                  <a:pt x="1828" y="2818"/>
                  <a:pt x="1828" y="2775"/>
                  <a:pt x="1825" y="2765"/>
                </a:cubicBezTo>
                <a:cubicBezTo>
                  <a:pt x="1784" y="2735"/>
                  <a:pt x="1733" y="2760"/>
                  <a:pt x="1717" y="2762"/>
                </a:cubicBezTo>
                <a:cubicBezTo>
                  <a:pt x="1694" y="2788"/>
                  <a:pt x="1691" y="2811"/>
                  <a:pt x="1665" y="2823"/>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99" name="Freeform 24"/>
          <p:cNvSpPr/>
          <p:nvPr/>
        </p:nvSpPr>
        <p:spPr bwMode="auto">
          <a:xfrm>
            <a:off x="5340610" y="3002971"/>
            <a:ext cx="452854" cy="918464"/>
          </a:xfrm>
          <a:custGeom>
            <a:avLst/>
            <a:gdLst>
              <a:gd name="T0" fmla="*/ 99 w 1042"/>
              <a:gd name="T1" fmla="*/ 2109 h 2109"/>
              <a:gd name="T2" fmla="*/ 30 w 1042"/>
              <a:gd name="T3" fmla="*/ 1923 h 2109"/>
              <a:gd name="T4" fmla="*/ 59 w 1042"/>
              <a:gd name="T5" fmla="*/ 1833 h 2109"/>
              <a:gd name="T6" fmla="*/ 53 w 1042"/>
              <a:gd name="T7" fmla="*/ 1721 h 2109"/>
              <a:gd name="T8" fmla="*/ 0 w 1042"/>
              <a:gd name="T9" fmla="*/ 1582 h 2109"/>
              <a:gd name="T10" fmla="*/ 1 w 1042"/>
              <a:gd name="T11" fmla="*/ 1350 h 2109"/>
              <a:gd name="T12" fmla="*/ 95 w 1042"/>
              <a:gd name="T13" fmla="*/ 1182 h 2109"/>
              <a:gd name="T14" fmla="*/ 98 w 1042"/>
              <a:gd name="T15" fmla="*/ 1097 h 2109"/>
              <a:gd name="T16" fmla="*/ 139 w 1042"/>
              <a:gd name="T17" fmla="*/ 754 h 2109"/>
              <a:gd name="T18" fmla="*/ 165 w 1042"/>
              <a:gd name="T19" fmla="*/ 578 h 2109"/>
              <a:gd name="T20" fmla="*/ 201 w 1042"/>
              <a:gd name="T21" fmla="*/ 510 h 2109"/>
              <a:gd name="T22" fmla="*/ 342 w 1042"/>
              <a:gd name="T23" fmla="*/ 330 h 2109"/>
              <a:gd name="T24" fmla="*/ 471 w 1042"/>
              <a:gd name="T25" fmla="*/ 170 h 2109"/>
              <a:gd name="T26" fmla="*/ 529 w 1042"/>
              <a:gd name="T27" fmla="*/ 115 h 2109"/>
              <a:gd name="T28" fmla="*/ 737 w 1042"/>
              <a:gd name="T29" fmla="*/ 98 h 2109"/>
              <a:gd name="T30" fmla="*/ 868 w 1042"/>
              <a:gd name="T31" fmla="*/ 32 h 2109"/>
              <a:gd name="T32" fmla="*/ 891 w 1042"/>
              <a:gd name="T33" fmla="*/ 0 h 2109"/>
              <a:gd name="T34" fmla="*/ 948 w 1042"/>
              <a:gd name="T35" fmla="*/ 41 h 2109"/>
              <a:gd name="T36" fmla="*/ 854 w 1042"/>
              <a:gd name="T37" fmla="*/ 189 h 2109"/>
              <a:gd name="T38" fmla="*/ 1042 w 1042"/>
              <a:gd name="T39" fmla="*/ 387 h 2109"/>
              <a:gd name="T40" fmla="*/ 1041 w 1042"/>
              <a:gd name="T41" fmla="*/ 446 h 2109"/>
              <a:gd name="T42" fmla="*/ 887 w 1042"/>
              <a:gd name="T43" fmla="*/ 576 h 2109"/>
              <a:gd name="T44" fmla="*/ 838 w 1042"/>
              <a:gd name="T45" fmla="*/ 798 h 2109"/>
              <a:gd name="T46" fmla="*/ 918 w 1042"/>
              <a:gd name="T47" fmla="*/ 865 h 2109"/>
              <a:gd name="T48" fmla="*/ 999 w 1042"/>
              <a:gd name="T49" fmla="*/ 1077 h 2109"/>
              <a:gd name="T50" fmla="*/ 967 w 1042"/>
              <a:gd name="T51" fmla="*/ 1201 h 2109"/>
              <a:gd name="T52" fmla="*/ 841 w 1042"/>
              <a:gd name="T53" fmla="*/ 1358 h 2109"/>
              <a:gd name="T54" fmla="*/ 838 w 1042"/>
              <a:gd name="T55" fmla="*/ 1397 h 2109"/>
              <a:gd name="T56" fmla="*/ 911 w 1042"/>
              <a:gd name="T57" fmla="*/ 1477 h 2109"/>
              <a:gd name="T58" fmla="*/ 903 w 1042"/>
              <a:gd name="T59" fmla="*/ 1693 h 2109"/>
              <a:gd name="T60" fmla="*/ 717 w 1042"/>
              <a:gd name="T61" fmla="*/ 1872 h 2109"/>
              <a:gd name="T62" fmla="*/ 496 w 1042"/>
              <a:gd name="T63" fmla="*/ 1922 h 2109"/>
              <a:gd name="T64" fmla="*/ 281 w 1042"/>
              <a:gd name="T65" fmla="*/ 2005 h 2109"/>
              <a:gd name="T66" fmla="*/ 198 w 1042"/>
              <a:gd name="T67" fmla="*/ 2052 h 2109"/>
              <a:gd name="T68" fmla="*/ 99 w 1042"/>
              <a:gd name="T69" fmla="*/ 210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2" h="2109">
                <a:moveTo>
                  <a:pt x="99" y="2109"/>
                </a:moveTo>
                <a:cubicBezTo>
                  <a:pt x="10" y="2051"/>
                  <a:pt x="29" y="1979"/>
                  <a:pt x="30" y="1923"/>
                </a:cubicBezTo>
                <a:cubicBezTo>
                  <a:pt x="39" y="1891"/>
                  <a:pt x="49" y="1862"/>
                  <a:pt x="59" y="1833"/>
                </a:cubicBezTo>
                <a:cubicBezTo>
                  <a:pt x="56" y="1793"/>
                  <a:pt x="53" y="1757"/>
                  <a:pt x="53" y="1721"/>
                </a:cubicBezTo>
                <a:cubicBezTo>
                  <a:pt x="34" y="1675"/>
                  <a:pt x="15" y="1628"/>
                  <a:pt x="0" y="1582"/>
                </a:cubicBezTo>
                <a:cubicBezTo>
                  <a:pt x="0" y="1504"/>
                  <a:pt x="0" y="1425"/>
                  <a:pt x="1" y="1350"/>
                </a:cubicBezTo>
                <a:cubicBezTo>
                  <a:pt x="43" y="1289"/>
                  <a:pt x="62" y="1237"/>
                  <a:pt x="95" y="1182"/>
                </a:cubicBezTo>
                <a:cubicBezTo>
                  <a:pt x="95" y="1152"/>
                  <a:pt x="95" y="1123"/>
                  <a:pt x="98" y="1097"/>
                </a:cubicBezTo>
                <a:cubicBezTo>
                  <a:pt x="80" y="955"/>
                  <a:pt x="23" y="830"/>
                  <a:pt x="139" y="754"/>
                </a:cubicBezTo>
                <a:cubicBezTo>
                  <a:pt x="161" y="679"/>
                  <a:pt x="162" y="633"/>
                  <a:pt x="165" y="578"/>
                </a:cubicBezTo>
                <a:cubicBezTo>
                  <a:pt x="175" y="555"/>
                  <a:pt x="188" y="533"/>
                  <a:pt x="201" y="510"/>
                </a:cubicBezTo>
                <a:cubicBezTo>
                  <a:pt x="217" y="415"/>
                  <a:pt x="272" y="377"/>
                  <a:pt x="342" y="330"/>
                </a:cubicBezTo>
                <a:cubicBezTo>
                  <a:pt x="378" y="279"/>
                  <a:pt x="417" y="194"/>
                  <a:pt x="471" y="170"/>
                </a:cubicBezTo>
                <a:cubicBezTo>
                  <a:pt x="490" y="150"/>
                  <a:pt x="510" y="131"/>
                  <a:pt x="529" y="115"/>
                </a:cubicBezTo>
                <a:cubicBezTo>
                  <a:pt x="564" y="116"/>
                  <a:pt x="692" y="142"/>
                  <a:pt x="737" y="98"/>
                </a:cubicBezTo>
                <a:cubicBezTo>
                  <a:pt x="778" y="89"/>
                  <a:pt x="823" y="77"/>
                  <a:pt x="868" y="32"/>
                </a:cubicBezTo>
                <a:cubicBezTo>
                  <a:pt x="875" y="19"/>
                  <a:pt x="881" y="10"/>
                  <a:pt x="891" y="0"/>
                </a:cubicBezTo>
                <a:cubicBezTo>
                  <a:pt x="910" y="14"/>
                  <a:pt x="929" y="27"/>
                  <a:pt x="948" y="41"/>
                </a:cubicBezTo>
                <a:cubicBezTo>
                  <a:pt x="948" y="90"/>
                  <a:pt x="833" y="117"/>
                  <a:pt x="854" y="189"/>
                </a:cubicBezTo>
                <a:cubicBezTo>
                  <a:pt x="934" y="211"/>
                  <a:pt x="972" y="284"/>
                  <a:pt x="1042" y="387"/>
                </a:cubicBezTo>
                <a:cubicBezTo>
                  <a:pt x="1042" y="407"/>
                  <a:pt x="1042" y="426"/>
                  <a:pt x="1041" y="446"/>
                </a:cubicBezTo>
                <a:cubicBezTo>
                  <a:pt x="993" y="533"/>
                  <a:pt x="961" y="529"/>
                  <a:pt x="887" y="576"/>
                </a:cubicBezTo>
                <a:cubicBezTo>
                  <a:pt x="855" y="638"/>
                  <a:pt x="787" y="718"/>
                  <a:pt x="838" y="798"/>
                </a:cubicBezTo>
                <a:cubicBezTo>
                  <a:pt x="864" y="818"/>
                  <a:pt x="889" y="842"/>
                  <a:pt x="918" y="865"/>
                </a:cubicBezTo>
                <a:cubicBezTo>
                  <a:pt x="940" y="915"/>
                  <a:pt x="1000" y="959"/>
                  <a:pt x="999" y="1077"/>
                </a:cubicBezTo>
                <a:cubicBezTo>
                  <a:pt x="986" y="1116"/>
                  <a:pt x="977" y="1158"/>
                  <a:pt x="967" y="1201"/>
                </a:cubicBezTo>
                <a:cubicBezTo>
                  <a:pt x="944" y="1243"/>
                  <a:pt x="880" y="1329"/>
                  <a:pt x="841" y="1358"/>
                </a:cubicBezTo>
                <a:cubicBezTo>
                  <a:pt x="838" y="1371"/>
                  <a:pt x="838" y="1384"/>
                  <a:pt x="838" y="1397"/>
                </a:cubicBezTo>
                <a:cubicBezTo>
                  <a:pt x="860" y="1424"/>
                  <a:pt x="885" y="1451"/>
                  <a:pt x="911" y="1477"/>
                </a:cubicBezTo>
                <a:cubicBezTo>
                  <a:pt x="926" y="1527"/>
                  <a:pt x="926" y="1619"/>
                  <a:pt x="903" y="1693"/>
                </a:cubicBezTo>
                <a:cubicBezTo>
                  <a:pt x="848" y="1761"/>
                  <a:pt x="787" y="1818"/>
                  <a:pt x="717" y="1872"/>
                </a:cubicBezTo>
                <a:cubicBezTo>
                  <a:pt x="643" y="1887"/>
                  <a:pt x="570" y="1904"/>
                  <a:pt x="496" y="1922"/>
                </a:cubicBezTo>
                <a:cubicBezTo>
                  <a:pt x="419" y="1982"/>
                  <a:pt x="361" y="1988"/>
                  <a:pt x="281" y="2005"/>
                </a:cubicBezTo>
                <a:cubicBezTo>
                  <a:pt x="253" y="2021"/>
                  <a:pt x="224" y="2036"/>
                  <a:pt x="198" y="2052"/>
                </a:cubicBezTo>
                <a:cubicBezTo>
                  <a:pt x="160" y="2091"/>
                  <a:pt x="124" y="2103"/>
                  <a:pt x="99" y="2109"/>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0" name="Freeform 25"/>
          <p:cNvSpPr/>
          <p:nvPr/>
        </p:nvSpPr>
        <p:spPr bwMode="auto">
          <a:xfrm>
            <a:off x="5929000" y="3344207"/>
            <a:ext cx="848305" cy="577229"/>
          </a:xfrm>
          <a:custGeom>
            <a:avLst/>
            <a:gdLst>
              <a:gd name="T0" fmla="*/ 213 w 1952"/>
              <a:gd name="T1" fmla="*/ 1322 h 1326"/>
              <a:gd name="T2" fmla="*/ 131 w 1952"/>
              <a:gd name="T3" fmla="*/ 1261 h 1326"/>
              <a:gd name="T4" fmla="*/ 0 w 1952"/>
              <a:gd name="T5" fmla="*/ 1143 h 1326"/>
              <a:gd name="T6" fmla="*/ 30 w 1952"/>
              <a:gd name="T7" fmla="*/ 1079 h 1326"/>
              <a:gd name="T8" fmla="*/ 120 w 1952"/>
              <a:gd name="T9" fmla="*/ 989 h 1326"/>
              <a:gd name="T10" fmla="*/ 120 w 1952"/>
              <a:gd name="T11" fmla="*/ 885 h 1326"/>
              <a:gd name="T12" fmla="*/ 42 w 1952"/>
              <a:gd name="T13" fmla="*/ 630 h 1326"/>
              <a:gd name="T14" fmla="*/ 65 w 1952"/>
              <a:gd name="T15" fmla="*/ 523 h 1326"/>
              <a:gd name="T16" fmla="*/ 213 w 1952"/>
              <a:gd name="T17" fmla="*/ 356 h 1326"/>
              <a:gd name="T18" fmla="*/ 463 w 1952"/>
              <a:gd name="T19" fmla="*/ 156 h 1326"/>
              <a:gd name="T20" fmla="*/ 621 w 1952"/>
              <a:gd name="T21" fmla="*/ 0 h 1326"/>
              <a:gd name="T22" fmla="*/ 649 w 1952"/>
              <a:gd name="T23" fmla="*/ 115 h 1326"/>
              <a:gd name="T24" fmla="*/ 725 w 1952"/>
              <a:gd name="T25" fmla="*/ 117 h 1326"/>
              <a:gd name="T26" fmla="*/ 764 w 1952"/>
              <a:gd name="T27" fmla="*/ 53 h 1326"/>
              <a:gd name="T28" fmla="*/ 902 w 1952"/>
              <a:gd name="T29" fmla="*/ 40 h 1326"/>
              <a:gd name="T30" fmla="*/ 946 w 1952"/>
              <a:gd name="T31" fmla="*/ 116 h 1326"/>
              <a:gd name="T32" fmla="*/ 942 w 1952"/>
              <a:gd name="T33" fmla="*/ 254 h 1326"/>
              <a:gd name="T34" fmla="*/ 1174 w 1952"/>
              <a:gd name="T35" fmla="*/ 354 h 1326"/>
              <a:gd name="T36" fmla="*/ 1297 w 1952"/>
              <a:gd name="T37" fmla="*/ 161 h 1326"/>
              <a:gd name="T38" fmla="*/ 1348 w 1952"/>
              <a:gd name="T39" fmla="*/ 107 h 1326"/>
              <a:gd name="T40" fmla="*/ 1505 w 1952"/>
              <a:gd name="T41" fmla="*/ 71 h 1326"/>
              <a:gd name="T42" fmla="*/ 1636 w 1952"/>
              <a:gd name="T43" fmla="*/ 130 h 1326"/>
              <a:gd name="T44" fmla="*/ 1930 w 1952"/>
              <a:gd name="T45" fmla="*/ 131 h 1326"/>
              <a:gd name="T46" fmla="*/ 1952 w 1952"/>
              <a:gd name="T47" fmla="*/ 145 h 1326"/>
              <a:gd name="T48" fmla="*/ 1939 w 1952"/>
              <a:gd name="T49" fmla="*/ 171 h 1326"/>
              <a:gd name="T50" fmla="*/ 1929 w 1952"/>
              <a:gd name="T51" fmla="*/ 269 h 1326"/>
              <a:gd name="T52" fmla="*/ 1824 w 1952"/>
              <a:gd name="T53" fmla="*/ 276 h 1326"/>
              <a:gd name="T54" fmla="*/ 1528 w 1952"/>
              <a:gd name="T55" fmla="*/ 521 h 1326"/>
              <a:gd name="T56" fmla="*/ 1461 w 1952"/>
              <a:gd name="T57" fmla="*/ 548 h 1326"/>
              <a:gd name="T58" fmla="*/ 1362 w 1952"/>
              <a:gd name="T59" fmla="*/ 601 h 1326"/>
              <a:gd name="T60" fmla="*/ 1345 w 1952"/>
              <a:gd name="T61" fmla="*/ 621 h 1326"/>
              <a:gd name="T62" fmla="*/ 1335 w 1952"/>
              <a:gd name="T63" fmla="*/ 729 h 1326"/>
              <a:gd name="T64" fmla="*/ 1223 w 1952"/>
              <a:gd name="T65" fmla="*/ 873 h 1326"/>
              <a:gd name="T66" fmla="*/ 1190 w 1952"/>
              <a:gd name="T67" fmla="*/ 1020 h 1326"/>
              <a:gd name="T68" fmla="*/ 1039 w 1952"/>
              <a:gd name="T69" fmla="*/ 1107 h 1326"/>
              <a:gd name="T70" fmla="*/ 958 w 1952"/>
              <a:gd name="T71" fmla="*/ 1266 h 1326"/>
              <a:gd name="T72" fmla="*/ 955 w 1952"/>
              <a:gd name="T73" fmla="*/ 1253 h 1326"/>
              <a:gd name="T74" fmla="*/ 923 w 1952"/>
              <a:gd name="T75" fmla="*/ 1226 h 1326"/>
              <a:gd name="T76" fmla="*/ 872 w 1952"/>
              <a:gd name="T77" fmla="*/ 1221 h 1326"/>
              <a:gd name="T78" fmla="*/ 798 w 1952"/>
              <a:gd name="T79" fmla="*/ 1311 h 1326"/>
              <a:gd name="T80" fmla="*/ 651 w 1952"/>
              <a:gd name="T81" fmla="*/ 1294 h 1326"/>
              <a:gd name="T82" fmla="*/ 636 w 1952"/>
              <a:gd name="T83" fmla="*/ 1254 h 1326"/>
              <a:gd name="T84" fmla="*/ 512 w 1952"/>
              <a:gd name="T85" fmla="*/ 1127 h 1326"/>
              <a:gd name="T86" fmla="*/ 435 w 1952"/>
              <a:gd name="T87" fmla="*/ 1122 h 1326"/>
              <a:gd name="T88" fmla="*/ 415 w 1952"/>
              <a:gd name="T89" fmla="*/ 1252 h 1326"/>
              <a:gd name="T90" fmla="*/ 332 w 1952"/>
              <a:gd name="T91" fmla="*/ 1293 h 1326"/>
              <a:gd name="T92" fmla="*/ 213 w 1952"/>
              <a:gd name="T93" fmla="*/ 1322 h 1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52" h="1326">
                <a:moveTo>
                  <a:pt x="213" y="1322"/>
                </a:moveTo>
                <a:cubicBezTo>
                  <a:pt x="185" y="1302"/>
                  <a:pt x="156" y="1282"/>
                  <a:pt x="131" y="1261"/>
                </a:cubicBezTo>
                <a:cubicBezTo>
                  <a:pt x="86" y="1221"/>
                  <a:pt x="42" y="1181"/>
                  <a:pt x="0" y="1143"/>
                </a:cubicBezTo>
                <a:cubicBezTo>
                  <a:pt x="10" y="1121"/>
                  <a:pt x="20" y="1098"/>
                  <a:pt x="30" y="1079"/>
                </a:cubicBezTo>
                <a:cubicBezTo>
                  <a:pt x="62" y="1053"/>
                  <a:pt x="100" y="1022"/>
                  <a:pt x="120" y="989"/>
                </a:cubicBezTo>
                <a:cubicBezTo>
                  <a:pt x="120" y="953"/>
                  <a:pt x="120" y="917"/>
                  <a:pt x="120" y="885"/>
                </a:cubicBezTo>
                <a:cubicBezTo>
                  <a:pt x="111" y="829"/>
                  <a:pt x="61" y="651"/>
                  <a:pt x="42" y="630"/>
                </a:cubicBezTo>
                <a:cubicBezTo>
                  <a:pt x="42" y="565"/>
                  <a:pt x="33" y="555"/>
                  <a:pt x="65" y="523"/>
                </a:cubicBezTo>
                <a:cubicBezTo>
                  <a:pt x="100" y="449"/>
                  <a:pt x="155" y="411"/>
                  <a:pt x="213" y="356"/>
                </a:cubicBezTo>
                <a:cubicBezTo>
                  <a:pt x="268" y="246"/>
                  <a:pt x="361" y="219"/>
                  <a:pt x="463" y="156"/>
                </a:cubicBezTo>
                <a:cubicBezTo>
                  <a:pt x="515" y="102"/>
                  <a:pt x="566" y="51"/>
                  <a:pt x="621" y="0"/>
                </a:cubicBezTo>
                <a:cubicBezTo>
                  <a:pt x="630" y="36"/>
                  <a:pt x="639" y="76"/>
                  <a:pt x="649" y="115"/>
                </a:cubicBezTo>
                <a:cubicBezTo>
                  <a:pt x="674" y="116"/>
                  <a:pt x="700" y="117"/>
                  <a:pt x="725" y="117"/>
                </a:cubicBezTo>
                <a:cubicBezTo>
                  <a:pt x="738" y="95"/>
                  <a:pt x="751" y="72"/>
                  <a:pt x="764" y="53"/>
                </a:cubicBezTo>
                <a:cubicBezTo>
                  <a:pt x="790" y="53"/>
                  <a:pt x="857" y="62"/>
                  <a:pt x="902" y="40"/>
                </a:cubicBezTo>
                <a:cubicBezTo>
                  <a:pt x="901" y="53"/>
                  <a:pt x="920" y="83"/>
                  <a:pt x="946" y="116"/>
                </a:cubicBezTo>
                <a:cubicBezTo>
                  <a:pt x="942" y="162"/>
                  <a:pt x="942" y="208"/>
                  <a:pt x="942" y="254"/>
                </a:cubicBezTo>
                <a:cubicBezTo>
                  <a:pt x="986" y="301"/>
                  <a:pt x="1075" y="352"/>
                  <a:pt x="1174" y="354"/>
                </a:cubicBezTo>
                <a:cubicBezTo>
                  <a:pt x="1213" y="290"/>
                  <a:pt x="1255" y="226"/>
                  <a:pt x="1297" y="161"/>
                </a:cubicBezTo>
                <a:cubicBezTo>
                  <a:pt x="1313" y="142"/>
                  <a:pt x="1329" y="123"/>
                  <a:pt x="1348" y="107"/>
                </a:cubicBezTo>
                <a:cubicBezTo>
                  <a:pt x="1387" y="81"/>
                  <a:pt x="1435" y="60"/>
                  <a:pt x="1505" y="71"/>
                </a:cubicBezTo>
                <a:cubicBezTo>
                  <a:pt x="1547" y="89"/>
                  <a:pt x="1591" y="110"/>
                  <a:pt x="1636" y="130"/>
                </a:cubicBezTo>
                <a:cubicBezTo>
                  <a:pt x="1732" y="129"/>
                  <a:pt x="1831" y="129"/>
                  <a:pt x="1930" y="131"/>
                </a:cubicBezTo>
                <a:cubicBezTo>
                  <a:pt x="1936" y="135"/>
                  <a:pt x="1943" y="138"/>
                  <a:pt x="1952" y="145"/>
                </a:cubicBezTo>
                <a:cubicBezTo>
                  <a:pt x="1946" y="151"/>
                  <a:pt x="1942" y="161"/>
                  <a:pt x="1939" y="171"/>
                </a:cubicBezTo>
                <a:cubicBezTo>
                  <a:pt x="1936" y="203"/>
                  <a:pt x="1932" y="236"/>
                  <a:pt x="1929" y="269"/>
                </a:cubicBezTo>
                <a:cubicBezTo>
                  <a:pt x="1894" y="271"/>
                  <a:pt x="1859" y="273"/>
                  <a:pt x="1824" y="276"/>
                </a:cubicBezTo>
                <a:cubicBezTo>
                  <a:pt x="1721" y="339"/>
                  <a:pt x="1554" y="407"/>
                  <a:pt x="1528" y="521"/>
                </a:cubicBezTo>
                <a:cubicBezTo>
                  <a:pt x="1506" y="530"/>
                  <a:pt x="1483" y="539"/>
                  <a:pt x="1461" y="548"/>
                </a:cubicBezTo>
                <a:cubicBezTo>
                  <a:pt x="1435" y="587"/>
                  <a:pt x="1394" y="592"/>
                  <a:pt x="1362" y="601"/>
                </a:cubicBezTo>
                <a:cubicBezTo>
                  <a:pt x="1355" y="608"/>
                  <a:pt x="1349" y="614"/>
                  <a:pt x="1345" y="621"/>
                </a:cubicBezTo>
                <a:cubicBezTo>
                  <a:pt x="1342" y="657"/>
                  <a:pt x="1339" y="693"/>
                  <a:pt x="1335" y="729"/>
                </a:cubicBezTo>
                <a:cubicBezTo>
                  <a:pt x="1306" y="777"/>
                  <a:pt x="1245" y="828"/>
                  <a:pt x="1223" y="873"/>
                </a:cubicBezTo>
                <a:cubicBezTo>
                  <a:pt x="1219" y="912"/>
                  <a:pt x="1222" y="975"/>
                  <a:pt x="1190" y="1020"/>
                </a:cubicBezTo>
                <a:cubicBezTo>
                  <a:pt x="1110" y="1018"/>
                  <a:pt x="1078" y="1059"/>
                  <a:pt x="1039" y="1107"/>
                </a:cubicBezTo>
                <a:cubicBezTo>
                  <a:pt x="1032" y="1163"/>
                  <a:pt x="1016" y="1228"/>
                  <a:pt x="958" y="1266"/>
                </a:cubicBezTo>
                <a:cubicBezTo>
                  <a:pt x="955" y="1259"/>
                  <a:pt x="955" y="1256"/>
                  <a:pt x="955" y="1253"/>
                </a:cubicBezTo>
                <a:cubicBezTo>
                  <a:pt x="942" y="1243"/>
                  <a:pt x="933" y="1232"/>
                  <a:pt x="923" y="1226"/>
                </a:cubicBezTo>
                <a:cubicBezTo>
                  <a:pt x="904" y="1222"/>
                  <a:pt x="888" y="1222"/>
                  <a:pt x="872" y="1221"/>
                </a:cubicBezTo>
                <a:cubicBezTo>
                  <a:pt x="846" y="1250"/>
                  <a:pt x="821" y="1279"/>
                  <a:pt x="798" y="1311"/>
                </a:cubicBezTo>
                <a:cubicBezTo>
                  <a:pt x="750" y="1326"/>
                  <a:pt x="674" y="1308"/>
                  <a:pt x="651" y="1294"/>
                </a:cubicBezTo>
                <a:cubicBezTo>
                  <a:pt x="645" y="1281"/>
                  <a:pt x="639" y="1268"/>
                  <a:pt x="636" y="1254"/>
                </a:cubicBezTo>
                <a:cubicBezTo>
                  <a:pt x="594" y="1211"/>
                  <a:pt x="553" y="1167"/>
                  <a:pt x="512" y="1127"/>
                </a:cubicBezTo>
                <a:cubicBezTo>
                  <a:pt x="486" y="1123"/>
                  <a:pt x="461" y="1122"/>
                  <a:pt x="435" y="1122"/>
                </a:cubicBezTo>
                <a:cubicBezTo>
                  <a:pt x="419" y="1154"/>
                  <a:pt x="419" y="1193"/>
                  <a:pt x="415" y="1252"/>
                </a:cubicBezTo>
                <a:cubicBezTo>
                  <a:pt x="374" y="1251"/>
                  <a:pt x="341" y="1280"/>
                  <a:pt x="332" y="1293"/>
                </a:cubicBezTo>
                <a:cubicBezTo>
                  <a:pt x="278" y="1291"/>
                  <a:pt x="236" y="1320"/>
                  <a:pt x="213" y="1322"/>
                </a:cubicBezTo>
                <a:close/>
              </a:path>
            </a:pathLst>
          </a:custGeom>
          <a:solidFill>
            <a:schemeClr val="tx2"/>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1" name="Freeform 26"/>
          <p:cNvSpPr/>
          <p:nvPr/>
        </p:nvSpPr>
        <p:spPr bwMode="auto">
          <a:xfrm>
            <a:off x="4616682" y="3210263"/>
            <a:ext cx="365155" cy="609120"/>
          </a:xfrm>
          <a:custGeom>
            <a:avLst/>
            <a:gdLst>
              <a:gd name="T0" fmla="*/ 319 w 840"/>
              <a:gd name="T1" fmla="*/ 1263 h 1400"/>
              <a:gd name="T2" fmla="*/ 294 w 840"/>
              <a:gd name="T3" fmla="*/ 1158 h 1400"/>
              <a:gd name="T4" fmla="*/ 257 w 840"/>
              <a:gd name="T5" fmla="*/ 892 h 1400"/>
              <a:gd name="T6" fmla="*/ 79 w 840"/>
              <a:gd name="T7" fmla="*/ 681 h 1400"/>
              <a:gd name="T8" fmla="*/ 0 w 840"/>
              <a:gd name="T9" fmla="*/ 636 h 1400"/>
              <a:gd name="T10" fmla="*/ 205 w 840"/>
              <a:gd name="T11" fmla="*/ 579 h 1400"/>
              <a:gd name="T12" fmla="*/ 339 w 840"/>
              <a:gd name="T13" fmla="*/ 520 h 1400"/>
              <a:gd name="T14" fmla="*/ 394 w 840"/>
              <a:gd name="T15" fmla="*/ 453 h 1400"/>
              <a:gd name="T16" fmla="*/ 388 w 840"/>
              <a:gd name="T17" fmla="*/ 328 h 1400"/>
              <a:gd name="T18" fmla="*/ 482 w 840"/>
              <a:gd name="T19" fmla="*/ 157 h 1400"/>
              <a:gd name="T20" fmla="*/ 498 w 840"/>
              <a:gd name="T21" fmla="*/ 63 h 1400"/>
              <a:gd name="T22" fmla="*/ 674 w 840"/>
              <a:gd name="T23" fmla="*/ 51 h 1400"/>
              <a:gd name="T24" fmla="*/ 690 w 840"/>
              <a:gd name="T25" fmla="*/ 104 h 1400"/>
              <a:gd name="T26" fmla="*/ 644 w 840"/>
              <a:gd name="T27" fmla="*/ 214 h 1400"/>
              <a:gd name="T28" fmla="*/ 592 w 840"/>
              <a:gd name="T29" fmla="*/ 442 h 1400"/>
              <a:gd name="T30" fmla="*/ 707 w 840"/>
              <a:gd name="T31" fmla="*/ 461 h 1400"/>
              <a:gd name="T32" fmla="*/ 840 w 840"/>
              <a:gd name="T33" fmla="*/ 566 h 1400"/>
              <a:gd name="T34" fmla="*/ 782 w 840"/>
              <a:gd name="T35" fmla="*/ 649 h 1400"/>
              <a:gd name="T36" fmla="*/ 696 w 840"/>
              <a:gd name="T37" fmla="*/ 739 h 1400"/>
              <a:gd name="T38" fmla="*/ 602 w 840"/>
              <a:gd name="T39" fmla="*/ 871 h 1400"/>
              <a:gd name="T40" fmla="*/ 540 w 840"/>
              <a:gd name="T41" fmla="*/ 1063 h 1400"/>
              <a:gd name="T42" fmla="*/ 585 w 840"/>
              <a:gd name="T43" fmla="*/ 1106 h 1400"/>
              <a:gd name="T44" fmla="*/ 674 w 840"/>
              <a:gd name="T45" fmla="*/ 1220 h 1400"/>
              <a:gd name="T46" fmla="*/ 654 w 840"/>
              <a:gd name="T47" fmla="*/ 1262 h 1400"/>
              <a:gd name="T48" fmla="*/ 555 w 840"/>
              <a:gd name="T49" fmla="*/ 1295 h 1400"/>
              <a:gd name="T50" fmla="*/ 319 w 840"/>
              <a:gd name="T51" fmla="*/ 1263 h 1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0" h="1400">
                <a:moveTo>
                  <a:pt x="319" y="1263"/>
                </a:moveTo>
                <a:cubicBezTo>
                  <a:pt x="309" y="1227"/>
                  <a:pt x="300" y="1191"/>
                  <a:pt x="294" y="1158"/>
                </a:cubicBezTo>
                <a:cubicBezTo>
                  <a:pt x="288" y="1050"/>
                  <a:pt x="266" y="961"/>
                  <a:pt x="257" y="892"/>
                </a:cubicBezTo>
                <a:cubicBezTo>
                  <a:pt x="194" y="795"/>
                  <a:pt x="111" y="734"/>
                  <a:pt x="79" y="681"/>
                </a:cubicBezTo>
                <a:cubicBezTo>
                  <a:pt x="51" y="664"/>
                  <a:pt x="25" y="650"/>
                  <a:pt x="0" y="636"/>
                </a:cubicBezTo>
                <a:cubicBezTo>
                  <a:pt x="16" y="604"/>
                  <a:pt x="147" y="588"/>
                  <a:pt x="205" y="579"/>
                </a:cubicBezTo>
                <a:cubicBezTo>
                  <a:pt x="259" y="535"/>
                  <a:pt x="243" y="528"/>
                  <a:pt x="339" y="520"/>
                </a:cubicBezTo>
                <a:cubicBezTo>
                  <a:pt x="355" y="498"/>
                  <a:pt x="375" y="475"/>
                  <a:pt x="394" y="453"/>
                </a:cubicBezTo>
                <a:cubicBezTo>
                  <a:pt x="391" y="410"/>
                  <a:pt x="388" y="368"/>
                  <a:pt x="388" y="328"/>
                </a:cubicBezTo>
                <a:cubicBezTo>
                  <a:pt x="417" y="270"/>
                  <a:pt x="450" y="212"/>
                  <a:pt x="482" y="157"/>
                </a:cubicBezTo>
                <a:cubicBezTo>
                  <a:pt x="485" y="125"/>
                  <a:pt x="492" y="92"/>
                  <a:pt x="498" y="63"/>
                </a:cubicBezTo>
                <a:cubicBezTo>
                  <a:pt x="556" y="64"/>
                  <a:pt x="604" y="0"/>
                  <a:pt x="674" y="51"/>
                </a:cubicBezTo>
                <a:cubicBezTo>
                  <a:pt x="677" y="67"/>
                  <a:pt x="684" y="84"/>
                  <a:pt x="690" y="104"/>
                </a:cubicBezTo>
                <a:cubicBezTo>
                  <a:pt x="674" y="139"/>
                  <a:pt x="657" y="175"/>
                  <a:pt x="644" y="214"/>
                </a:cubicBezTo>
                <a:cubicBezTo>
                  <a:pt x="580" y="287"/>
                  <a:pt x="577" y="317"/>
                  <a:pt x="592" y="442"/>
                </a:cubicBezTo>
                <a:cubicBezTo>
                  <a:pt x="630" y="446"/>
                  <a:pt x="669" y="453"/>
                  <a:pt x="707" y="461"/>
                </a:cubicBezTo>
                <a:cubicBezTo>
                  <a:pt x="729" y="488"/>
                  <a:pt x="767" y="544"/>
                  <a:pt x="840" y="566"/>
                </a:cubicBezTo>
                <a:cubicBezTo>
                  <a:pt x="834" y="592"/>
                  <a:pt x="811" y="627"/>
                  <a:pt x="782" y="649"/>
                </a:cubicBezTo>
                <a:cubicBezTo>
                  <a:pt x="766" y="685"/>
                  <a:pt x="725" y="714"/>
                  <a:pt x="696" y="739"/>
                </a:cubicBezTo>
                <a:cubicBezTo>
                  <a:pt x="558" y="736"/>
                  <a:pt x="635" y="767"/>
                  <a:pt x="602" y="871"/>
                </a:cubicBezTo>
                <a:cubicBezTo>
                  <a:pt x="547" y="951"/>
                  <a:pt x="541" y="938"/>
                  <a:pt x="540" y="1063"/>
                </a:cubicBezTo>
                <a:cubicBezTo>
                  <a:pt x="553" y="1076"/>
                  <a:pt x="569" y="1089"/>
                  <a:pt x="585" y="1106"/>
                </a:cubicBezTo>
                <a:cubicBezTo>
                  <a:pt x="610" y="1110"/>
                  <a:pt x="690" y="1132"/>
                  <a:pt x="674" y="1220"/>
                </a:cubicBezTo>
                <a:cubicBezTo>
                  <a:pt x="667" y="1233"/>
                  <a:pt x="661" y="1246"/>
                  <a:pt x="654" y="1262"/>
                </a:cubicBezTo>
                <a:cubicBezTo>
                  <a:pt x="613" y="1271"/>
                  <a:pt x="581" y="1280"/>
                  <a:pt x="555" y="1295"/>
                </a:cubicBezTo>
                <a:cubicBezTo>
                  <a:pt x="423" y="1400"/>
                  <a:pt x="476" y="1394"/>
                  <a:pt x="319" y="1263"/>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2" name="Freeform 27"/>
          <p:cNvSpPr/>
          <p:nvPr/>
        </p:nvSpPr>
        <p:spPr bwMode="auto">
          <a:xfrm>
            <a:off x="5705765" y="2631442"/>
            <a:ext cx="706389" cy="1058785"/>
          </a:xfrm>
          <a:custGeom>
            <a:avLst/>
            <a:gdLst>
              <a:gd name="T0" fmla="*/ 533 w 1625"/>
              <a:gd name="T1" fmla="*/ 2387 h 2434"/>
              <a:gd name="T2" fmla="*/ 121 w 1625"/>
              <a:gd name="T3" fmla="*/ 2334 h 2434"/>
              <a:gd name="T4" fmla="*/ 148 w 1625"/>
              <a:gd name="T5" fmla="*/ 2099 h 2434"/>
              <a:gd name="T6" fmla="*/ 10 w 1625"/>
              <a:gd name="T7" fmla="*/ 1611 h 2434"/>
              <a:gd name="T8" fmla="*/ 232 w 1625"/>
              <a:gd name="T9" fmla="*/ 1315 h 2434"/>
              <a:gd name="T10" fmla="*/ 77 w 1625"/>
              <a:gd name="T11" fmla="*/ 1029 h 2434"/>
              <a:gd name="T12" fmla="*/ 52 w 1625"/>
              <a:gd name="T13" fmla="*/ 1012 h 2434"/>
              <a:gd name="T14" fmla="*/ 142 w 1625"/>
              <a:gd name="T15" fmla="*/ 890 h 2434"/>
              <a:gd name="T16" fmla="*/ 69 w 1625"/>
              <a:gd name="T17" fmla="*/ 761 h 2434"/>
              <a:gd name="T18" fmla="*/ 1 w 1625"/>
              <a:gd name="T19" fmla="*/ 536 h 2434"/>
              <a:gd name="T20" fmla="*/ 103 w 1625"/>
              <a:gd name="T21" fmla="*/ 460 h 2434"/>
              <a:gd name="T22" fmla="*/ 175 w 1625"/>
              <a:gd name="T23" fmla="*/ 272 h 2434"/>
              <a:gd name="T24" fmla="*/ 298 w 1625"/>
              <a:gd name="T25" fmla="*/ 540 h 2434"/>
              <a:gd name="T26" fmla="*/ 374 w 1625"/>
              <a:gd name="T27" fmla="*/ 516 h 2434"/>
              <a:gd name="T28" fmla="*/ 765 w 1625"/>
              <a:gd name="T29" fmla="*/ 330 h 2434"/>
              <a:gd name="T30" fmla="*/ 879 w 1625"/>
              <a:gd name="T31" fmla="*/ 74 h 2434"/>
              <a:gd name="T32" fmla="*/ 1126 w 1625"/>
              <a:gd name="T33" fmla="*/ 365 h 2434"/>
              <a:gd name="T34" fmla="*/ 1394 w 1625"/>
              <a:gd name="T35" fmla="*/ 493 h 2434"/>
              <a:gd name="T36" fmla="*/ 1364 w 1625"/>
              <a:gd name="T37" fmla="*/ 711 h 2434"/>
              <a:gd name="T38" fmla="*/ 1625 w 1625"/>
              <a:gd name="T39" fmla="*/ 888 h 2434"/>
              <a:gd name="T40" fmla="*/ 1319 w 1625"/>
              <a:gd name="T41" fmla="*/ 1231 h 2434"/>
              <a:gd name="T42" fmla="*/ 1058 w 1625"/>
              <a:gd name="T43" fmla="*/ 1110 h 2434"/>
              <a:gd name="T44" fmla="*/ 941 w 1625"/>
              <a:gd name="T45" fmla="*/ 897 h 2434"/>
              <a:gd name="T46" fmla="*/ 783 w 1625"/>
              <a:gd name="T47" fmla="*/ 615 h 2434"/>
              <a:gd name="T48" fmla="*/ 523 w 1625"/>
              <a:gd name="T49" fmla="*/ 795 h 2434"/>
              <a:gd name="T50" fmla="*/ 429 w 1625"/>
              <a:gd name="T51" fmla="*/ 1015 h 2434"/>
              <a:gd name="T52" fmla="*/ 620 w 1625"/>
              <a:gd name="T53" fmla="*/ 1164 h 2434"/>
              <a:gd name="T54" fmla="*/ 827 w 1625"/>
              <a:gd name="T55" fmla="*/ 1169 h 2434"/>
              <a:gd name="T56" fmla="*/ 874 w 1625"/>
              <a:gd name="T57" fmla="*/ 1364 h 2434"/>
              <a:gd name="T58" fmla="*/ 1125 w 1625"/>
              <a:gd name="T59" fmla="*/ 1616 h 2434"/>
              <a:gd name="T60" fmla="*/ 843 w 1625"/>
              <a:gd name="T61" fmla="*/ 1825 h 2434"/>
              <a:gd name="T62" fmla="*/ 565 w 1625"/>
              <a:gd name="T63" fmla="*/ 2394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25" h="2434">
                <a:moveTo>
                  <a:pt x="571" y="2434"/>
                </a:moveTo>
                <a:cubicBezTo>
                  <a:pt x="558" y="2417"/>
                  <a:pt x="545" y="2400"/>
                  <a:pt x="533" y="2387"/>
                </a:cubicBezTo>
                <a:cubicBezTo>
                  <a:pt x="459" y="2385"/>
                  <a:pt x="389" y="2383"/>
                  <a:pt x="319" y="2385"/>
                </a:cubicBezTo>
                <a:cubicBezTo>
                  <a:pt x="252" y="2367"/>
                  <a:pt x="185" y="2348"/>
                  <a:pt x="121" y="2334"/>
                </a:cubicBezTo>
                <a:cubicBezTo>
                  <a:pt x="67" y="2296"/>
                  <a:pt x="32" y="2243"/>
                  <a:pt x="32" y="2230"/>
                </a:cubicBezTo>
                <a:cubicBezTo>
                  <a:pt x="71" y="2185"/>
                  <a:pt x="109" y="2140"/>
                  <a:pt x="148" y="2099"/>
                </a:cubicBezTo>
                <a:cubicBezTo>
                  <a:pt x="158" y="2063"/>
                  <a:pt x="167" y="2027"/>
                  <a:pt x="180" y="1991"/>
                </a:cubicBezTo>
                <a:cubicBezTo>
                  <a:pt x="223" y="1793"/>
                  <a:pt x="105" y="1711"/>
                  <a:pt x="10" y="1611"/>
                </a:cubicBezTo>
                <a:cubicBezTo>
                  <a:pt x="11" y="1483"/>
                  <a:pt x="91" y="1446"/>
                  <a:pt x="184" y="1396"/>
                </a:cubicBezTo>
                <a:cubicBezTo>
                  <a:pt x="200" y="1366"/>
                  <a:pt x="216" y="1341"/>
                  <a:pt x="232" y="1315"/>
                </a:cubicBezTo>
                <a:cubicBezTo>
                  <a:pt x="229" y="1282"/>
                  <a:pt x="230" y="1253"/>
                  <a:pt x="230" y="1223"/>
                </a:cubicBezTo>
                <a:cubicBezTo>
                  <a:pt x="176" y="1130"/>
                  <a:pt x="132" y="1077"/>
                  <a:pt x="77" y="1029"/>
                </a:cubicBezTo>
                <a:cubicBezTo>
                  <a:pt x="68" y="1026"/>
                  <a:pt x="58" y="1022"/>
                  <a:pt x="52" y="1022"/>
                </a:cubicBezTo>
                <a:cubicBezTo>
                  <a:pt x="52" y="1019"/>
                  <a:pt x="52" y="1016"/>
                  <a:pt x="52" y="1012"/>
                </a:cubicBezTo>
                <a:cubicBezTo>
                  <a:pt x="71" y="996"/>
                  <a:pt x="91" y="981"/>
                  <a:pt x="110" y="965"/>
                </a:cubicBezTo>
                <a:cubicBezTo>
                  <a:pt x="123" y="942"/>
                  <a:pt x="142" y="913"/>
                  <a:pt x="142" y="890"/>
                </a:cubicBezTo>
                <a:cubicBezTo>
                  <a:pt x="117" y="867"/>
                  <a:pt x="91" y="846"/>
                  <a:pt x="69" y="826"/>
                </a:cubicBezTo>
                <a:cubicBezTo>
                  <a:pt x="69" y="803"/>
                  <a:pt x="69" y="780"/>
                  <a:pt x="69" y="761"/>
                </a:cubicBezTo>
                <a:cubicBezTo>
                  <a:pt x="35" y="724"/>
                  <a:pt x="12" y="700"/>
                  <a:pt x="0" y="674"/>
                </a:cubicBezTo>
                <a:cubicBezTo>
                  <a:pt x="0" y="628"/>
                  <a:pt x="0" y="582"/>
                  <a:pt x="1" y="536"/>
                </a:cubicBezTo>
                <a:cubicBezTo>
                  <a:pt x="13" y="517"/>
                  <a:pt x="30" y="498"/>
                  <a:pt x="46" y="482"/>
                </a:cubicBezTo>
                <a:cubicBezTo>
                  <a:pt x="46" y="482"/>
                  <a:pt x="87" y="476"/>
                  <a:pt x="103" y="460"/>
                </a:cubicBezTo>
                <a:cubicBezTo>
                  <a:pt x="103" y="411"/>
                  <a:pt x="104" y="365"/>
                  <a:pt x="104" y="319"/>
                </a:cubicBezTo>
                <a:cubicBezTo>
                  <a:pt x="133" y="291"/>
                  <a:pt x="133" y="281"/>
                  <a:pt x="175" y="272"/>
                </a:cubicBezTo>
                <a:cubicBezTo>
                  <a:pt x="197" y="286"/>
                  <a:pt x="241" y="313"/>
                  <a:pt x="241" y="379"/>
                </a:cubicBezTo>
                <a:cubicBezTo>
                  <a:pt x="167" y="419"/>
                  <a:pt x="228" y="483"/>
                  <a:pt x="298" y="540"/>
                </a:cubicBezTo>
                <a:cubicBezTo>
                  <a:pt x="307" y="541"/>
                  <a:pt x="317" y="541"/>
                  <a:pt x="330" y="545"/>
                </a:cubicBezTo>
                <a:cubicBezTo>
                  <a:pt x="342" y="535"/>
                  <a:pt x="358" y="526"/>
                  <a:pt x="374" y="516"/>
                </a:cubicBezTo>
                <a:cubicBezTo>
                  <a:pt x="375" y="451"/>
                  <a:pt x="445" y="443"/>
                  <a:pt x="490" y="408"/>
                </a:cubicBezTo>
                <a:cubicBezTo>
                  <a:pt x="555" y="321"/>
                  <a:pt x="672" y="389"/>
                  <a:pt x="765" y="330"/>
                </a:cubicBezTo>
                <a:cubicBezTo>
                  <a:pt x="762" y="274"/>
                  <a:pt x="760" y="218"/>
                  <a:pt x="760" y="166"/>
                </a:cubicBezTo>
                <a:cubicBezTo>
                  <a:pt x="795" y="118"/>
                  <a:pt x="815" y="111"/>
                  <a:pt x="879" y="74"/>
                </a:cubicBezTo>
                <a:cubicBezTo>
                  <a:pt x="953" y="0"/>
                  <a:pt x="971" y="73"/>
                  <a:pt x="1009" y="172"/>
                </a:cubicBezTo>
                <a:cubicBezTo>
                  <a:pt x="1047" y="235"/>
                  <a:pt x="1085" y="298"/>
                  <a:pt x="1126" y="365"/>
                </a:cubicBezTo>
                <a:cubicBezTo>
                  <a:pt x="1132" y="421"/>
                  <a:pt x="1122" y="453"/>
                  <a:pt x="1212" y="492"/>
                </a:cubicBezTo>
                <a:cubicBezTo>
                  <a:pt x="1250" y="492"/>
                  <a:pt x="1327" y="485"/>
                  <a:pt x="1394" y="493"/>
                </a:cubicBezTo>
                <a:cubicBezTo>
                  <a:pt x="1365" y="535"/>
                  <a:pt x="1327" y="527"/>
                  <a:pt x="1307" y="576"/>
                </a:cubicBezTo>
                <a:cubicBezTo>
                  <a:pt x="1307" y="628"/>
                  <a:pt x="1287" y="657"/>
                  <a:pt x="1364" y="711"/>
                </a:cubicBezTo>
                <a:cubicBezTo>
                  <a:pt x="1434" y="723"/>
                  <a:pt x="1494" y="800"/>
                  <a:pt x="1580" y="845"/>
                </a:cubicBezTo>
                <a:cubicBezTo>
                  <a:pt x="1593" y="858"/>
                  <a:pt x="1609" y="872"/>
                  <a:pt x="1625" y="888"/>
                </a:cubicBezTo>
                <a:cubicBezTo>
                  <a:pt x="1576" y="953"/>
                  <a:pt x="1528" y="1020"/>
                  <a:pt x="1480" y="1088"/>
                </a:cubicBezTo>
                <a:cubicBezTo>
                  <a:pt x="1479" y="1150"/>
                  <a:pt x="1364" y="1212"/>
                  <a:pt x="1319" y="1231"/>
                </a:cubicBezTo>
                <a:cubicBezTo>
                  <a:pt x="1281" y="1237"/>
                  <a:pt x="1242" y="1242"/>
                  <a:pt x="1207" y="1251"/>
                </a:cubicBezTo>
                <a:cubicBezTo>
                  <a:pt x="1131" y="1203"/>
                  <a:pt x="1102" y="1134"/>
                  <a:pt x="1058" y="1110"/>
                </a:cubicBezTo>
                <a:cubicBezTo>
                  <a:pt x="1033" y="1040"/>
                  <a:pt x="1059" y="969"/>
                  <a:pt x="1037" y="936"/>
                </a:cubicBezTo>
                <a:cubicBezTo>
                  <a:pt x="1005" y="922"/>
                  <a:pt x="973" y="908"/>
                  <a:pt x="941" y="897"/>
                </a:cubicBezTo>
                <a:cubicBezTo>
                  <a:pt x="938" y="819"/>
                  <a:pt x="955" y="721"/>
                  <a:pt x="952" y="675"/>
                </a:cubicBezTo>
                <a:cubicBezTo>
                  <a:pt x="872" y="666"/>
                  <a:pt x="799" y="664"/>
                  <a:pt x="783" y="615"/>
                </a:cubicBezTo>
                <a:cubicBezTo>
                  <a:pt x="681" y="612"/>
                  <a:pt x="687" y="609"/>
                  <a:pt x="667" y="707"/>
                </a:cubicBezTo>
                <a:cubicBezTo>
                  <a:pt x="613" y="729"/>
                  <a:pt x="565" y="770"/>
                  <a:pt x="523" y="795"/>
                </a:cubicBezTo>
                <a:cubicBezTo>
                  <a:pt x="523" y="824"/>
                  <a:pt x="523" y="847"/>
                  <a:pt x="554" y="904"/>
                </a:cubicBezTo>
                <a:cubicBezTo>
                  <a:pt x="547" y="989"/>
                  <a:pt x="452" y="967"/>
                  <a:pt x="429" y="1015"/>
                </a:cubicBezTo>
                <a:cubicBezTo>
                  <a:pt x="429" y="1055"/>
                  <a:pt x="403" y="1119"/>
                  <a:pt x="428" y="1159"/>
                </a:cubicBezTo>
                <a:cubicBezTo>
                  <a:pt x="492" y="1161"/>
                  <a:pt x="556" y="1163"/>
                  <a:pt x="620" y="1164"/>
                </a:cubicBezTo>
                <a:cubicBezTo>
                  <a:pt x="665" y="1126"/>
                  <a:pt x="668" y="1093"/>
                  <a:pt x="761" y="1109"/>
                </a:cubicBezTo>
                <a:cubicBezTo>
                  <a:pt x="777" y="1135"/>
                  <a:pt x="799" y="1139"/>
                  <a:pt x="827" y="1169"/>
                </a:cubicBezTo>
                <a:cubicBezTo>
                  <a:pt x="837" y="1186"/>
                  <a:pt x="846" y="1206"/>
                  <a:pt x="856" y="1226"/>
                </a:cubicBezTo>
                <a:cubicBezTo>
                  <a:pt x="862" y="1272"/>
                  <a:pt x="868" y="1318"/>
                  <a:pt x="874" y="1364"/>
                </a:cubicBezTo>
                <a:cubicBezTo>
                  <a:pt x="912" y="1414"/>
                  <a:pt x="966" y="1478"/>
                  <a:pt x="1065" y="1513"/>
                </a:cubicBezTo>
                <a:cubicBezTo>
                  <a:pt x="1084" y="1546"/>
                  <a:pt x="1103" y="1579"/>
                  <a:pt x="1125" y="1616"/>
                </a:cubicBezTo>
                <a:cubicBezTo>
                  <a:pt x="1080" y="1615"/>
                  <a:pt x="1055" y="1670"/>
                  <a:pt x="1026" y="1689"/>
                </a:cubicBezTo>
                <a:cubicBezTo>
                  <a:pt x="997" y="1750"/>
                  <a:pt x="897" y="1810"/>
                  <a:pt x="843" y="1825"/>
                </a:cubicBezTo>
                <a:cubicBezTo>
                  <a:pt x="785" y="1866"/>
                  <a:pt x="737" y="1911"/>
                  <a:pt x="701" y="1972"/>
                </a:cubicBezTo>
                <a:cubicBezTo>
                  <a:pt x="553" y="2119"/>
                  <a:pt x="467" y="2146"/>
                  <a:pt x="565" y="2394"/>
                </a:cubicBezTo>
                <a:cubicBezTo>
                  <a:pt x="565" y="2407"/>
                  <a:pt x="568" y="2420"/>
                  <a:pt x="571" y="2434"/>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3" name="Freeform 28"/>
          <p:cNvSpPr/>
          <p:nvPr/>
        </p:nvSpPr>
        <p:spPr bwMode="auto">
          <a:xfrm>
            <a:off x="1078366" y="1494523"/>
            <a:ext cx="2621449" cy="2055383"/>
          </a:xfrm>
          <a:custGeom>
            <a:avLst/>
            <a:gdLst>
              <a:gd name="T0" fmla="*/ 4182 w 6029"/>
              <a:gd name="T1" fmla="*/ 4629 h 4727"/>
              <a:gd name="T2" fmla="*/ 3958 w 6029"/>
              <a:gd name="T3" fmla="*/ 4672 h 4727"/>
              <a:gd name="T4" fmla="*/ 3586 w 6029"/>
              <a:gd name="T5" fmla="*/ 4421 h 4727"/>
              <a:gd name="T6" fmla="*/ 3148 w 6029"/>
              <a:gd name="T7" fmla="*/ 4387 h 4727"/>
              <a:gd name="T8" fmla="*/ 2751 w 6029"/>
              <a:gd name="T9" fmla="*/ 4485 h 4727"/>
              <a:gd name="T10" fmla="*/ 2390 w 6029"/>
              <a:gd name="T11" fmla="*/ 4571 h 4727"/>
              <a:gd name="T12" fmla="*/ 1924 w 6029"/>
              <a:gd name="T13" fmla="*/ 4411 h 4727"/>
              <a:gd name="T14" fmla="*/ 1701 w 6029"/>
              <a:gd name="T15" fmla="*/ 4422 h 4727"/>
              <a:gd name="T16" fmla="*/ 1096 w 6029"/>
              <a:gd name="T17" fmla="*/ 4590 h 4727"/>
              <a:gd name="T18" fmla="*/ 800 w 6029"/>
              <a:gd name="T19" fmla="*/ 4396 h 4727"/>
              <a:gd name="T20" fmla="*/ 773 w 6029"/>
              <a:gd name="T21" fmla="*/ 4124 h 4727"/>
              <a:gd name="T22" fmla="*/ 455 w 6029"/>
              <a:gd name="T23" fmla="*/ 3827 h 4727"/>
              <a:gd name="T24" fmla="*/ 256 w 6029"/>
              <a:gd name="T25" fmla="*/ 3374 h 4727"/>
              <a:gd name="T26" fmla="*/ 200 w 6029"/>
              <a:gd name="T27" fmla="*/ 3137 h 4727"/>
              <a:gd name="T28" fmla="*/ 66 w 6029"/>
              <a:gd name="T29" fmla="*/ 2655 h 4727"/>
              <a:gd name="T30" fmla="*/ 9 w 6029"/>
              <a:gd name="T31" fmla="*/ 2562 h 4727"/>
              <a:gd name="T32" fmla="*/ 125 w 6029"/>
              <a:gd name="T33" fmla="*/ 2326 h 4727"/>
              <a:gd name="T34" fmla="*/ 657 w 6029"/>
              <a:gd name="T35" fmla="*/ 2107 h 4727"/>
              <a:gd name="T36" fmla="*/ 944 w 6029"/>
              <a:gd name="T37" fmla="*/ 2242 h 4727"/>
              <a:gd name="T38" fmla="*/ 1277 w 6029"/>
              <a:gd name="T39" fmla="*/ 2057 h 4727"/>
              <a:gd name="T40" fmla="*/ 1798 w 6029"/>
              <a:gd name="T41" fmla="*/ 2044 h 4727"/>
              <a:gd name="T42" fmla="*/ 2084 w 6029"/>
              <a:gd name="T43" fmla="*/ 1665 h 4727"/>
              <a:gd name="T44" fmla="*/ 2240 w 6029"/>
              <a:gd name="T45" fmla="*/ 1318 h 4727"/>
              <a:gd name="T46" fmla="*/ 2210 w 6029"/>
              <a:gd name="T47" fmla="*/ 964 h 4727"/>
              <a:gd name="T48" fmla="*/ 2807 w 6029"/>
              <a:gd name="T49" fmla="*/ 1077 h 4727"/>
              <a:gd name="T50" fmla="*/ 2856 w 6029"/>
              <a:gd name="T51" fmla="*/ 839 h 4727"/>
              <a:gd name="T52" fmla="*/ 3162 w 6029"/>
              <a:gd name="T53" fmla="*/ 441 h 4727"/>
              <a:gd name="T54" fmla="*/ 3762 w 6029"/>
              <a:gd name="T55" fmla="*/ 535 h 4727"/>
              <a:gd name="T56" fmla="*/ 4158 w 6029"/>
              <a:gd name="T57" fmla="*/ 44 h 4727"/>
              <a:gd name="T58" fmla="*/ 4387 w 6029"/>
              <a:gd name="T59" fmla="*/ 187 h 4727"/>
              <a:gd name="T60" fmla="*/ 4785 w 6029"/>
              <a:gd name="T61" fmla="*/ 528 h 4727"/>
              <a:gd name="T62" fmla="*/ 4910 w 6029"/>
              <a:gd name="T63" fmla="*/ 891 h 4727"/>
              <a:gd name="T64" fmla="*/ 4820 w 6029"/>
              <a:gd name="T65" fmla="*/ 1469 h 4727"/>
              <a:gd name="T66" fmla="*/ 5417 w 6029"/>
              <a:gd name="T67" fmla="*/ 1670 h 4727"/>
              <a:gd name="T68" fmla="*/ 5878 w 6029"/>
              <a:gd name="T69" fmla="*/ 2039 h 4727"/>
              <a:gd name="T70" fmla="*/ 6003 w 6029"/>
              <a:gd name="T71" fmla="*/ 2432 h 4727"/>
              <a:gd name="T72" fmla="*/ 5938 w 6029"/>
              <a:gd name="T73" fmla="*/ 2741 h 4727"/>
              <a:gd name="T74" fmla="*/ 5713 w 6029"/>
              <a:gd name="T75" fmla="*/ 2873 h 4727"/>
              <a:gd name="T76" fmla="*/ 5085 w 6029"/>
              <a:gd name="T77" fmla="*/ 3247 h 4727"/>
              <a:gd name="T78" fmla="*/ 5047 w 6029"/>
              <a:gd name="T79" fmla="*/ 3672 h 4727"/>
              <a:gd name="T80" fmla="*/ 4334 w 6029"/>
              <a:gd name="T81" fmla="*/ 3821 h 4727"/>
              <a:gd name="T82" fmla="*/ 4367 w 6029"/>
              <a:gd name="T83" fmla="*/ 4142 h 4727"/>
              <a:gd name="T84" fmla="*/ 4445 w 6029"/>
              <a:gd name="T85" fmla="*/ 4396 h 4727"/>
              <a:gd name="T86" fmla="*/ 4296 w 6029"/>
              <a:gd name="T87" fmla="*/ 4727 h 4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29" h="4727">
                <a:moveTo>
                  <a:pt x="4296" y="4727"/>
                </a:moveTo>
                <a:cubicBezTo>
                  <a:pt x="4281" y="4716"/>
                  <a:pt x="4268" y="4710"/>
                  <a:pt x="4255" y="4703"/>
                </a:cubicBezTo>
                <a:cubicBezTo>
                  <a:pt x="4230" y="4676"/>
                  <a:pt x="4204" y="4652"/>
                  <a:pt x="4182" y="4629"/>
                </a:cubicBezTo>
                <a:cubicBezTo>
                  <a:pt x="4102" y="4627"/>
                  <a:pt x="4096" y="4604"/>
                  <a:pt x="4067" y="4678"/>
                </a:cubicBezTo>
                <a:cubicBezTo>
                  <a:pt x="4054" y="4671"/>
                  <a:pt x="4044" y="4668"/>
                  <a:pt x="4035" y="4664"/>
                </a:cubicBezTo>
                <a:cubicBezTo>
                  <a:pt x="4009" y="4667"/>
                  <a:pt x="3984" y="4670"/>
                  <a:pt x="3958" y="4672"/>
                </a:cubicBezTo>
                <a:cubicBezTo>
                  <a:pt x="3926" y="4619"/>
                  <a:pt x="3933" y="4593"/>
                  <a:pt x="3930" y="4564"/>
                </a:cubicBezTo>
                <a:cubicBezTo>
                  <a:pt x="3911" y="4553"/>
                  <a:pt x="3892" y="4543"/>
                  <a:pt x="3873" y="4536"/>
                </a:cubicBezTo>
                <a:cubicBezTo>
                  <a:pt x="3774" y="4442"/>
                  <a:pt x="3698" y="4378"/>
                  <a:pt x="3586" y="4421"/>
                </a:cubicBezTo>
                <a:cubicBezTo>
                  <a:pt x="3503" y="4428"/>
                  <a:pt x="3426" y="4443"/>
                  <a:pt x="3349" y="4431"/>
                </a:cubicBezTo>
                <a:cubicBezTo>
                  <a:pt x="3311" y="4417"/>
                  <a:pt x="3276" y="4403"/>
                  <a:pt x="3241" y="4389"/>
                </a:cubicBezTo>
                <a:cubicBezTo>
                  <a:pt x="3209" y="4388"/>
                  <a:pt x="3177" y="4387"/>
                  <a:pt x="3148" y="4387"/>
                </a:cubicBezTo>
                <a:cubicBezTo>
                  <a:pt x="3078" y="4427"/>
                  <a:pt x="2985" y="4468"/>
                  <a:pt x="2949" y="4539"/>
                </a:cubicBezTo>
                <a:cubicBezTo>
                  <a:pt x="2914" y="4535"/>
                  <a:pt x="2879" y="4534"/>
                  <a:pt x="2847" y="4533"/>
                </a:cubicBezTo>
                <a:cubicBezTo>
                  <a:pt x="2815" y="4516"/>
                  <a:pt x="2783" y="4499"/>
                  <a:pt x="2751" y="4485"/>
                </a:cubicBezTo>
                <a:cubicBezTo>
                  <a:pt x="2684" y="4483"/>
                  <a:pt x="2665" y="4476"/>
                  <a:pt x="2636" y="4505"/>
                </a:cubicBezTo>
                <a:cubicBezTo>
                  <a:pt x="2608" y="4511"/>
                  <a:pt x="2582" y="4516"/>
                  <a:pt x="2556" y="4526"/>
                </a:cubicBezTo>
                <a:cubicBezTo>
                  <a:pt x="2480" y="4524"/>
                  <a:pt x="2451" y="4552"/>
                  <a:pt x="2390" y="4571"/>
                </a:cubicBezTo>
                <a:cubicBezTo>
                  <a:pt x="2294" y="4568"/>
                  <a:pt x="2176" y="4500"/>
                  <a:pt x="2144" y="4466"/>
                </a:cubicBezTo>
                <a:cubicBezTo>
                  <a:pt x="2145" y="4351"/>
                  <a:pt x="2126" y="4380"/>
                  <a:pt x="2072" y="4333"/>
                </a:cubicBezTo>
                <a:cubicBezTo>
                  <a:pt x="1963" y="4331"/>
                  <a:pt x="1992" y="4335"/>
                  <a:pt x="1924" y="4411"/>
                </a:cubicBezTo>
                <a:cubicBezTo>
                  <a:pt x="1854" y="4439"/>
                  <a:pt x="1787" y="4421"/>
                  <a:pt x="1736" y="4456"/>
                </a:cubicBezTo>
                <a:cubicBezTo>
                  <a:pt x="1726" y="4456"/>
                  <a:pt x="1720" y="4455"/>
                  <a:pt x="1713" y="4455"/>
                </a:cubicBezTo>
                <a:cubicBezTo>
                  <a:pt x="1707" y="4442"/>
                  <a:pt x="1704" y="4432"/>
                  <a:pt x="1701" y="4422"/>
                </a:cubicBezTo>
                <a:cubicBezTo>
                  <a:pt x="1621" y="4328"/>
                  <a:pt x="1513" y="4277"/>
                  <a:pt x="1423" y="4287"/>
                </a:cubicBezTo>
                <a:cubicBezTo>
                  <a:pt x="1321" y="4357"/>
                  <a:pt x="1282" y="4389"/>
                  <a:pt x="1234" y="4505"/>
                </a:cubicBezTo>
                <a:cubicBezTo>
                  <a:pt x="1192" y="4563"/>
                  <a:pt x="1157" y="4582"/>
                  <a:pt x="1096" y="4590"/>
                </a:cubicBezTo>
                <a:cubicBezTo>
                  <a:pt x="1064" y="4583"/>
                  <a:pt x="1032" y="4576"/>
                  <a:pt x="1003" y="4568"/>
                </a:cubicBezTo>
                <a:cubicBezTo>
                  <a:pt x="975" y="4545"/>
                  <a:pt x="965" y="4538"/>
                  <a:pt x="943" y="4537"/>
                </a:cubicBezTo>
                <a:cubicBezTo>
                  <a:pt x="921" y="4445"/>
                  <a:pt x="844" y="4423"/>
                  <a:pt x="800" y="4396"/>
                </a:cubicBezTo>
                <a:cubicBezTo>
                  <a:pt x="787" y="4376"/>
                  <a:pt x="774" y="4359"/>
                  <a:pt x="762" y="4343"/>
                </a:cubicBezTo>
                <a:cubicBezTo>
                  <a:pt x="762" y="4297"/>
                  <a:pt x="762" y="4254"/>
                  <a:pt x="763" y="4212"/>
                </a:cubicBezTo>
                <a:cubicBezTo>
                  <a:pt x="782" y="4193"/>
                  <a:pt x="773" y="4133"/>
                  <a:pt x="773" y="4124"/>
                </a:cubicBezTo>
                <a:cubicBezTo>
                  <a:pt x="738" y="4015"/>
                  <a:pt x="633" y="4045"/>
                  <a:pt x="575" y="4020"/>
                </a:cubicBezTo>
                <a:cubicBezTo>
                  <a:pt x="556" y="4000"/>
                  <a:pt x="540" y="3984"/>
                  <a:pt x="524" y="3967"/>
                </a:cubicBezTo>
                <a:cubicBezTo>
                  <a:pt x="499" y="3920"/>
                  <a:pt x="477" y="3874"/>
                  <a:pt x="455" y="3827"/>
                </a:cubicBezTo>
                <a:cubicBezTo>
                  <a:pt x="417" y="3817"/>
                  <a:pt x="382" y="3809"/>
                  <a:pt x="346" y="3802"/>
                </a:cubicBezTo>
                <a:cubicBezTo>
                  <a:pt x="318" y="3723"/>
                  <a:pt x="360" y="3655"/>
                  <a:pt x="380" y="3603"/>
                </a:cubicBezTo>
                <a:cubicBezTo>
                  <a:pt x="380" y="3488"/>
                  <a:pt x="310" y="3434"/>
                  <a:pt x="256" y="3374"/>
                </a:cubicBezTo>
                <a:cubicBezTo>
                  <a:pt x="209" y="3350"/>
                  <a:pt x="161" y="3326"/>
                  <a:pt x="116" y="3302"/>
                </a:cubicBezTo>
                <a:cubicBezTo>
                  <a:pt x="110" y="3292"/>
                  <a:pt x="103" y="3285"/>
                  <a:pt x="97" y="3278"/>
                </a:cubicBezTo>
                <a:cubicBezTo>
                  <a:pt x="98" y="3154"/>
                  <a:pt x="91" y="3190"/>
                  <a:pt x="200" y="3137"/>
                </a:cubicBezTo>
                <a:cubicBezTo>
                  <a:pt x="219" y="3121"/>
                  <a:pt x="255" y="3095"/>
                  <a:pt x="264" y="3076"/>
                </a:cubicBezTo>
                <a:cubicBezTo>
                  <a:pt x="265" y="2971"/>
                  <a:pt x="266" y="2870"/>
                  <a:pt x="266" y="2768"/>
                </a:cubicBezTo>
                <a:cubicBezTo>
                  <a:pt x="245" y="2624"/>
                  <a:pt x="142" y="2660"/>
                  <a:pt x="66" y="2655"/>
                </a:cubicBezTo>
                <a:cubicBezTo>
                  <a:pt x="53" y="2661"/>
                  <a:pt x="43" y="2671"/>
                  <a:pt x="34" y="2681"/>
                </a:cubicBezTo>
                <a:cubicBezTo>
                  <a:pt x="30" y="2684"/>
                  <a:pt x="27" y="2687"/>
                  <a:pt x="27" y="2694"/>
                </a:cubicBezTo>
                <a:cubicBezTo>
                  <a:pt x="2" y="2618"/>
                  <a:pt x="2" y="2598"/>
                  <a:pt x="9" y="2562"/>
                </a:cubicBezTo>
                <a:cubicBezTo>
                  <a:pt x="31" y="2550"/>
                  <a:pt x="57" y="2537"/>
                  <a:pt x="82" y="2528"/>
                </a:cubicBezTo>
                <a:cubicBezTo>
                  <a:pt x="83" y="2502"/>
                  <a:pt x="83" y="2476"/>
                  <a:pt x="86" y="2453"/>
                </a:cubicBezTo>
                <a:cubicBezTo>
                  <a:pt x="10" y="2333"/>
                  <a:pt x="0" y="2408"/>
                  <a:pt x="125" y="2326"/>
                </a:cubicBezTo>
                <a:cubicBezTo>
                  <a:pt x="148" y="2287"/>
                  <a:pt x="173" y="2249"/>
                  <a:pt x="199" y="2213"/>
                </a:cubicBezTo>
                <a:cubicBezTo>
                  <a:pt x="241" y="2195"/>
                  <a:pt x="283" y="2179"/>
                  <a:pt x="327" y="2164"/>
                </a:cubicBezTo>
                <a:cubicBezTo>
                  <a:pt x="465" y="2161"/>
                  <a:pt x="532" y="2166"/>
                  <a:pt x="657" y="2107"/>
                </a:cubicBezTo>
                <a:cubicBezTo>
                  <a:pt x="673" y="2104"/>
                  <a:pt x="692" y="2105"/>
                  <a:pt x="711" y="2105"/>
                </a:cubicBezTo>
                <a:cubicBezTo>
                  <a:pt x="711" y="2148"/>
                  <a:pt x="723" y="2243"/>
                  <a:pt x="806" y="2271"/>
                </a:cubicBezTo>
                <a:cubicBezTo>
                  <a:pt x="844" y="2272"/>
                  <a:pt x="899" y="2273"/>
                  <a:pt x="944" y="2242"/>
                </a:cubicBezTo>
                <a:cubicBezTo>
                  <a:pt x="973" y="2200"/>
                  <a:pt x="1002" y="2161"/>
                  <a:pt x="1034" y="2123"/>
                </a:cubicBezTo>
                <a:cubicBezTo>
                  <a:pt x="1082" y="2124"/>
                  <a:pt x="1126" y="2142"/>
                  <a:pt x="1190" y="2127"/>
                </a:cubicBezTo>
                <a:cubicBezTo>
                  <a:pt x="1219" y="2095"/>
                  <a:pt x="1242" y="2079"/>
                  <a:pt x="1277" y="2057"/>
                </a:cubicBezTo>
                <a:cubicBezTo>
                  <a:pt x="1293" y="2054"/>
                  <a:pt x="1312" y="2055"/>
                  <a:pt x="1331" y="2055"/>
                </a:cubicBezTo>
                <a:cubicBezTo>
                  <a:pt x="1373" y="2069"/>
                  <a:pt x="1417" y="2100"/>
                  <a:pt x="1494" y="2102"/>
                </a:cubicBezTo>
                <a:cubicBezTo>
                  <a:pt x="1568" y="2061"/>
                  <a:pt x="1698" y="2084"/>
                  <a:pt x="1798" y="2044"/>
                </a:cubicBezTo>
                <a:cubicBezTo>
                  <a:pt x="1836" y="2019"/>
                  <a:pt x="1878" y="1994"/>
                  <a:pt x="1920" y="1972"/>
                </a:cubicBezTo>
                <a:cubicBezTo>
                  <a:pt x="1929" y="1939"/>
                  <a:pt x="1939" y="1907"/>
                  <a:pt x="1949" y="1878"/>
                </a:cubicBezTo>
                <a:cubicBezTo>
                  <a:pt x="2035" y="1850"/>
                  <a:pt x="2055" y="1726"/>
                  <a:pt x="2084" y="1665"/>
                </a:cubicBezTo>
                <a:cubicBezTo>
                  <a:pt x="2116" y="1649"/>
                  <a:pt x="2161" y="1627"/>
                  <a:pt x="2190" y="1599"/>
                </a:cubicBezTo>
                <a:cubicBezTo>
                  <a:pt x="2203" y="1563"/>
                  <a:pt x="2216" y="1527"/>
                  <a:pt x="2229" y="1495"/>
                </a:cubicBezTo>
                <a:cubicBezTo>
                  <a:pt x="2233" y="1436"/>
                  <a:pt x="2236" y="1377"/>
                  <a:pt x="2240" y="1318"/>
                </a:cubicBezTo>
                <a:cubicBezTo>
                  <a:pt x="2230" y="1292"/>
                  <a:pt x="2224" y="1266"/>
                  <a:pt x="2218" y="1243"/>
                </a:cubicBezTo>
                <a:cubicBezTo>
                  <a:pt x="2218" y="1148"/>
                  <a:pt x="2270" y="1047"/>
                  <a:pt x="2219" y="994"/>
                </a:cubicBezTo>
                <a:cubicBezTo>
                  <a:pt x="2216" y="984"/>
                  <a:pt x="2213" y="974"/>
                  <a:pt x="2210" y="964"/>
                </a:cubicBezTo>
                <a:cubicBezTo>
                  <a:pt x="2315" y="967"/>
                  <a:pt x="2411" y="969"/>
                  <a:pt x="2520" y="991"/>
                </a:cubicBezTo>
                <a:cubicBezTo>
                  <a:pt x="2596" y="1033"/>
                  <a:pt x="2663" y="1005"/>
                  <a:pt x="2762" y="1076"/>
                </a:cubicBezTo>
                <a:cubicBezTo>
                  <a:pt x="2775" y="1076"/>
                  <a:pt x="2791" y="1077"/>
                  <a:pt x="2807" y="1077"/>
                </a:cubicBezTo>
                <a:cubicBezTo>
                  <a:pt x="2820" y="1061"/>
                  <a:pt x="2832" y="1048"/>
                  <a:pt x="2849" y="1036"/>
                </a:cubicBezTo>
                <a:cubicBezTo>
                  <a:pt x="2849" y="1019"/>
                  <a:pt x="2849" y="1003"/>
                  <a:pt x="2849" y="990"/>
                </a:cubicBezTo>
                <a:cubicBezTo>
                  <a:pt x="2820" y="930"/>
                  <a:pt x="2833" y="878"/>
                  <a:pt x="2856" y="839"/>
                </a:cubicBezTo>
                <a:cubicBezTo>
                  <a:pt x="2895" y="791"/>
                  <a:pt x="2933" y="746"/>
                  <a:pt x="2972" y="702"/>
                </a:cubicBezTo>
                <a:cubicBezTo>
                  <a:pt x="2988" y="597"/>
                  <a:pt x="3024" y="578"/>
                  <a:pt x="3082" y="508"/>
                </a:cubicBezTo>
                <a:cubicBezTo>
                  <a:pt x="3108" y="453"/>
                  <a:pt x="3095" y="439"/>
                  <a:pt x="3162" y="441"/>
                </a:cubicBezTo>
                <a:cubicBezTo>
                  <a:pt x="3219" y="479"/>
                  <a:pt x="3280" y="519"/>
                  <a:pt x="3340" y="560"/>
                </a:cubicBezTo>
                <a:cubicBezTo>
                  <a:pt x="3375" y="571"/>
                  <a:pt x="3458" y="563"/>
                  <a:pt x="3512" y="620"/>
                </a:cubicBezTo>
                <a:cubicBezTo>
                  <a:pt x="3586" y="622"/>
                  <a:pt x="3729" y="639"/>
                  <a:pt x="3762" y="535"/>
                </a:cubicBezTo>
                <a:cubicBezTo>
                  <a:pt x="3756" y="463"/>
                  <a:pt x="3750" y="391"/>
                  <a:pt x="3747" y="318"/>
                </a:cubicBezTo>
                <a:cubicBezTo>
                  <a:pt x="3825" y="163"/>
                  <a:pt x="3914" y="172"/>
                  <a:pt x="4081" y="160"/>
                </a:cubicBezTo>
                <a:cubicBezTo>
                  <a:pt x="4122" y="148"/>
                  <a:pt x="4142" y="76"/>
                  <a:pt x="4158" y="44"/>
                </a:cubicBezTo>
                <a:cubicBezTo>
                  <a:pt x="4171" y="28"/>
                  <a:pt x="4184" y="15"/>
                  <a:pt x="4200" y="2"/>
                </a:cubicBezTo>
                <a:cubicBezTo>
                  <a:pt x="4244" y="0"/>
                  <a:pt x="4289" y="1"/>
                  <a:pt x="4334" y="2"/>
                </a:cubicBezTo>
                <a:cubicBezTo>
                  <a:pt x="4356" y="19"/>
                  <a:pt x="4362" y="121"/>
                  <a:pt x="4387" y="187"/>
                </a:cubicBezTo>
                <a:cubicBezTo>
                  <a:pt x="4428" y="254"/>
                  <a:pt x="4473" y="324"/>
                  <a:pt x="4517" y="393"/>
                </a:cubicBezTo>
                <a:cubicBezTo>
                  <a:pt x="4555" y="414"/>
                  <a:pt x="4616" y="439"/>
                  <a:pt x="4695" y="460"/>
                </a:cubicBezTo>
                <a:cubicBezTo>
                  <a:pt x="4724" y="481"/>
                  <a:pt x="4753" y="504"/>
                  <a:pt x="4785" y="528"/>
                </a:cubicBezTo>
                <a:cubicBezTo>
                  <a:pt x="4800" y="555"/>
                  <a:pt x="4816" y="581"/>
                  <a:pt x="4832" y="611"/>
                </a:cubicBezTo>
                <a:cubicBezTo>
                  <a:pt x="4838" y="664"/>
                  <a:pt x="4844" y="716"/>
                  <a:pt x="4850" y="772"/>
                </a:cubicBezTo>
                <a:cubicBezTo>
                  <a:pt x="4869" y="812"/>
                  <a:pt x="4888" y="851"/>
                  <a:pt x="4910" y="891"/>
                </a:cubicBezTo>
                <a:cubicBezTo>
                  <a:pt x="4916" y="954"/>
                  <a:pt x="4938" y="1072"/>
                  <a:pt x="4883" y="1156"/>
                </a:cubicBezTo>
                <a:cubicBezTo>
                  <a:pt x="4771" y="1228"/>
                  <a:pt x="4787" y="1189"/>
                  <a:pt x="4773" y="1327"/>
                </a:cubicBezTo>
                <a:cubicBezTo>
                  <a:pt x="4780" y="1360"/>
                  <a:pt x="4782" y="1412"/>
                  <a:pt x="4820" y="1469"/>
                </a:cubicBezTo>
                <a:cubicBezTo>
                  <a:pt x="4852" y="1492"/>
                  <a:pt x="4884" y="1516"/>
                  <a:pt x="4919" y="1543"/>
                </a:cubicBezTo>
                <a:cubicBezTo>
                  <a:pt x="4967" y="1554"/>
                  <a:pt x="5015" y="1565"/>
                  <a:pt x="5066" y="1580"/>
                </a:cubicBezTo>
                <a:cubicBezTo>
                  <a:pt x="5164" y="1654"/>
                  <a:pt x="5276" y="1657"/>
                  <a:pt x="5417" y="1670"/>
                </a:cubicBezTo>
                <a:cubicBezTo>
                  <a:pt x="5461" y="1694"/>
                  <a:pt x="5538" y="1772"/>
                  <a:pt x="5592" y="1832"/>
                </a:cubicBezTo>
                <a:cubicBezTo>
                  <a:pt x="5636" y="1872"/>
                  <a:pt x="5684" y="1913"/>
                  <a:pt x="5731" y="1953"/>
                </a:cubicBezTo>
                <a:cubicBezTo>
                  <a:pt x="5776" y="1964"/>
                  <a:pt x="5827" y="1972"/>
                  <a:pt x="5878" y="2039"/>
                </a:cubicBezTo>
                <a:cubicBezTo>
                  <a:pt x="5890" y="2085"/>
                  <a:pt x="5909" y="2184"/>
                  <a:pt x="5944" y="2257"/>
                </a:cubicBezTo>
                <a:cubicBezTo>
                  <a:pt x="5963" y="2274"/>
                  <a:pt x="5991" y="2281"/>
                  <a:pt x="6010" y="2340"/>
                </a:cubicBezTo>
                <a:cubicBezTo>
                  <a:pt x="6007" y="2370"/>
                  <a:pt x="6004" y="2399"/>
                  <a:pt x="6003" y="2432"/>
                </a:cubicBezTo>
                <a:cubicBezTo>
                  <a:pt x="6010" y="2455"/>
                  <a:pt x="6019" y="2478"/>
                  <a:pt x="6029" y="2501"/>
                </a:cubicBezTo>
                <a:cubicBezTo>
                  <a:pt x="5958" y="2535"/>
                  <a:pt x="5964" y="2552"/>
                  <a:pt x="5941" y="2636"/>
                </a:cubicBezTo>
                <a:cubicBezTo>
                  <a:pt x="5938" y="2669"/>
                  <a:pt x="5938" y="2705"/>
                  <a:pt x="5938" y="2741"/>
                </a:cubicBezTo>
                <a:cubicBezTo>
                  <a:pt x="5944" y="2781"/>
                  <a:pt x="5950" y="2820"/>
                  <a:pt x="5959" y="2860"/>
                </a:cubicBezTo>
                <a:cubicBezTo>
                  <a:pt x="5950" y="2863"/>
                  <a:pt x="5943" y="2866"/>
                  <a:pt x="5937" y="2869"/>
                </a:cubicBezTo>
                <a:cubicBezTo>
                  <a:pt x="5860" y="2870"/>
                  <a:pt x="5787" y="2872"/>
                  <a:pt x="5713" y="2873"/>
                </a:cubicBezTo>
                <a:cubicBezTo>
                  <a:pt x="5553" y="2889"/>
                  <a:pt x="5480" y="2900"/>
                  <a:pt x="5431" y="3053"/>
                </a:cubicBezTo>
                <a:cubicBezTo>
                  <a:pt x="5383" y="3100"/>
                  <a:pt x="5357" y="3126"/>
                  <a:pt x="5334" y="3204"/>
                </a:cubicBezTo>
                <a:cubicBezTo>
                  <a:pt x="5254" y="3254"/>
                  <a:pt x="5149" y="3248"/>
                  <a:pt x="5085" y="3247"/>
                </a:cubicBezTo>
                <a:cubicBezTo>
                  <a:pt x="5085" y="3283"/>
                  <a:pt x="5049" y="3344"/>
                  <a:pt x="5011" y="3373"/>
                </a:cubicBezTo>
                <a:cubicBezTo>
                  <a:pt x="4981" y="3431"/>
                  <a:pt x="5013" y="3500"/>
                  <a:pt x="5044" y="3593"/>
                </a:cubicBezTo>
                <a:cubicBezTo>
                  <a:pt x="5044" y="3619"/>
                  <a:pt x="5044" y="3645"/>
                  <a:pt x="5047" y="3672"/>
                </a:cubicBezTo>
                <a:cubicBezTo>
                  <a:pt x="4990" y="3680"/>
                  <a:pt x="4932" y="3692"/>
                  <a:pt x="4878" y="3703"/>
                </a:cubicBezTo>
                <a:cubicBezTo>
                  <a:pt x="4826" y="3718"/>
                  <a:pt x="4775" y="3753"/>
                  <a:pt x="4743" y="3772"/>
                </a:cubicBezTo>
                <a:cubicBezTo>
                  <a:pt x="4599" y="3817"/>
                  <a:pt x="4458" y="3824"/>
                  <a:pt x="4334" y="3821"/>
                </a:cubicBezTo>
                <a:cubicBezTo>
                  <a:pt x="4279" y="3829"/>
                  <a:pt x="4273" y="3832"/>
                  <a:pt x="4244" y="3854"/>
                </a:cubicBezTo>
                <a:cubicBezTo>
                  <a:pt x="4244" y="3894"/>
                  <a:pt x="4244" y="3900"/>
                  <a:pt x="4288" y="3967"/>
                </a:cubicBezTo>
                <a:cubicBezTo>
                  <a:pt x="4240" y="4038"/>
                  <a:pt x="4281" y="4088"/>
                  <a:pt x="4367" y="4142"/>
                </a:cubicBezTo>
                <a:cubicBezTo>
                  <a:pt x="4389" y="4176"/>
                  <a:pt x="4411" y="4209"/>
                  <a:pt x="4433" y="4245"/>
                </a:cubicBezTo>
                <a:cubicBezTo>
                  <a:pt x="4469" y="4263"/>
                  <a:pt x="4497" y="4277"/>
                  <a:pt x="4481" y="4361"/>
                </a:cubicBezTo>
                <a:cubicBezTo>
                  <a:pt x="4468" y="4371"/>
                  <a:pt x="4455" y="4384"/>
                  <a:pt x="4445" y="4396"/>
                </a:cubicBezTo>
                <a:cubicBezTo>
                  <a:pt x="4346" y="4450"/>
                  <a:pt x="4337" y="4433"/>
                  <a:pt x="4336" y="4557"/>
                </a:cubicBezTo>
                <a:cubicBezTo>
                  <a:pt x="4361" y="4578"/>
                  <a:pt x="4403" y="4618"/>
                  <a:pt x="4402" y="4697"/>
                </a:cubicBezTo>
                <a:cubicBezTo>
                  <a:pt x="4364" y="4722"/>
                  <a:pt x="4319" y="4727"/>
                  <a:pt x="4296" y="4727"/>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4" name="Freeform 29"/>
          <p:cNvSpPr/>
          <p:nvPr/>
        </p:nvSpPr>
        <p:spPr bwMode="auto">
          <a:xfrm>
            <a:off x="3851298" y="1004992"/>
            <a:ext cx="2889335" cy="2490696"/>
          </a:xfrm>
          <a:custGeom>
            <a:avLst/>
            <a:gdLst>
              <a:gd name="T0" fmla="*/ 1630 w 6642"/>
              <a:gd name="T1" fmla="*/ 5242 h 5728"/>
              <a:gd name="T2" fmla="*/ 1530 w 6642"/>
              <a:gd name="T3" fmla="*/ 5007 h 5728"/>
              <a:gd name="T4" fmla="*/ 1052 w 6642"/>
              <a:gd name="T5" fmla="*/ 5254 h 5728"/>
              <a:gd name="T6" fmla="*/ 572 w 6642"/>
              <a:gd name="T7" fmla="*/ 4806 h 5728"/>
              <a:gd name="T8" fmla="*/ 651 w 6642"/>
              <a:gd name="T9" fmla="*/ 4438 h 5728"/>
              <a:gd name="T10" fmla="*/ 147 w 6642"/>
              <a:gd name="T11" fmla="*/ 4318 h 5728"/>
              <a:gd name="T12" fmla="*/ 0 w 6642"/>
              <a:gd name="T13" fmla="*/ 3842 h 5728"/>
              <a:gd name="T14" fmla="*/ 1044 w 6642"/>
              <a:gd name="T15" fmla="*/ 3908 h 5728"/>
              <a:gd name="T16" fmla="*/ 1487 w 6642"/>
              <a:gd name="T17" fmla="*/ 4158 h 5728"/>
              <a:gd name="T18" fmla="*/ 2267 w 6642"/>
              <a:gd name="T19" fmla="*/ 4125 h 5728"/>
              <a:gd name="T20" fmla="*/ 3073 w 6642"/>
              <a:gd name="T21" fmla="*/ 3979 h 5728"/>
              <a:gd name="T22" fmla="*/ 3705 w 6642"/>
              <a:gd name="T23" fmla="*/ 3503 h 5728"/>
              <a:gd name="T24" fmla="*/ 3692 w 6642"/>
              <a:gd name="T25" fmla="*/ 3012 h 5728"/>
              <a:gd name="T26" fmla="*/ 4258 w 6642"/>
              <a:gd name="T27" fmla="*/ 2876 h 5728"/>
              <a:gd name="T28" fmla="*/ 4672 w 6642"/>
              <a:gd name="T29" fmla="*/ 2621 h 5728"/>
              <a:gd name="T30" fmla="*/ 5456 w 6642"/>
              <a:gd name="T31" fmla="*/ 2333 h 5728"/>
              <a:gd name="T32" fmla="*/ 5143 w 6642"/>
              <a:gd name="T33" fmla="*/ 1827 h 5728"/>
              <a:gd name="T34" fmla="*/ 4889 w 6642"/>
              <a:gd name="T35" fmla="*/ 1994 h 5728"/>
              <a:gd name="T36" fmla="*/ 4388 w 6642"/>
              <a:gd name="T37" fmla="*/ 1890 h 5728"/>
              <a:gd name="T38" fmla="*/ 4584 w 6642"/>
              <a:gd name="T39" fmla="*/ 1306 h 5728"/>
              <a:gd name="T40" fmla="*/ 5210 w 6642"/>
              <a:gd name="T41" fmla="*/ 748 h 5728"/>
              <a:gd name="T42" fmla="*/ 5238 w 6642"/>
              <a:gd name="T43" fmla="*/ 251 h 5728"/>
              <a:gd name="T44" fmla="*/ 5508 w 6642"/>
              <a:gd name="T45" fmla="*/ 49 h 5728"/>
              <a:gd name="T46" fmla="*/ 5621 w 6642"/>
              <a:gd name="T47" fmla="*/ 366 h 5728"/>
              <a:gd name="T48" fmla="*/ 5876 w 6642"/>
              <a:gd name="T49" fmla="*/ 562 h 5728"/>
              <a:gd name="T50" fmla="*/ 6483 w 6642"/>
              <a:gd name="T51" fmla="*/ 479 h 5728"/>
              <a:gd name="T52" fmla="*/ 6530 w 6642"/>
              <a:gd name="T53" fmla="*/ 1168 h 5728"/>
              <a:gd name="T54" fmla="*/ 6458 w 6642"/>
              <a:gd name="T55" fmla="*/ 1507 h 5728"/>
              <a:gd name="T56" fmla="*/ 6101 w 6642"/>
              <a:gd name="T57" fmla="*/ 1904 h 5728"/>
              <a:gd name="T58" fmla="*/ 6333 w 6642"/>
              <a:gd name="T59" fmla="*/ 2178 h 5728"/>
              <a:gd name="T60" fmla="*/ 6347 w 6642"/>
              <a:gd name="T61" fmla="*/ 2362 h 5728"/>
              <a:gd name="T62" fmla="*/ 5992 w 6642"/>
              <a:gd name="T63" fmla="*/ 2412 h 5728"/>
              <a:gd name="T64" fmla="*/ 6137 w 6642"/>
              <a:gd name="T65" fmla="*/ 2844 h 5728"/>
              <a:gd name="T66" fmla="*/ 6344 w 6642"/>
              <a:gd name="T67" fmla="*/ 3010 h 5728"/>
              <a:gd name="T68" fmla="*/ 6642 w 6642"/>
              <a:gd name="T69" fmla="*/ 3342 h 5728"/>
              <a:gd name="T70" fmla="*/ 6273 w 6642"/>
              <a:gd name="T71" fmla="*/ 3644 h 5728"/>
              <a:gd name="T72" fmla="*/ 5891 w 6642"/>
              <a:gd name="T73" fmla="*/ 3965 h 5728"/>
              <a:gd name="T74" fmla="*/ 5682 w 6642"/>
              <a:gd name="T75" fmla="*/ 4064 h 5728"/>
              <a:gd name="T76" fmla="*/ 5265 w 6642"/>
              <a:gd name="T77" fmla="*/ 3802 h 5728"/>
              <a:gd name="T78" fmla="*/ 4807 w 6642"/>
              <a:gd name="T79" fmla="*/ 4072 h 5728"/>
              <a:gd name="T80" fmla="*/ 4541 w 6642"/>
              <a:gd name="T81" fmla="*/ 4134 h 5728"/>
              <a:gd name="T82" fmla="*/ 4260 w 6642"/>
              <a:gd name="T83" fmla="*/ 4238 h 5728"/>
              <a:gd name="T84" fmla="*/ 4293 w 6642"/>
              <a:gd name="T85" fmla="*/ 4556 h 5728"/>
              <a:gd name="T86" fmla="*/ 3815 w 6642"/>
              <a:gd name="T87" fmla="*/ 4777 h 5728"/>
              <a:gd name="T88" fmla="*/ 3424 w 6642"/>
              <a:gd name="T89" fmla="*/ 5045 h 5728"/>
              <a:gd name="T90" fmla="*/ 2993 w 6642"/>
              <a:gd name="T91" fmla="*/ 5516 h 5728"/>
              <a:gd name="T92" fmla="*/ 2536 w 6642"/>
              <a:gd name="T93" fmla="*/ 5566 h 5728"/>
              <a:gd name="T94" fmla="*/ 2481 w 6642"/>
              <a:gd name="T95" fmla="*/ 5149 h 5728"/>
              <a:gd name="T96" fmla="*/ 2177 w 6642"/>
              <a:gd name="T97" fmla="*/ 5276 h 5728"/>
              <a:gd name="T98" fmla="*/ 1951 w 6642"/>
              <a:gd name="T99" fmla="*/ 5617 h 5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42" h="5728">
                <a:moveTo>
                  <a:pt x="1682" y="5728"/>
                </a:moveTo>
                <a:cubicBezTo>
                  <a:pt x="1644" y="5688"/>
                  <a:pt x="1606" y="5648"/>
                  <a:pt x="1568" y="5611"/>
                </a:cubicBezTo>
                <a:cubicBezTo>
                  <a:pt x="1545" y="5568"/>
                  <a:pt x="1527" y="5525"/>
                  <a:pt x="1508" y="5485"/>
                </a:cubicBezTo>
                <a:cubicBezTo>
                  <a:pt x="1508" y="5354"/>
                  <a:pt x="1525" y="5302"/>
                  <a:pt x="1630" y="5242"/>
                </a:cubicBezTo>
                <a:cubicBezTo>
                  <a:pt x="1647" y="5226"/>
                  <a:pt x="1666" y="5210"/>
                  <a:pt x="1685" y="5195"/>
                </a:cubicBezTo>
                <a:cubicBezTo>
                  <a:pt x="1698" y="5169"/>
                  <a:pt x="1714" y="5143"/>
                  <a:pt x="1730" y="5120"/>
                </a:cubicBezTo>
                <a:cubicBezTo>
                  <a:pt x="1727" y="5104"/>
                  <a:pt x="1727" y="5088"/>
                  <a:pt x="1727" y="5071"/>
                </a:cubicBezTo>
                <a:cubicBezTo>
                  <a:pt x="1664" y="4962"/>
                  <a:pt x="1622" y="4977"/>
                  <a:pt x="1530" y="5007"/>
                </a:cubicBezTo>
                <a:cubicBezTo>
                  <a:pt x="1504" y="5026"/>
                  <a:pt x="1481" y="5045"/>
                  <a:pt x="1459" y="5064"/>
                </a:cubicBezTo>
                <a:cubicBezTo>
                  <a:pt x="1424" y="5080"/>
                  <a:pt x="1389" y="5095"/>
                  <a:pt x="1353" y="5111"/>
                </a:cubicBezTo>
                <a:cubicBezTo>
                  <a:pt x="1331" y="5078"/>
                  <a:pt x="1309" y="5077"/>
                  <a:pt x="1290" y="5063"/>
                </a:cubicBezTo>
                <a:cubicBezTo>
                  <a:pt x="1066" y="5058"/>
                  <a:pt x="1069" y="5042"/>
                  <a:pt x="1052" y="5254"/>
                </a:cubicBezTo>
                <a:cubicBezTo>
                  <a:pt x="1007" y="5299"/>
                  <a:pt x="940" y="5231"/>
                  <a:pt x="924" y="5231"/>
                </a:cubicBezTo>
                <a:cubicBezTo>
                  <a:pt x="886" y="5174"/>
                  <a:pt x="839" y="5124"/>
                  <a:pt x="813" y="5097"/>
                </a:cubicBezTo>
                <a:cubicBezTo>
                  <a:pt x="782" y="5008"/>
                  <a:pt x="750" y="4945"/>
                  <a:pt x="683" y="4930"/>
                </a:cubicBezTo>
                <a:cubicBezTo>
                  <a:pt x="645" y="4887"/>
                  <a:pt x="607" y="4846"/>
                  <a:pt x="572" y="4806"/>
                </a:cubicBezTo>
                <a:cubicBezTo>
                  <a:pt x="550" y="4799"/>
                  <a:pt x="528" y="4792"/>
                  <a:pt x="505" y="4788"/>
                </a:cubicBezTo>
                <a:cubicBezTo>
                  <a:pt x="506" y="4700"/>
                  <a:pt x="592" y="4695"/>
                  <a:pt x="640" y="4631"/>
                </a:cubicBezTo>
                <a:cubicBezTo>
                  <a:pt x="653" y="4599"/>
                  <a:pt x="666" y="4570"/>
                  <a:pt x="683" y="4541"/>
                </a:cubicBezTo>
                <a:cubicBezTo>
                  <a:pt x="683" y="4482"/>
                  <a:pt x="677" y="4459"/>
                  <a:pt x="651" y="4438"/>
                </a:cubicBezTo>
                <a:cubicBezTo>
                  <a:pt x="520" y="4435"/>
                  <a:pt x="383" y="4448"/>
                  <a:pt x="277" y="4491"/>
                </a:cubicBezTo>
                <a:cubicBezTo>
                  <a:pt x="232" y="4523"/>
                  <a:pt x="223" y="4519"/>
                  <a:pt x="187" y="4518"/>
                </a:cubicBezTo>
                <a:cubicBezTo>
                  <a:pt x="188" y="4472"/>
                  <a:pt x="191" y="4427"/>
                  <a:pt x="195" y="4384"/>
                </a:cubicBezTo>
                <a:cubicBezTo>
                  <a:pt x="179" y="4361"/>
                  <a:pt x="163" y="4338"/>
                  <a:pt x="147" y="4318"/>
                </a:cubicBezTo>
                <a:cubicBezTo>
                  <a:pt x="109" y="4284"/>
                  <a:pt x="74" y="4250"/>
                  <a:pt x="39" y="4220"/>
                </a:cubicBezTo>
                <a:cubicBezTo>
                  <a:pt x="39" y="4158"/>
                  <a:pt x="59" y="4145"/>
                  <a:pt x="75" y="4093"/>
                </a:cubicBezTo>
                <a:cubicBezTo>
                  <a:pt x="75" y="4024"/>
                  <a:pt x="76" y="3975"/>
                  <a:pt x="63" y="3929"/>
                </a:cubicBezTo>
                <a:cubicBezTo>
                  <a:pt x="41" y="3899"/>
                  <a:pt x="19" y="3869"/>
                  <a:pt x="0" y="3842"/>
                </a:cubicBezTo>
                <a:cubicBezTo>
                  <a:pt x="0" y="3806"/>
                  <a:pt x="0" y="3770"/>
                  <a:pt x="0" y="3737"/>
                </a:cubicBezTo>
                <a:cubicBezTo>
                  <a:pt x="99" y="3766"/>
                  <a:pt x="201" y="3795"/>
                  <a:pt x="303" y="3824"/>
                </a:cubicBezTo>
                <a:cubicBezTo>
                  <a:pt x="479" y="3828"/>
                  <a:pt x="655" y="3833"/>
                  <a:pt x="830" y="3840"/>
                </a:cubicBezTo>
                <a:cubicBezTo>
                  <a:pt x="878" y="3858"/>
                  <a:pt x="980" y="3874"/>
                  <a:pt x="1044" y="3908"/>
                </a:cubicBezTo>
                <a:cubicBezTo>
                  <a:pt x="1098" y="3955"/>
                  <a:pt x="1155" y="4002"/>
                  <a:pt x="1213" y="4053"/>
                </a:cubicBezTo>
                <a:cubicBezTo>
                  <a:pt x="1225" y="4060"/>
                  <a:pt x="1241" y="4067"/>
                  <a:pt x="1257" y="4077"/>
                </a:cubicBezTo>
                <a:cubicBezTo>
                  <a:pt x="1308" y="4085"/>
                  <a:pt x="1362" y="4096"/>
                  <a:pt x="1417" y="4107"/>
                </a:cubicBezTo>
                <a:cubicBezTo>
                  <a:pt x="1439" y="4124"/>
                  <a:pt x="1461" y="4141"/>
                  <a:pt x="1487" y="4158"/>
                </a:cubicBezTo>
                <a:cubicBezTo>
                  <a:pt x="1554" y="4179"/>
                  <a:pt x="1621" y="4204"/>
                  <a:pt x="1688" y="4229"/>
                </a:cubicBezTo>
                <a:cubicBezTo>
                  <a:pt x="1739" y="4256"/>
                  <a:pt x="1795" y="4389"/>
                  <a:pt x="1904" y="4309"/>
                </a:cubicBezTo>
                <a:cubicBezTo>
                  <a:pt x="1940" y="4255"/>
                  <a:pt x="2004" y="4237"/>
                  <a:pt x="2068" y="4212"/>
                </a:cubicBezTo>
                <a:cubicBezTo>
                  <a:pt x="2139" y="4155"/>
                  <a:pt x="2161" y="4146"/>
                  <a:pt x="2267" y="4125"/>
                </a:cubicBezTo>
                <a:cubicBezTo>
                  <a:pt x="2267" y="4093"/>
                  <a:pt x="2337" y="4091"/>
                  <a:pt x="2363" y="4075"/>
                </a:cubicBezTo>
                <a:cubicBezTo>
                  <a:pt x="2423" y="4067"/>
                  <a:pt x="2478" y="4003"/>
                  <a:pt x="2539" y="3995"/>
                </a:cubicBezTo>
                <a:cubicBezTo>
                  <a:pt x="2593" y="3960"/>
                  <a:pt x="2638" y="3961"/>
                  <a:pt x="2721" y="3970"/>
                </a:cubicBezTo>
                <a:cubicBezTo>
                  <a:pt x="2782" y="3984"/>
                  <a:pt x="3005" y="4046"/>
                  <a:pt x="3073" y="3979"/>
                </a:cubicBezTo>
                <a:cubicBezTo>
                  <a:pt x="3220" y="3973"/>
                  <a:pt x="3323" y="3834"/>
                  <a:pt x="3416" y="3722"/>
                </a:cubicBezTo>
                <a:cubicBezTo>
                  <a:pt x="3448" y="3693"/>
                  <a:pt x="3483" y="3665"/>
                  <a:pt x="3519" y="3636"/>
                </a:cubicBezTo>
                <a:cubicBezTo>
                  <a:pt x="3548" y="3611"/>
                  <a:pt x="3576" y="3585"/>
                  <a:pt x="3609" y="3563"/>
                </a:cubicBezTo>
                <a:cubicBezTo>
                  <a:pt x="3634" y="3554"/>
                  <a:pt x="3676" y="3532"/>
                  <a:pt x="3705" y="3503"/>
                </a:cubicBezTo>
                <a:cubicBezTo>
                  <a:pt x="3702" y="3474"/>
                  <a:pt x="3702" y="3448"/>
                  <a:pt x="3702" y="3422"/>
                </a:cubicBezTo>
                <a:cubicBezTo>
                  <a:pt x="3667" y="3385"/>
                  <a:pt x="3632" y="3351"/>
                  <a:pt x="3597" y="3317"/>
                </a:cubicBezTo>
                <a:cubicBezTo>
                  <a:pt x="3591" y="3294"/>
                  <a:pt x="3585" y="3271"/>
                  <a:pt x="3582" y="3252"/>
                </a:cubicBezTo>
                <a:cubicBezTo>
                  <a:pt x="3589" y="3131"/>
                  <a:pt x="3586" y="3052"/>
                  <a:pt x="3692" y="3012"/>
                </a:cubicBezTo>
                <a:cubicBezTo>
                  <a:pt x="3692" y="2969"/>
                  <a:pt x="3759" y="3033"/>
                  <a:pt x="3835" y="3094"/>
                </a:cubicBezTo>
                <a:cubicBezTo>
                  <a:pt x="3861" y="3101"/>
                  <a:pt x="3886" y="3112"/>
                  <a:pt x="3915" y="3122"/>
                </a:cubicBezTo>
                <a:cubicBezTo>
                  <a:pt x="3940" y="3123"/>
                  <a:pt x="3969" y="3124"/>
                  <a:pt x="3998" y="3124"/>
                </a:cubicBezTo>
                <a:cubicBezTo>
                  <a:pt x="4097" y="3098"/>
                  <a:pt x="4184" y="2959"/>
                  <a:pt x="4258" y="2876"/>
                </a:cubicBezTo>
                <a:cubicBezTo>
                  <a:pt x="4309" y="2825"/>
                  <a:pt x="4354" y="2855"/>
                  <a:pt x="4431" y="2857"/>
                </a:cubicBezTo>
                <a:cubicBezTo>
                  <a:pt x="4463" y="2825"/>
                  <a:pt x="4498" y="2819"/>
                  <a:pt x="4543" y="2801"/>
                </a:cubicBezTo>
                <a:cubicBezTo>
                  <a:pt x="4569" y="2775"/>
                  <a:pt x="4597" y="2750"/>
                  <a:pt x="4626" y="2724"/>
                </a:cubicBezTo>
                <a:cubicBezTo>
                  <a:pt x="4652" y="2725"/>
                  <a:pt x="4672" y="2627"/>
                  <a:pt x="4672" y="2621"/>
                </a:cubicBezTo>
                <a:cubicBezTo>
                  <a:pt x="4727" y="2468"/>
                  <a:pt x="4765" y="2528"/>
                  <a:pt x="4903" y="2469"/>
                </a:cubicBezTo>
                <a:cubicBezTo>
                  <a:pt x="4948" y="2415"/>
                  <a:pt x="4996" y="2387"/>
                  <a:pt x="5060" y="2356"/>
                </a:cubicBezTo>
                <a:cubicBezTo>
                  <a:pt x="5111" y="2304"/>
                  <a:pt x="5303" y="2342"/>
                  <a:pt x="5411" y="2351"/>
                </a:cubicBezTo>
                <a:cubicBezTo>
                  <a:pt x="5424" y="2345"/>
                  <a:pt x="5440" y="2339"/>
                  <a:pt x="5456" y="2333"/>
                </a:cubicBezTo>
                <a:cubicBezTo>
                  <a:pt x="5527" y="2263"/>
                  <a:pt x="5489" y="2167"/>
                  <a:pt x="5454" y="2117"/>
                </a:cubicBezTo>
                <a:cubicBezTo>
                  <a:pt x="5429" y="2090"/>
                  <a:pt x="5403" y="2063"/>
                  <a:pt x="5378" y="2039"/>
                </a:cubicBezTo>
                <a:cubicBezTo>
                  <a:pt x="5330" y="2009"/>
                  <a:pt x="5283" y="1978"/>
                  <a:pt x="5235" y="1951"/>
                </a:cubicBezTo>
                <a:cubicBezTo>
                  <a:pt x="5222" y="1895"/>
                  <a:pt x="5152" y="1837"/>
                  <a:pt x="5143" y="1827"/>
                </a:cubicBezTo>
                <a:cubicBezTo>
                  <a:pt x="5111" y="1826"/>
                  <a:pt x="5079" y="1826"/>
                  <a:pt x="5047" y="1828"/>
                </a:cubicBezTo>
                <a:cubicBezTo>
                  <a:pt x="5031" y="1844"/>
                  <a:pt x="5015" y="1863"/>
                  <a:pt x="5002" y="1883"/>
                </a:cubicBezTo>
                <a:cubicBezTo>
                  <a:pt x="4970" y="1879"/>
                  <a:pt x="4938" y="1878"/>
                  <a:pt x="4909" y="1877"/>
                </a:cubicBezTo>
                <a:cubicBezTo>
                  <a:pt x="4903" y="1916"/>
                  <a:pt x="4896" y="1955"/>
                  <a:pt x="4889" y="1994"/>
                </a:cubicBezTo>
                <a:cubicBezTo>
                  <a:pt x="4819" y="2019"/>
                  <a:pt x="4736" y="1954"/>
                  <a:pt x="4708" y="1941"/>
                </a:cubicBezTo>
                <a:cubicBezTo>
                  <a:pt x="4679" y="1940"/>
                  <a:pt x="4650" y="1939"/>
                  <a:pt x="4625" y="1939"/>
                </a:cubicBezTo>
                <a:cubicBezTo>
                  <a:pt x="4564" y="1957"/>
                  <a:pt x="4535" y="1985"/>
                  <a:pt x="4500" y="2014"/>
                </a:cubicBezTo>
                <a:cubicBezTo>
                  <a:pt x="4404" y="2012"/>
                  <a:pt x="4388" y="1939"/>
                  <a:pt x="4388" y="1890"/>
                </a:cubicBezTo>
                <a:cubicBezTo>
                  <a:pt x="4417" y="1861"/>
                  <a:pt x="4449" y="1833"/>
                  <a:pt x="4482" y="1804"/>
                </a:cubicBezTo>
                <a:cubicBezTo>
                  <a:pt x="4482" y="1725"/>
                  <a:pt x="4476" y="1683"/>
                  <a:pt x="4486" y="1634"/>
                </a:cubicBezTo>
                <a:cubicBezTo>
                  <a:pt x="4502" y="1592"/>
                  <a:pt x="4521" y="1553"/>
                  <a:pt x="4541" y="1514"/>
                </a:cubicBezTo>
                <a:cubicBezTo>
                  <a:pt x="4541" y="1413"/>
                  <a:pt x="4535" y="1367"/>
                  <a:pt x="4584" y="1306"/>
                </a:cubicBezTo>
                <a:cubicBezTo>
                  <a:pt x="4603" y="1306"/>
                  <a:pt x="4622" y="1307"/>
                  <a:pt x="4644" y="1307"/>
                </a:cubicBezTo>
                <a:cubicBezTo>
                  <a:pt x="4727" y="1319"/>
                  <a:pt x="4874" y="1355"/>
                  <a:pt x="4967" y="1286"/>
                </a:cubicBezTo>
                <a:cubicBezTo>
                  <a:pt x="5022" y="1228"/>
                  <a:pt x="5092" y="1181"/>
                  <a:pt x="5141" y="1117"/>
                </a:cubicBezTo>
                <a:cubicBezTo>
                  <a:pt x="5141" y="1025"/>
                  <a:pt x="5133" y="786"/>
                  <a:pt x="5210" y="748"/>
                </a:cubicBezTo>
                <a:cubicBezTo>
                  <a:pt x="5281" y="655"/>
                  <a:pt x="5249" y="556"/>
                  <a:pt x="5320" y="486"/>
                </a:cubicBezTo>
                <a:cubicBezTo>
                  <a:pt x="5317" y="443"/>
                  <a:pt x="5317" y="401"/>
                  <a:pt x="5318" y="358"/>
                </a:cubicBezTo>
                <a:cubicBezTo>
                  <a:pt x="5311" y="348"/>
                  <a:pt x="5308" y="338"/>
                  <a:pt x="5305" y="328"/>
                </a:cubicBezTo>
                <a:cubicBezTo>
                  <a:pt x="5283" y="302"/>
                  <a:pt x="5261" y="275"/>
                  <a:pt x="5238" y="251"/>
                </a:cubicBezTo>
                <a:cubicBezTo>
                  <a:pt x="5216" y="238"/>
                  <a:pt x="5197" y="227"/>
                  <a:pt x="5178" y="217"/>
                </a:cubicBezTo>
                <a:cubicBezTo>
                  <a:pt x="5178" y="125"/>
                  <a:pt x="5227" y="91"/>
                  <a:pt x="5303" y="56"/>
                </a:cubicBezTo>
                <a:cubicBezTo>
                  <a:pt x="5367" y="58"/>
                  <a:pt x="5406" y="0"/>
                  <a:pt x="5476" y="2"/>
                </a:cubicBezTo>
                <a:cubicBezTo>
                  <a:pt x="5476" y="22"/>
                  <a:pt x="5492" y="32"/>
                  <a:pt x="5508" y="49"/>
                </a:cubicBezTo>
                <a:cubicBezTo>
                  <a:pt x="5505" y="75"/>
                  <a:pt x="5501" y="104"/>
                  <a:pt x="5498" y="133"/>
                </a:cubicBezTo>
                <a:cubicBezTo>
                  <a:pt x="5456" y="175"/>
                  <a:pt x="5437" y="174"/>
                  <a:pt x="5437" y="243"/>
                </a:cubicBezTo>
                <a:cubicBezTo>
                  <a:pt x="5459" y="260"/>
                  <a:pt x="5481" y="280"/>
                  <a:pt x="5507" y="301"/>
                </a:cubicBezTo>
                <a:cubicBezTo>
                  <a:pt x="5532" y="341"/>
                  <a:pt x="5545" y="351"/>
                  <a:pt x="5621" y="366"/>
                </a:cubicBezTo>
                <a:cubicBezTo>
                  <a:pt x="5628" y="327"/>
                  <a:pt x="5634" y="291"/>
                  <a:pt x="5641" y="255"/>
                </a:cubicBezTo>
                <a:cubicBezTo>
                  <a:pt x="5676" y="256"/>
                  <a:pt x="5711" y="247"/>
                  <a:pt x="5775" y="291"/>
                </a:cubicBezTo>
                <a:cubicBezTo>
                  <a:pt x="5781" y="304"/>
                  <a:pt x="5791" y="318"/>
                  <a:pt x="5800" y="331"/>
                </a:cubicBezTo>
                <a:cubicBezTo>
                  <a:pt x="5809" y="400"/>
                  <a:pt x="5822" y="489"/>
                  <a:pt x="5876" y="562"/>
                </a:cubicBezTo>
                <a:cubicBezTo>
                  <a:pt x="5885" y="569"/>
                  <a:pt x="5898" y="576"/>
                  <a:pt x="5911" y="586"/>
                </a:cubicBezTo>
                <a:cubicBezTo>
                  <a:pt x="5939" y="583"/>
                  <a:pt x="5971" y="581"/>
                  <a:pt x="6003" y="578"/>
                </a:cubicBezTo>
                <a:cubicBezTo>
                  <a:pt x="6087" y="538"/>
                  <a:pt x="6182" y="570"/>
                  <a:pt x="6263" y="490"/>
                </a:cubicBezTo>
                <a:cubicBezTo>
                  <a:pt x="6314" y="367"/>
                  <a:pt x="6401" y="349"/>
                  <a:pt x="6483" y="479"/>
                </a:cubicBezTo>
                <a:cubicBezTo>
                  <a:pt x="6502" y="535"/>
                  <a:pt x="6521" y="591"/>
                  <a:pt x="6543" y="648"/>
                </a:cubicBezTo>
                <a:cubicBezTo>
                  <a:pt x="6543" y="703"/>
                  <a:pt x="6497" y="886"/>
                  <a:pt x="6461" y="944"/>
                </a:cubicBezTo>
                <a:cubicBezTo>
                  <a:pt x="6461" y="970"/>
                  <a:pt x="6461" y="996"/>
                  <a:pt x="6461" y="1022"/>
                </a:cubicBezTo>
                <a:cubicBezTo>
                  <a:pt x="6483" y="1069"/>
                  <a:pt x="6505" y="1118"/>
                  <a:pt x="6530" y="1168"/>
                </a:cubicBezTo>
                <a:cubicBezTo>
                  <a:pt x="6530" y="1227"/>
                  <a:pt x="6430" y="1346"/>
                  <a:pt x="6545" y="1427"/>
                </a:cubicBezTo>
                <a:cubicBezTo>
                  <a:pt x="6557" y="1467"/>
                  <a:pt x="6550" y="1545"/>
                  <a:pt x="6547" y="1617"/>
                </a:cubicBezTo>
                <a:cubicBezTo>
                  <a:pt x="6524" y="1620"/>
                  <a:pt x="6502" y="1622"/>
                  <a:pt x="6480" y="1625"/>
                </a:cubicBezTo>
                <a:cubicBezTo>
                  <a:pt x="6435" y="1578"/>
                  <a:pt x="6458" y="1533"/>
                  <a:pt x="6458" y="1507"/>
                </a:cubicBezTo>
                <a:cubicBezTo>
                  <a:pt x="6449" y="1474"/>
                  <a:pt x="6445" y="1474"/>
                  <a:pt x="6423" y="1450"/>
                </a:cubicBezTo>
                <a:cubicBezTo>
                  <a:pt x="6292" y="1453"/>
                  <a:pt x="6384" y="1502"/>
                  <a:pt x="6333" y="1582"/>
                </a:cubicBezTo>
                <a:cubicBezTo>
                  <a:pt x="6265" y="1639"/>
                  <a:pt x="6240" y="1678"/>
                  <a:pt x="6220" y="1776"/>
                </a:cubicBezTo>
                <a:cubicBezTo>
                  <a:pt x="6204" y="1818"/>
                  <a:pt x="6139" y="1879"/>
                  <a:pt x="6101" y="1904"/>
                </a:cubicBezTo>
                <a:cubicBezTo>
                  <a:pt x="6098" y="1940"/>
                  <a:pt x="6094" y="1979"/>
                  <a:pt x="6094" y="2018"/>
                </a:cubicBezTo>
                <a:cubicBezTo>
                  <a:pt x="6116" y="2042"/>
                  <a:pt x="6122" y="2061"/>
                  <a:pt x="6154" y="2115"/>
                </a:cubicBezTo>
                <a:cubicBezTo>
                  <a:pt x="6186" y="2135"/>
                  <a:pt x="6221" y="2159"/>
                  <a:pt x="6256" y="2183"/>
                </a:cubicBezTo>
                <a:cubicBezTo>
                  <a:pt x="6281" y="2180"/>
                  <a:pt x="6307" y="2177"/>
                  <a:pt x="6333" y="2178"/>
                </a:cubicBezTo>
                <a:cubicBezTo>
                  <a:pt x="6345" y="2152"/>
                  <a:pt x="6362" y="2126"/>
                  <a:pt x="6378" y="2104"/>
                </a:cubicBezTo>
                <a:cubicBezTo>
                  <a:pt x="6384" y="2114"/>
                  <a:pt x="6413" y="2157"/>
                  <a:pt x="6412" y="2210"/>
                </a:cubicBezTo>
                <a:cubicBezTo>
                  <a:pt x="6374" y="2222"/>
                  <a:pt x="6335" y="2234"/>
                  <a:pt x="6300" y="2249"/>
                </a:cubicBezTo>
                <a:cubicBezTo>
                  <a:pt x="6300" y="2276"/>
                  <a:pt x="6290" y="2331"/>
                  <a:pt x="6347" y="2362"/>
                </a:cubicBezTo>
                <a:cubicBezTo>
                  <a:pt x="6312" y="2413"/>
                  <a:pt x="6260" y="2481"/>
                  <a:pt x="6212" y="2509"/>
                </a:cubicBezTo>
                <a:cubicBezTo>
                  <a:pt x="6196" y="2505"/>
                  <a:pt x="6184" y="2502"/>
                  <a:pt x="6171" y="2498"/>
                </a:cubicBezTo>
                <a:cubicBezTo>
                  <a:pt x="6130" y="2468"/>
                  <a:pt x="6088" y="2440"/>
                  <a:pt x="6047" y="2413"/>
                </a:cubicBezTo>
                <a:cubicBezTo>
                  <a:pt x="6028" y="2413"/>
                  <a:pt x="6008" y="2412"/>
                  <a:pt x="5992" y="2412"/>
                </a:cubicBezTo>
                <a:cubicBezTo>
                  <a:pt x="5983" y="2428"/>
                  <a:pt x="5960" y="2457"/>
                  <a:pt x="5957" y="2480"/>
                </a:cubicBezTo>
                <a:cubicBezTo>
                  <a:pt x="5957" y="2506"/>
                  <a:pt x="5957" y="2532"/>
                  <a:pt x="5960" y="2562"/>
                </a:cubicBezTo>
                <a:cubicBezTo>
                  <a:pt x="5985" y="2605"/>
                  <a:pt x="6081" y="2630"/>
                  <a:pt x="6138" y="2730"/>
                </a:cubicBezTo>
                <a:cubicBezTo>
                  <a:pt x="6137" y="2766"/>
                  <a:pt x="6137" y="2805"/>
                  <a:pt x="6137" y="2844"/>
                </a:cubicBezTo>
                <a:cubicBezTo>
                  <a:pt x="6165" y="2891"/>
                  <a:pt x="6200" y="2980"/>
                  <a:pt x="6228" y="3060"/>
                </a:cubicBezTo>
                <a:cubicBezTo>
                  <a:pt x="6235" y="3070"/>
                  <a:pt x="6244" y="3080"/>
                  <a:pt x="6254" y="3090"/>
                </a:cubicBezTo>
                <a:cubicBezTo>
                  <a:pt x="6266" y="3090"/>
                  <a:pt x="6282" y="3090"/>
                  <a:pt x="6298" y="3094"/>
                </a:cubicBezTo>
                <a:cubicBezTo>
                  <a:pt x="6311" y="3065"/>
                  <a:pt x="6327" y="3036"/>
                  <a:pt x="6344" y="3010"/>
                </a:cubicBezTo>
                <a:cubicBezTo>
                  <a:pt x="6369" y="2988"/>
                  <a:pt x="6395" y="2969"/>
                  <a:pt x="6424" y="2950"/>
                </a:cubicBezTo>
                <a:cubicBezTo>
                  <a:pt x="6443" y="2990"/>
                  <a:pt x="6484" y="3040"/>
                  <a:pt x="6519" y="3126"/>
                </a:cubicBezTo>
                <a:cubicBezTo>
                  <a:pt x="6531" y="3195"/>
                  <a:pt x="6527" y="3257"/>
                  <a:pt x="6629" y="3312"/>
                </a:cubicBezTo>
                <a:cubicBezTo>
                  <a:pt x="6633" y="3322"/>
                  <a:pt x="6636" y="3332"/>
                  <a:pt x="6642" y="3342"/>
                </a:cubicBezTo>
                <a:cubicBezTo>
                  <a:pt x="6626" y="3374"/>
                  <a:pt x="6632" y="3456"/>
                  <a:pt x="6631" y="3518"/>
                </a:cubicBezTo>
                <a:cubicBezTo>
                  <a:pt x="6619" y="3528"/>
                  <a:pt x="6606" y="3541"/>
                  <a:pt x="6596" y="3554"/>
                </a:cubicBezTo>
                <a:cubicBezTo>
                  <a:pt x="6538" y="3552"/>
                  <a:pt x="6529" y="3526"/>
                  <a:pt x="6507" y="3515"/>
                </a:cubicBezTo>
                <a:cubicBezTo>
                  <a:pt x="6350" y="3511"/>
                  <a:pt x="6328" y="3530"/>
                  <a:pt x="6273" y="3644"/>
                </a:cubicBezTo>
                <a:cubicBezTo>
                  <a:pt x="6263" y="3650"/>
                  <a:pt x="6254" y="3656"/>
                  <a:pt x="6247" y="3666"/>
                </a:cubicBezTo>
                <a:cubicBezTo>
                  <a:pt x="6247" y="3699"/>
                  <a:pt x="6090" y="3796"/>
                  <a:pt x="6067" y="3812"/>
                </a:cubicBezTo>
                <a:cubicBezTo>
                  <a:pt x="6051" y="3844"/>
                  <a:pt x="5961" y="3904"/>
                  <a:pt x="5926" y="3926"/>
                </a:cubicBezTo>
                <a:cubicBezTo>
                  <a:pt x="5913" y="3939"/>
                  <a:pt x="5900" y="3952"/>
                  <a:pt x="5891" y="3965"/>
                </a:cubicBezTo>
                <a:cubicBezTo>
                  <a:pt x="5871" y="3967"/>
                  <a:pt x="5855" y="3970"/>
                  <a:pt x="5839" y="3973"/>
                </a:cubicBezTo>
                <a:cubicBezTo>
                  <a:pt x="5820" y="3953"/>
                  <a:pt x="5801" y="3933"/>
                  <a:pt x="5782" y="3916"/>
                </a:cubicBezTo>
                <a:cubicBezTo>
                  <a:pt x="5751" y="3814"/>
                  <a:pt x="5722" y="3810"/>
                  <a:pt x="5658" y="3808"/>
                </a:cubicBezTo>
                <a:cubicBezTo>
                  <a:pt x="5623" y="3870"/>
                  <a:pt x="5603" y="3980"/>
                  <a:pt x="5682" y="4064"/>
                </a:cubicBezTo>
                <a:cubicBezTo>
                  <a:pt x="5685" y="4107"/>
                  <a:pt x="5688" y="4150"/>
                  <a:pt x="5691" y="4192"/>
                </a:cubicBezTo>
                <a:cubicBezTo>
                  <a:pt x="5586" y="4199"/>
                  <a:pt x="5490" y="4213"/>
                  <a:pt x="5429" y="4166"/>
                </a:cubicBezTo>
                <a:cubicBezTo>
                  <a:pt x="5417" y="4064"/>
                  <a:pt x="5385" y="4037"/>
                  <a:pt x="5347" y="3987"/>
                </a:cubicBezTo>
                <a:cubicBezTo>
                  <a:pt x="5319" y="3924"/>
                  <a:pt x="5291" y="3861"/>
                  <a:pt x="5265" y="3802"/>
                </a:cubicBezTo>
                <a:cubicBezTo>
                  <a:pt x="5202" y="3734"/>
                  <a:pt x="5211" y="3758"/>
                  <a:pt x="5160" y="3750"/>
                </a:cubicBezTo>
                <a:cubicBezTo>
                  <a:pt x="5115" y="3794"/>
                  <a:pt x="5048" y="3826"/>
                  <a:pt x="5003" y="3867"/>
                </a:cubicBezTo>
                <a:cubicBezTo>
                  <a:pt x="4984" y="3906"/>
                  <a:pt x="4980" y="3978"/>
                  <a:pt x="4999" y="4057"/>
                </a:cubicBezTo>
                <a:cubicBezTo>
                  <a:pt x="4935" y="4062"/>
                  <a:pt x="4871" y="4067"/>
                  <a:pt x="4807" y="4072"/>
                </a:cubicBezTo>
                <a:cubicBezTo>
                  <a:pt x="4749" y="4106"/>
                  <a:pt x="4691" y="4141"/>
                  <a:pt x="4634" y="4175"/>
                </a:cubicBezTo>
                <a:cubicBezTo>
                  <a:pt x="4618" y="4201"/>
                  <a:pt x="4605" y="4247"/>
                  <a:pt x="4569" y="4246"/>
                </a:cubicBezTo>
                <a:cubicBezTo>
                  <a:pt x="4519" y="4212"/>
                  <a:pt x="4506" y="4185"/>
                  <a:pt x="4506" y="4159"/>
                </a:cubicBezTo>
                <a:cubicBezTo>
                  <a:pt x="4516" y="4149"/>
                  <a:pt x="4529" y="4140"/>
                  <a:pt x="4541" y="4134"/>
                </a:cubicBezTo>
                <a:cubicBezTo>
                  <a:pt x="4542" y="4032"/>
                  <a:pt x="4475" y="3981"/>
                  <a:pt x="4408" y="3980"/>
                </a:cubicBezTo>
                <a:cubicBezTo>
                  <a:pt x="4322" y="4020"/>
                  <a:pt x="4315" y="4069"/>
                  <a:pt x="4340" y="4188"/>
                </a:cubicBezTo>
                <a:cubicBezTo>
                  <a:pt x="4321" y="4187"/>
                  <a:pt x="4301" y="4190"/>
                  <a:pt x="4282" y="4193"/>
                </a:cubicBezTo>
                <a:cubicBezTo>
                  <a:pt x="4273" y="4205"/>
                  <a:pt x="4266" y="4222"/>
                  <a:pt x="4260" y="4238"/>
                </a:cubicBezTo>
                <a:cubicBezTo>
                  <a:pt x="4250" y="4241"/>
                  <a:pt x="4240" y="4244"/>
                  <a:pt x="4231" y="4250"/>
                </a:cubicBezTo>
                <a:cubicBezTo>
                  <a:pt x="4230" y="4309"/>
                  <a:pt x="4230" y="4368"/>
                  <a:pt x="4230" y="4427"/>
                </a:cubicBezTo>
                <a:cubicBezTo>
                  <a:pt x="4249" y="4450"/>
                  <a:pt x="4268" y="4477"/>
                  <a:pt x="4290" y="4504"/>
                </a:cubicBezTo>
                <a:cubicBezTo>
                  <a:pt x="4290" y="4520"/>
                  <a:pt x="4290" y="4537"/>
                  <a:pt x="4293" y="4556"/>
                </a:cubicBezTo>
                <a:cubicBezTo>
                  <a:pt x="4280" y="4576"/>
                  <a:pt x="4267" y="4595"/>
                  <a:pt x="4257" y="4614"/>
                </a:cubicBezTo>
                <a:cubicBezTo>
                  <a:pt x="4168" y="4674"/>
                  <a:pt x="4075" y="4692"/>
                  <a:pt x="3992" y="4680"/>
                </a:cubicBezTo>
                <a:cubicBezTo>
                  <a:pt x="3915" y="4678"/>
                  <a:pt x="3902" y="4714"/>
                  <a:pt x="3857" y="4739"/>
                </a:cubicBezTo>
                <a:cubicBezTo>
                  <a:pt x="3841" y="4751"/>
                  <a:pt x="3828" y="4764"/>
                  <a:pt x="3815" y="4777"/>
                </a:cubicBezTo>
                <a:cubicBezTo>
                  <a:pt x="3773" y="4861"/>
                  <a:pt x="3690" y="4944"/>
                  <a:pt x="3616" y="5021"/>
                </a:cubicBezTo>
                <a:cubicBezTo>
                  <a:pt x="3590" y="5004"/>
                  <a:pt x="3565" y="4987"/>
                  <a:pt x="3543" y="4970"/>
                </a:cubicBezTo>
                <a:cubicBezTo>
                  <a:pt x="3514" y="4969"/>
                  <a:pt x="3485" y="4968"/>
                  <a:pt x="3460" y="4971"/>
                </a:cubicBezTo>
                <a:cubicBezTo>
                  <a:pt x="3456" y="4997"/>
                  <a:pt x="3443" y="5036"/>
                  <a:pt x="3424" y="5045"/>
                </a:cubicBezTo>
                <a:cubicBezTo>
                  <a:pt x="3383" y="4989"/>
                  <a:pt x="3341" y="4997"/>
                  <a:pt x="3313" y="5000"/>
                </a:cubicBezTo>
                <a:cubicBezTo>
                  <a:pt x="3299" y="5039"/>
                  <a:pt x="3277" y="5081"/>
                  <a:pt x="3235" y="5109"/>
                </a:cubicBezTo>
                <a:cubicBezTo>
                  <a:pt x="3139" y="5149"/>
                  <a:pt x="3103" y="5296"/>
                  <a:pt x="3013" y="5349"/>
                </a:cubicBezTo>
                <a:cubicBezTo>
                  <a:pt x="2991" y="5398"/>
                  <a:pt x="2994" y="5444"/>
                  <a:pt x="2993" y="5516"/>
                </a:cubicBezTo>
                <a:cubicBezTo>
                  <a:pt x="2999" y="5542"/>
                  <a:pt x="2989" y="5617"/>
                  <a:pt x="2976" y="5659"/>
                </a:cubicBezTo>
                <a:cubicBezTo>
                  <a:pt x="2970" y="5663"/>
                  <a:pt x="2964" y="5666"/>
                  <a:pt x="2960" y="5669"/>
                </a:cubicBezTo>
                <a:cubicBezTo>
                  <a:pt x="2826" y="5665"/>
                  <a:pt x="2734" y="5640"/>
                  <a:pt x="2638" y="5621"/>
                </a:cubicBezTo>
                <a:cubicBezTo>
                  <a:pt x="2603" y="5601"/>
                  <a:pt x="2568" y="5584"/>
                  <a:pt x="2536" y="5566"/>
                </a:cubicBezTo>
                <a:cubicBezTo>
                  <a:pt x="2517" y="5543"/>
                  <a:pt x="2498" y="5523"/>
                  <a:pt x="2482" y="5503"/>
                </a:cubicBezTo>
                <a:cubicBezTo>
                  <a:pt x="2447" y="5492"/>
                  <a:pt x="2412" y="5485"/>
                  <a:pt x="2377" y="5477"/>
                </a:cubicBezTo>
                <a:cubicBezTo>
                  <a:pt x="2377" y="5445"/>
                  <a:pt x="2377" y="5412"/>
                  <a:pt x="2377" y="5379"/>
                </a:cubicBezTo>
                <a:cubicBezTo>
                  <a:pt x="2426" y="5315"/>
                  <a:pt x="2480" y="5231"/>
                  <a:pt x="2481" y="5149"/>
                </a:cubicBezTo>
                <a:cubicBezTo>
                  <a:pt x="2459" y="5054"/>
                  <a:pt x="2386" y="5071"/>
                  <a:pt x="2341" y="5070"/>
                </a:cubicBezTo>
                <a:cubicBezTo>
                  <a:pt x="2325" y="5076"/>
                  <a:pt x="2312" y="5086"/>
                  <a:pt x="2299" y="5095"/>
                </a:cubicBezTo>
                <a:cubicBezTo>
                  <a:pt x="2187" y="5102"/>
                  <a:pt x="2229" y="5097"/>
                  <a:pt x="2209" y="5214"/>
                </a:cubicBezTo>
                <a:cubicBezTo>
                  <a:pt x="2186" y="5237"/>
                  <a:pt x="2183" y="5243"/>
                  <a:pt x="2177" y="5276"/>
                </a:cubicBezTo>
                <a:cubicBezTo>
                  <a:pt x="2154" y="5311"/>
                  <a:pt x="2135" y="5347"/>
                  <a:pt x="2115" y="5386"/>
                </a:cubicBezTo>
                <a:cubicBezTo>
                  <a:pt x="2115" y="5425"/>
                  <a:pt x="2118" y="5467"/>
                  <a:pt x="2121" y="5510"/>
                </a:cubicBezTo>
                <a:cubicBezTo>
                  <a:pt x="2108" y="5526"/>
                  <a:pt x="2095" y="5542"/>
                  <a:pt x="2082" y="5558"/>
                </a:cubicBezTo>
                <a:cubicBezTo>
                  <a:pt x="1999" y="5566"/>
                  <a:pt x="1993" y="5576"/>
                  <a:pt x="1951" y="5617"/>
                </a:cubicBezTo>
                <a:cubicBezTo>
                  <a:pt x="1893" y="5626"/>
                  <a:pt x="1839" y="5637"/>
                  <a:pt x="1785" y="5649"/>
                </a:cubicBezTo>
                <a:cubicBezTo>
                  <a:pt x="1730" y="5674"/>
                  <a:pt x="1724" y="5710"/>
                  <a:pt x="1682" y="5728"/>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5" name="Freeform 30"/>
          <p:cNvSpPr/>
          <p:nvPr/>
        </p:nvSpPr>
        <p:spPr bwMode="auto">
          <a:xfrm>
            <a:off x="5897113" y="2910488"/>
            <a:ext cx="310939" cy="361965"/>
          </a:xfrm>
          <a:custGeom>
            <a:avLst/>
            <a:gdLst>
              <a:gd name="T0" fmla="*/ 604 w 714"/>
              <a:gd name="T1" fmla="*/ 831 h 831"/>
              <a:gd name="T2" fmla="*/ 486 w 714"/>
              <a:gd name="T3" fmla="*/ 743 h 831"/>
              <a:gd name="T4" fmla="*/ 433 w 714"/>
              <a:gd name="T5" fmla="*/ 555 h 831"/>
              <a:gd name="T6" fmla="*/ 424 w 714"/>
              <a:gd name="T7" fmla="*/ 519 h 831"/>
              <a:gd name="T8" fmla="*/ 197 w 714"/>
              <a:gd name="T9" fmla="*/ 447 h 831"/>
              <a:gd name="T10" fmla="*/ 162 w 714"/>
              <a:gd name="T11" fmla="*/ 489 h 831"/>
              <a:gd name="T12" fmla="*/ 12 w 714"/>
              <a:gd name="T13" fmla="*/ 489 h 831"/>
              <a:gd name="T14" fmla="*/ 64 w 714"/>
              <a:gd name="T15" fmla="*/ 372 h 831"/>
              <a:gd name="T16" fmla="*/ 131 w 714"/>
              <a:gd name="T17" fmla="*/ 321 h 831"/>
              <a:gd name="T18" fmla="*/ 113 w 714"/>
              <a:gd name="T19" fmla="*/ 170 h 831"/>
              <a:gd name="T20" fmla="*/ 260 w 714"/>
              <a:gd name="T21" fmla="*/ 69 h 831"/>
              <a:gd name="T22" fmla="*/ 318 w 714"/>
              <a:gd name="T23" fmla="*/ 2 h 831"/>
              <a:gd name="T24" fmla="*/ 369 w 714"/>
              <a:gd name="T25" fmla="*/ 52 h 831"/>
              <a:gd name="T26" fmla="*/ 481 w 714"/>
              <a:gd name="T27" fmla="*/ 65 h 831"/>
              <a:gd name="T28" fmla="*/ 486 w 714"/>
              <a:gd name="T29" fmla="*/ 294 h 831"/>
              <a:gd name="T30" fmla="*/ 543 w 714"/>
              <a:gd name="T31" fmla="*/ 306 h 831"/>
              <a:gd name="T32" fmla="*/ 575 w 714"/>
              <a:gd name="T33" fmla="*/ 332 h 831"/>
              <a:gd name="T34" fmla="*/ 654 w 714"/>
              <a:gd name="T35" fmla="*/ 541 h 831"/>
              <a:gd name="T36" fmla="*/ 714 w 714"/>
              <a:gd name="T37" fmla="*/ 621 h 831"/>
              <a:gd name="T38" fmla="*/ 598 w 714"/>
              <a:gd name="T39" fmla="*/ 706 h 831"/>
              <a:gd name="T40" fmla="*/ 604 w 714"/>
              <a:gd name="T41" fmla="*/ 831 h 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4" h="831">
                <a:moveTo>
                  <a:pt x="604" y="831"/>
                </a:moveTo>
                <a:cubicBezTo>
                  <a:pt x="550" y="803"/>
                  <a:pt x="493" y="743"/>
                  <a:pt x="486" y="743"/>
                </a:cubicBezTo>
                <a:cubicBezTo>
                  <a:pt x="439" y="666"/>
                  <a:pt x="459" y="582"/>
                  <a:pt x="433" y="555"/>
                </a:cubicBezTo>
                <a:cubicBezTo>
                  <a:pt x="430" y="542"/>
                  <a:pt x="427" y="529"/>
                  <a:pt x="424" y="519"/>
                </a:cubicBezTo>
                <a:cubicBezTo>
                  <a:pt x="329" y="425"/>
                  <a:pt x="300" y="417"/>
                  <a:pt x="197" y="447"/>
                </a:cubicBezTo>
                <a:cubicBezTo>
                  <a:pt x="185" y="460"/>
                  <a:pt x="172" y="473"/>
                  <a:pt x="162" y="489"/>
                </a:cubicBezTo>
                <a:cubicBezTo>
                  <a:pt x="111" y="488"/>
                  <a:pt x="60" y="486"/>
                  <a:pt x="12" y="489"/>
                </a:cubicBezTo>
                <a:cubicBezTo>
                  <a:pt x="12" y="426"/>
                  <a:pt x="0" y="380"/>
                  <a:pt x="64" y="372"/>
                </a:cubicBezTo>
                <a:cubicBezTo>
                  <a:pt x="86" y="353"/>
                  <a:pt x="109" y="337"/>
                  <a:pt x="131" y="321"/>
                </a:cubicBezTo>
                <a:cubicBezTo>
                  <a:pt x="170" y="244"/>
                  <a:pt x="113" y="206"/>
                  <a:pt x="113" y="170"/>
                </a:cubicBezTo>
                <a:cubicBezTo>
                  <a:pt x="158" y="145"/>
                  <a:pt x="222" y="107"/>
                  <a:pt x="260" y="69"/>
                </a:cubicBezTo>
                <a:cubicBezTo>
                  <a:pt x="270" y="14"/>
                  <a:pt x="264" y="0"/>
                  <a:pt x="318" y="2"/>
                </a:cubicBezTo>
                <a:cubicBezTo>
                  <a:pt x="334" y="19"/>
                  <a:pt x="350" y="35"/>
                  <a:pt x="369" y="52"/>
                </a:cubicBezTo>
                <a:cubicBezTo>
                  <a:pt x="404" y="56"/>
                  <a:pt x="443" y="61"/>
                  <a:pt x="481" y="65"/>
                </a:cubicBezTo>
                <a:cubicBezTo>
                  <a:pt x="462" y="97"/>
                  <a:pt x="448" y="228"/>
                  <a:pt x="486" y="294"/>
                </a:cubicBezTo>
                <a:cubicBezTo>
                  <a:pt x="505" y="298"/>
                  <a:pt x="524" y="302"/>
                  <a:pt x="543" y="306"/>
                </a:cubicBezTo>
                <a:cubicBezTo>
                  <a:pt x="553" y="312"/>
                  <a:pt x="562" y="322"/>
                  <a:pt x="575" y="332"/>
                </a:cubicBezTo>
                <a:cubicBezTo>
                  <a:pt x="575" y="418"/>
                  <a:pt x="549" y="466"/>
                  <a:pt x="654" y="541"/>
                </a:cubicBezTo>
                <a:cubicBezTo>
                  <a:pt x="673" y="567"/>
                  <a:pt x="692" y="594"/>
                  <a:pt x="714" y="621"/>
                </a:cubicBezTo>
                <a:cubicBezTo>
                  <a:pt x="634" y="658"/>
                  <a:pt x="634" y="645"/>
                  <a:pt x="598" y="706"/>
                </a:cubicBezTo>
                <a:cubicBezTo>
                  <a:pt x="598" y="746"/>
                  <a:pt x="601" y="788"/>
                  <a:pt x="604" y="831"/>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6" name="Freeform 31"/>
          <p:cNvSpPr/>
          <p:nvPr/>
        </p:nvSpPr>
        <p:spPr bwMode="auto">
          <a:xfrm>
            <a:off x="6284589" y="2452849"/>
            <a:ext cx="782927" cy="744659"/>
          </a:xfrm>
          <a:custGeom>
            <a:avLst/>
            <a:gdLst>
              <a:gd name="T0" fmla="*/ 721 w 1797"/>
              <a:gd name="T1" fmla="*/ 1713 h 1713"/>
              <a:gd name="T2" fmla="*/ 714 w 1797"/>
              <a:gd name="T3" fmla="*/ 1700 h 1713"/>
              <a:gd name="T4" fmla="*/ 801 w 1797"/>
              <a:gd name="T5" fmla="*/ 1600 h 1713"/>
              <a:gd name="T6" fmla="*/ 833 w 1797"/>
              <a:gd name="T7" fmla="*/ 1539 h 1713"/>
              <a:gd name="T8" fmla="*/ 834 w 1797"/>
              <a:gd name="T9" fmla="*/ 1490 h 1713"/>
              <a:gd name="T10" fmla="*/ 770 w 1797"/>
              <a:gd name="T11" fmla="*/ 1449 h 1713"/>
              <a:gd name="T12" fmla="*/ 854 w 1797"/>
              <a:gd name="T13" fmla="*/ 1248 h 1713"/>
              <a:gd name="T14" fmla="*/ 887 w 1797"/>
              <a:gd name="T15" fmla="*/ 1056 h 1713"/>
              <a:gd name="T16" fmla="*/ 770 w 1797"/>
              <a:gd name="T17" fmla="*/ 925 h 1713"/>
              <a:gd name="T18" fmla="*/ 719 w 1797"/>
              <a:gd name="T19" fmla="*/ 917 h 1713"/>
              <a:gd name="T20" fmla="*/ 613 w 1797"/>
              <a:gd name="T21" fmla="*/ 934 h 1713"/>
              <a:gd name="T22" fmla="*/ 456 w 1797"/>
              <a:gd name="T23" fmla="*/ 1104 h 1713"/>
              <a:gd name="T24" fmla="*/ 337 w 1797"/>
              <a:gd name="T25" fmla="*/ 1278 h 1713"/>
              <a:gd name="T26" fmla="*/ 114 w 1797"/>
              <a:gd name="T27" fmla="*/ 1108 h 1713"/>
              <a:gd name="T28" fmla="*/ 6 w 1797"/>
              <a:gd name="T29" fmla="*/ 1053 h 1713"/>
              <a:gd name="T30" fmla="*/ 57 w 1797"/>
              <a:gd name="T31" fmla="*/ 966 h 1713"/>
              <a:gd name="T32" fmla="*/ 128 w 1797"/>
              <a:gd name="T33" fmla="*/ 883 h 1713"/>
              <a:gd name="T34" fmla="*/ 119 w 1797"/>
              <a:gd name="T35" fmla="*/ 719 h 1713"/>
              <a:gd name="T36" fmla="*/ 107 w 1797"/>
              <a:gd name="T37" fmla="*/ 712 h 1713"/>
              <a:gd name="T38" fmla="*/ 91 w 1797"/>
              <a:gd name="T39" fmla="*/ 682 h 1713"/>
              <a:gd name="T40" fmla="*/ 66 w 1797"/>
              <a:gd name="T41" fmla="*/ 616 h 1713"/>
              <a:gd name="T42" fmla="*/ 89 w 1797"/>
              <a:gd name="T43" fmla="*/ 508 h 1713"/>
              <a:gd name="T44" fmla="*/ 155 w 1797"/>
              <a:gd name="T45" fmla="*/ 602 h 1713"/>
              <a:gd name="T46" fmla="*/ 308 w 1797"/>
              <a:gd name="T47" fmla="*/ 668 h 1713"/>
              <a:gd name="T48" fmla="*/ 363 w 1797"/>
              <a:gd name="T49" fmla="*/ 613 h 1713"/>
              <a:gd name="T50" fmla="*/ 668 w 1797"/>
              <a:gd name="T51" fmla="*/ 385 h 1713"/>
              <a:gd name="T52" fmla="*/ 752 w 1797"/>
              <a:gd name="T53" fmla="*/ 247 h 1713"/>
              <a:gd name="T54" fmla="*/ 956 w 1797"/>
              <a:gd name="T55" fmla="*/ 258 h 1713"/>
              <a:gd name="T56" fmla="*/ 1020 w 1797"/>
              <a:gd name="T57" fmla="*/ 260 h 1713"/>
              <a:gd name="T58" fmla="*/ 1068 w 1797"/>
              <a:gd name="T59" fmla="*/ 202 h 1713"/>
              <a:gd name="T60" fmla="*/ 1069 w 1797"/>
              <a:gd name="T61" fmla="*/ 48 h 1713"/>
              <a:gd name="T62" fmla="*/ 1085 w 1797"/>
              <a:gd name="T63" fmla="*/ 0 h 1713"/>
              <a:gd name="T64" fmla="*/ 1213 w 1797"/>
              <a:gd name="T65" fmla="*/ 98 h 1713"/>
              <a:gd name="T66" fmla="*/ 1324 w 1797"/>
              <a:gd name="T67" fmla="*/ 153 h 1713"/>
              <a:gd name="T68" fmla="*/ 1347 w 1797"/>
              <a:gd name="T69" fmla="*/ 88 h 1713"/>
              <a:gd name="T70" fmla="*/ 1376 w 1797"/>
              <a:gd name="T71" fmla="*/ 56 h 1713"/>
              <a:gd name="T72" fmla="*/ 1401 w 1797"/>
              <a:gd name="T73" fmla="*/ 80 h 1713"/>
              <a:gd name="T74" fmla="*/ 1407 w 1797"/>
              <a:gd name="T75" fmla="*/ 201 h 1713"/>
              <a:gd name="T76" fmla="*/ 1578 w 1797"/>
              <a:gd name="T77" fmla="*/ 408 h 1713"/>
              <a:gd name="T78" fmla="*/ 1577 w 1797"/>
              <a:gd name="T79" fmla="*/ 566 h 1713"/>
              <a:gd name="T80" fmla="*/ 1618 w 1797"/>
              <a:gd name="T81" fmla="*/ 619 h 1713"/>
              <a:gd name="T82" fmla="*/ 1720 w 1797"/>
              <a:gd name="T83" fmla="*/ 700 h 1713"/>
              <a:gd name="T84" fmla="*/ 1797 w 1797"/>
              <a:gd name="T85" fmla="*/ 751 h 1713"/>
              <a:gd name="T86" fmla="*/ 1588 w 1797"/>
              <a:gd name="T87" fmla="*/ 919 h 1713"/>
              <a:gd name="T88" fmla="*/ 1530 w 1797"/>
              <a:gd name="T89" fmla="*/ 974 h 1713"/>
              <a:gd name="T90" fmla="*/ 1437 w 1797"/>
              <a:gd name="T91" fmla="*/ 1083 h 1713"/>
              <a:gd name="T92" fmla="*/ 1411 w 1797"/>
              <a:gd name="T93" fmla="*/ 1203 h 1713"/>
              <a:gd name="T94" fmla="*/ 1318 w 1797"/>
              <a:gd name="T95" fmla="*/ 1243 h 1713"/>
              <a:gd name="T96" fmla="*/ 946 w 1797"/>
              <a:gd name="T97" fmla="*/ 1480 h 1713"/>
              <a:gd name="T98" fmla="*/ 923 w 1797"/>
              <a:gd name="T99" fmla="*/ 1531 h 1713"/>
              <a:gd name="T100" fmla="*/ 881 w 1797"/>
              <a:gd name="T101" fmla="*/ 1684 h 1713"/>
              <a:gd name="T102" fmla="*/ 721 w 1797"/>
              <a:gd name="T103" fmla="*/ 1713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97" h="1713">
                <a:moveTo>
                  <a:pt x="721" y="1713"/>
                </a:moveTo>
                <a:cubicBezTo>
                  <a:pt x="717" y="1706"/>
                  <a:pt x="714" y="1703"/>
                  <a:pt x="714" y="1700"/>
                </a:cubicBezTo>
                <a:cubicBezTo>
                  <a:pt x="740" y="1635"/>
                  <a:pt x="763" y="1639"/>
                  <a:pt x="801" y="1600"/>
                </a:cubicBezTo>
                <a:cubicBezTo>
                  <a:pt x="811" y="1578"/>
                  <a:pt x="821" y="1558"/>
                  <a:pt x="833" y="1539"/>
                </a:cubicBezTo>
                <a:cubicBezTo>
                  <a:pt x="834" y="1523"/>
                  <a:pt x="834" y="1506"/>
                  <a:pt x="834" y="1490"/>
                </a:cubicBezTo>
                <a:cubicBezTo>
                  <a:pt x="811" y="1476"/>
                  <a:pt x="789" y="1463"/>
                  <a:pt x="770" y="1449"/>
                </a:cubicBezTo>
                <a:cubicBezTo>
                  <a:pt x="742" y="1340"/>
                  <a:pt x="800" y="1309"/>
                  <a:pt x="854" y="1248"/>
                </a:cubicBezTo>
                <a:cubicBezTo>
                  <a:pt x="896" y="1184"/>
                  <a:pt x="887" y="1111"/>
                  <a:pt x="887" y="1056"/>
                </a:cubicBezTo>
                <a:cubicBezTo>
                  <a:pt x="846" y="1012"/>
                  <a:pt x="808" y="969"/>
                  <a:pt x="770" y="925"/>
                </a:cubicBezTo>
                <a:cubicBezTo>
                  <a:pt x="751" y="921"/>
                  <a:pt x="735" y="918"/>
                  <a:pt x="719" y="917"/>
                </a:cubicBezTo>
                <a:cubicBezTo>
                  <a:pt x="684" y="923"/>
                  <a:pt x="649" y="928"/>
                  <a:pt x="613" y="934"/>
                </a:cubicBezTo>
                <a:cubicBezTo>
                  <a:pt x="552" y="982"/>
                  <a:pt x="510" y="1043"/>
                  <a:pt x="456" y="1104"/>
                </a:cubicBezTo>
                <a:cubicBezTo>
                  <a:pt x="417" y="1165"/>
                  <a:pt x="385" y="1230"/>
                  <a:pt x="337" y="1278"/>
                </a:cubicBezTo>
                <a:cubicBezTo>
                  <a:pt x="254" y="1217"/>
                  <a:pt x="168" y="1162"/>
                  <a:pt x="114" y="1108"/>
                </a:cubicBezTo>
                <a:cubicBezTo>
                  <a:pt x="50" y="1100"/>
                  <a:pt x="21" y="1070"/>
                  <a:pt x="6" y="1053"/>
                </a:cubicBezTo>
                <a:cubicBezTo>
                  <a:pt x="6" y="984"/>
                  <a:pt x="0" y="978"/>
                  <a:pt x="57" y="966"/>
                </a:cubicBezTo>
                <a:cubicBezTo>
                  <a:pt x="80" y="937"/>
                  <a:pt x="102" y="908"/>
                  <a:pt x="128" y="883"/>
                </a:cubicBezTo>
                <a:cubicBezTo>
                  <a:pt x="125" y="827"/>
                  <a:pt x="122" y="771"/>
                  <a:pt x="119" y="719"/>
                </a:cubicBezTo>
                <a:cubicBezTo>
                  <a:pt x="113" y="715"/>
                  <a:pt x="110" y="712"/>
                  <a:pt x="107" y="712"/>
                </a:cubicBezTo>
                <a:cubicBezTo>
                  <a:pt x="100" y="702"/>
                  <a:pt x="94" y="692"/>
                  <a:pt x="91" y="682"/>
                </a:cubicBezTo>
                <a:cubicBezTo>
                  <a:pt x="81" y="659"/>
                  <a:pt x="72" y="636"/>
                  <a:pt x="66" y="616"/>
                </a:cubicBezTo>
                <a:cubicBezTo>
                  <a:pt x="66" y="570"/>
                  <a:pt x="63" y="534"/>
                  <a:pt x="89" y="508"/>
                </a:cubicBezTo>
                <a:cubicBezTo>
                  <a:pt x="124" y="519"/>
                  <a:pt x="136" y="542"/>
                  <a:pt x="155" y="602"/>
                </a:cubicBezTo>
                <a:cubicBezTo>
                  <a:pt x="197" y="642"/>
                  <a:pt x="212" y="688"/>
                  <a:pt x="308" y="668"/>
                </a:cubicBezTo>
                <a:cubicBezTo>
                  <a:pt x="324" y="649"/>
                  <a:pt x="344" y="629"/>
                  <a:pt x="363" y="613"/>
                </a:cubicBezTo>
                <a:cubicBezTo>
                  <a:pt x="459" y="554"/>
                  <a:pt x="575" y="449"/>
                  <a:pt x="668" y="385"/>
                </a:cubicBezTo>
                <a:cubicBezTo>
                  <a:pt x="703" y="344"/>
                  <a:pt x="735" y="282"/>
                  <a:pt x="752" y="247"/>
                </a:cubicBezTo>
                <a:cubicBezTo>
                  <a:pt x="835" y="223"/>
                  <a:pt x="867" y="187"/>
                  <a:pt x="956" y="258"/>
                </a:cubicBezTo>
                <a:cubicBezTo>
                  <a:pt x="975" y="259"/>
                  <a:pt x="998" y="259"/>
                  <a:pt x="1020" y="260"/>
                </a:cubicBezTo>
                <a:cubicBezTo>
                  <a:pt x="1036" y="241"/>
                  <a:pt x="1052" y="222"/>
                  <a:pt x="1068" y="202"/>
                </a:cubicBezTo>
                <a:cubicBezTo>
                  <a:pt x="1069" y="150"/>
                  <a:pt x="1069" y="98"/>
                  <a:pt x="1069" y="48"/>
                </a:cubicBezTo>
                <a:cubicBezTo>
                  <a:pt x="1072" y="32"/>
                  <a:pt x="1079" y="16"/>
                  <a:pt x="1085" y="0"/>
                </a:cubicBezTo>
                <a:cubicBezTo>
                  <a:pt x="1121" y="1"/>
                  <a:pt x="1168" y="28"/>
                  <a:pt x="1213" y="98"/>
                </a:cubicBezTo>
                <a:cubicBezTo>
                  <a:pt x="1241" y="122"/>
                  <a:pt x="1254" y="151"/>
                  <a:pt x="1324" y="153"/>
                </a:cubicBezTo>
                <a:cubicBezTo>
                  <a:pt x="1340" y="137"/>
                  <a:pt x="1347" y="98"/>
                  <a:pt x="1347" y="88"/>
                </a:cubicBezTo>
                <a:cubicBezTo>
                  <a:pt x="1357" y="75"/>
                  <a:pt x="1366" y="66"/>
                  <a:pt x="1376" y="56"/>
                </a:cubicBezTo>
                <a:cubicBezTo>
                  <a:pt x="1382" y="63"/>
                  <a:pt x="1392" y="70"/>
                  <a:pt x="1401" y="80"/>
                </a:cubicBezTo>
                <a:cubicBezTo>
                  <a:pt x="1401" y="119"/>
                  <a:pt x="1404" y="158"/>
                  <a:pt x="1407" y="201"/>
                </a:cubicBezTo>
                <a:cubicBezTo>
                  <a:pt x="1458" y="255"/>
                  <a:pt x="1499" y="325"/>
                  <a:pt x="1578" y="408"/>
                </a:cubicBezTo>
                <a:cubicBezTo>
                  <a:pt x="1578" y="461"/>
                  <a:pt x="1578" y="513"/>
                  <a:pt x="1577" y="566"/>
                </a:cubicBezTo>
                <a:cubicBezTo>
                  <a:pt x="1590" y="582"/>
                  <a:pt x="1603" y="599"/>
                  <a:pt x="1618" y="619"/>
                </a:cubicBezTo>
                <a:cubicBezTo>
                  <a:pt x="1650" y="646"/>
                  <a:pt x="1685" y="673"/>
                  <a:pt x="1720" y="700"/>
                </a:cubicBezTo>
                <a:cubicBezTo>
                  <a:pt x="1746" y="717"/>
                  <a:pt x="1771" y="734"/>
                  <a:pt x="1797" y="751"/>
                </a:cubicBezTo>
                <a:cubicBezTo>
                  <a:pt x="1796" y="787"/>
                  <a:pt x="1610" y="907"/>
                  <a:pt x="1588" y="919"/>
                </a:cubicBezTo>
                <a:cubicBezTo>
                  <a:pt x="1569" y="935"/>
                  <a:pt x="1549" y="954"/>
                  <a:pt x="1530" y="974"/>
                </a:cubicBezTo>
                <a:cubicBezTo>
                  <a:pt x="1498" y="1009"/>
                  <a:pt x="1466" y="1044"/>
                  <a:pt x="1437" y="1083"/>
                </a:cubicBezTo>
                <a:cubicBezTo>
                  <a:pt x="1424" y="1118"/>
                  <a:pt x="1433" y="1155"/>
                  <a:pt x="1411" y="1203"/>
                </a:cubicBezTo>
                <a:cubicBezTo>
                  <a:pt x="1379" y="1215"/>
                  <a:pt x="1346" y="1228"/>
                  <a:pt x="1318" y="1243"/>
                </a:cubicBezTo>
                <a:cubicBezTo>
                  <a:pt x="1142" y="1275"/>
                  <a:pt x="1049" y="1341"/>
                  <a:pt x="946" y="1480"/>
                </a:cubicBezTo>
                <a:cubicBezTo>
                  <a:pt x="936" y="1496"/>
                  <a:pt x="929" y="1512"/>
                  <a:pt x="923" y="1531"/>
                </a:cubicBezTo>
                <a:cubicBezTo>
                  <a:pt x="907" y="1580"/>
                  <a:pt x="894" y="1632"/>
                  <a:pt x="881" y="1684"/>
                </a:cubicBezTo>
                <a:cubicBezTo>
                  <a:pt x="813" y="1705"/>
                  <a:pt x="769" y="1711"/>
                  <a:pt x="721" y="1713"/>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7" name="Freeform 32"/>
          <p:cNvSpPr/>
          <p:nvPr/>
        </p:nvSpPr>
        <p:spPr bwMode="auto">
          <a:xfrm>
            <a:off x="6442449" y="2012754"/>
            <a:ext cx="1128945" cy="751036"/>
          </a:xfrm>
          <a:custGeom>
            <a:avLst/>
            <a:gdLst>
              <a:gd name="T0" fmla="*/ 1270 w 2595"/>
              <a:gd name="T1" fmla="*/ 1595 h 1727"/>
              <a:gd name="T2" fmla="*/ 1237 w 2595"/>
              <a:gd name="T3" fmla="*/ 1388 h 1727"/>
              <a:gd name="T4" fmla="*/ 1084 w 2595"/>
              <a:gd name="T5" fmla="*/ 1204 h 1727"/>
              <a:gd name="T6" fmla="*/ 1072 w 2595"/>
              <a:gd name="T7" fmla="*/ 1076 h 1727"/>
              <a:gd name="T8" fmla="*/ 941 w 2595"/>
              <a:gd name="T9" fmla="*/ 1135 h 1727"/>
              <a:gd name="T10" fmla="*/ 776 w 2595"/>
              <a:gd name="T11" fmla="*/ 984 h 1727"/>
              <a:gd name="T12" fmla="*/ 503 w 2595"/>
              <a:gd name="T13" fmla="*/ 633 h 1727"/>
              <a:gd name="T14" fmla="*/ 468 w 2595"/>
              <a:gd name="T15" fmla="*/ 580 h 1727"/>
              <a:gd name="T16" fmla="*/ 323 w 2595"/>
              <a:gd name="T17" fmla="*/ 746 h 1727"/>
              <a:gd name="T18" fmla="*/ 213 w 2595"/>
              <a:gd name="T19" fmla="*/ 508 h 1727"/>
              <a:gd name="T20" fmla="*/ 68 w 2595"/>
              <a:gd name="T21" fmla="*/ 245 h 1727"/>
              <a:gd name="T22" fmla="*/ 75 w 2595"/>
              <a:gd name="T23" fmla="*/ 128 h 1727"/>
              <a:gd name="T24" fmla="*/ 388 w 2595"/>
              <a:gd name="T25" fmla="*/ 113 h 1727"/>
              <a:gd name="T26" fmla="*/ 754 w 2595"/>
              <a:gd name="T27" fmla="*/ 308 h 1727"/>
              <a:gd name="T28" fmla="*/ 1068 w 2595"/>
              <a:gd name="T29" fmla="*/ 136 h 1727"/>
              <a:gd name="T30" fmla="*/ 1185 w 2595"/>
              <a:gd name="T31" fmla="*/ 329 h 1727"/>
              <a:gd name="T32" fmla="*/ 1386 w 2595"/>
              <a:gd name="T33" fmla="*/ 383 h 1727"/>
              <a:gd name="T34" fmla="*/ 1605 w 2595"/>
              <a:gd name="T35" fmla="*/ 592 h 1727"/>
              <a:gd name="T36" fmla="*/ 1702 w 2595"/>
              <a:gd name="T37" fmla="*/ 457 h 1727"/>
              <a:gd name="T38" fmla="*/ 1874 w 2595"/>
              <a:gd name="T39" fmla="*/ 641 h 1727"/>
              <a:gd name="T40" fmla="*/ 1953 w 2595"/>
              <a:gd name="T41" fmla="*/ 725 h 1727"/>
              <a:gd name="T42" fmla="*/ 2087 w 2595"/>
              <a:gd name="T43" fmla="*/ 673 h 1727"/>
              <a:gd name="T44" fmla="*/ 2129 w 2595"/>
              <a:gd name="T45" fmla="*/ 618 h 1727"/>
              <a:gd name="T46" fmla="*/ 2232 w 2595"/>
              <a:gd name="T47" fmla="*/ 542 h 1727"/>
              <a:gd name="T48" fmla="*/ 2287 w 2595"/>
              <a:gd name="T49" fmla="*/ 498 h 1727"/>
              <a:gd name="T50" fmla="*/ 2480 w 2595"/>
              <a:gd name="T51" fmla="*/ 679 h 1727"/>
              <a:gd name="T52" fmla="*/ 2546 w 2595"/>
              <a:gd name="T53" fmla="*/ 864 h 1727"/>
              <a:gd name="T54" fmla="*/ 2494 w 2595"/>
              <a:gd name="T55" fmla="*/ 1050 h 1727"/>
              <a:gd name="T56" fmla="*/ 2382 w 2595"/>
              <a:gd name="T57" fmla="*/ 1034 h 1727"/>
              <a:gd name="T58" fmla="*/ 2367 w 2595"/>
              <a:gd name="T59" fmla="*/ 893 h 1727"/>
              <a:gd name="T60" fmla="*/ 2126 w 2595"/>
              <a:gd name="T61" fmla="*/ 1142 h 1727"/>
              <a:gd name="T62" fmla="*/ 1905 w 2595"/>
              <a:gd name="T63" fmla="*/ 1356 h 1727"/>
              <a:gd name="T64" fmla="*/ 1936 w 2595"/>
              <a:gd name="T65" fmla="*/ 1494 h 1727"/>
              <a:gd name="T66" fmla="*/ 1552 w 2595"/>
              <a:gd name="T67" fmla="*/ 1494 h 1727"/>
              <a:gd name="T68" fmla="*/ 1468 w 2595"/>
              <a:gd name="T69" fmla="*/ 1718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95" h="1727">
                <a:moveTo>
                  <a:pt x="1436" y="1727"/>
                </a:moveTo>
                <a:cubicBezTo>
                  <a:pt x="1391" y="1670"/>
                  <a:pt x="1299" y="1619"/>
                  <a:pt x="1270" y="1595"/>
                </a:cubicBezTo>
                <a:cubicBezTo>
                  <a:pt x="1261" y="1585"/>
                  <a:pt x="1255" y="1575"/>
                  <a:pt x="1248" y="1565"/>
                </a:cubicBezTo>
                <a:cubicBezTo>
                  <a:pt x="1249" y="1483"/>
                  <a:pt x="1262" y="1441"/>
                  <a:pt x="1237" y="1388"/>
                </a:cubicBezTo>
                <a:cubicBezTo>
                  <a:pt x="1179" y="1344"/>
                  <a:pt x="1179" y="1328"/>
                  <a:pt x="1167" y="1298"/>
                </a:cubicBezTo>
                <a:cubicBezTo>
                  <a:pt x="1138" y="1264"/>
                  <a:pt x="1110" y="1234"/>
                  <a:pt x="1084" y="1204"/>
                </a:cubicBezTo>
                <a:cubicBezTo>
                  <a:pt x="1081" y="1201"/>
                  <a:pt x="1078" y="1201"/>
                  <a:pt x="1075" y="1201"/>
                </a:cubicBezTo>
                <a:cubicBezTo>
                  <a:pt x="1072" y="1158"/>
                  <a:pt x="1072" y="1115"/>
                  <a:pt x="1072" y="1076"/>
                </a:cubicBezTo>
                <a:cubicBezTo>
                  <a:pt x="1037" y="1029"/>
                  <a:pt x="1018" y="1035"/>
                  <a:pt x="996" y="1035"/>
                </a:cubicBezTo>
                <a:cubicBezTo>
                  <a:pt x="960" y="1070"/>
                  <a:pt x="957" y="1086"/>
                  <a:pt x="941" y="1135"/>
                </a:cubicBezTo>
                <a:cubicBezTo>
                  <a:pt x="935" y="1132"/>
                  <a:pt x="928" y="1131"/>
                  <a:pt x="925" y="1131"/>
                </a:cubicBezTo>
                <a:cubicBezTo>
                  <a:pt x="877" y="1081"/>
                  <a:pt x="814" y="1011"/>
                  <a:pt x="776" y="984"/>
                </a:cubicBezTo>
                <a:cubicBezTo>
                  <a:pt x="616" y="960"/>
                  <a:pt x="613" y="907"/>
                  <a:pt x="595" y="796"/>
                </a:cubicBezTo>
                <a:cubicBezTo>
                  <a:pt x="570" y="720"/>
                  <a:pt x="525" y="673"/>
                  <a:pt x="503" y="633"/>
                </a:cubicBezTo>
                <a:cubicBezTo>
                  <a:pt x="500" y="616"/>
                  <a:pt x="497" y="600"/>
                  <a:pt x="494" y="583"/>
                </a:cubicBezTo>
                <a:cubicBezTo>
                  <a:pt x="484" y="580"/>
                  <a:pt x="475" y="580"/>
                  <a:pt x="468" y="580"/>
                </a:cubicBezTo>
                <a:cubicBezTo>
                  <a:pt x="436" y="605"/>
                  <a:pt x="404" y="634"/>
                  <a:pt x="372" y="662"/>
                </a:cubicBezTo>
                <a:cubicBezTo>
                  <a:pt x="356" y="688"/>
                  <a:pt x="340" y="717"/>
                  <a:pt x="323" y="746"/>
                </a:cubicBezTo>
                <a:cubicBezTo>
                  <a:pt x="260" y="695"/>
                  <a:pt x="273" y="617"/>
                  <a:pt x="248" y="590"/>
                </a:cubicBezTo>
                <a:cubicBezTo>
                  <a:pt x="235" y="561"/>
                  <a:pt x="222" y="534"/>
                  <a:pt x="213" y="508"/>
                </a:cubicBezTo>
                <a:cubicBezTo>
                  <a:pt x="213" y="468"/>
                  <a:pt x="213" y="432"/>
                  <a:pt x="214" y="396"/>
                </a:cubicBezTo>
                <a:cubicBezTo>
                  <a:pt x="163" y="326"/>
                  <a:pt x="112" y="286"/>
                  <a:pt x="68" y="245"/>
                </a:cubicBezTo>
                <a:cubicBezTo>
                  <a:pt x="0" y="244"/>
                  <a:pt x="46" y="143"/>
                  <a:pt x="55" y="130"/>
                </a:cubicBezTo>
                <a:cubicBezTo>
                  <a:pt x="62" y="127"/>
                  <a:pt x="68" y="127"/>
                  <a:pt x="75" y="128"/>
                </a:cubicBezTo>
                <a:cubicBezTo>
                  <a:pt x="129" y="165"/>
                  <a:pt x="179" y="222"/>
                  <a:pt x="269" y="224"/>
                </a:cubicBezTo>
                <a:cubicBezTo>
                  <a:pt x="314" y="196"/>
                  <a:pt x="346" y="144"/>
                  <a:pt x="388" y="113"/>
                </a:cubicBezTo>
                <a:cubicBezTo>
                  <a:pt x="430" y="42"/>
                  <a:pt x="475" y="0"/>
                  <a:pt x="535" y="113"/>
                </a:cubicBezTo>
                <a:cubicBezTo>
                  <a:pt x="547" y="205"/>
                  <a:pt x="633" y="276"/>
                  <a:pt x="754" y="308"/>
                </a:cubicBezTo>
                <a:cubicBezTo>
                  <a:pt x="809" y="290"/>
                  <a:pt x="866" y="272"/>
                  <a:pt x="924" y="257"/>
                </a:cubicBezTo>
                <a:cubicBezTo>
                  <a:pt x="972" y="216"/>
                  <a:pt x="1020" y="174"/>
                  <a:pt x="1068" y="136"/>
                </a:cubicBezTo>
                <a:cubicBezTo>
                  <a:pt x="1075" y="140"/>
                  <a:pt x="1084" y="143"/>
                  <a:pt x="1094" y="150"/>
                </a:cubicBezTo>
                <a:cubicBezTo>
                  <a:pt x="1093" y="202"/>
                  <a:pt x="1058" y="326"/>
                  <a:pt x="1185" y="329"/>
                </a:cubicBezTo>
                <a:cubicBezTo>
                  <a:pt x="1201" y="320"/>
                  <a:pt x="1221" y="314"/>
                  <a:pt x="1240" y="308"/>
                </a:cubicBezTo>
                <a:cubicBezTo>
                  <a:pt x="1294" y="253"/>
                  <a:pt x="1339" y="323"/>
                  <a:pt x="1386" y="383"/>
                </a:cubicBezTo>
                <a:cubicBezTo>
                  <a:pt x="1409" y="390"/>
                  <a:pt x="1434" y="398"/>
                  <a:pt x="1460" y="408"/>
                </a:cubicBezTo>
                <a:cubicBezTo>
                  <a:pt x="1482" y="451"/>
                  <a:pt x="1526" y="534"/>
                  <a:pt x="1605" y="592"/>
                </a:cubicBezTo>
                <a:cubicBezTo>
                  <a:pt x="1612" y="592"/>
                  <a:pt x="1621" y="592"/>
                  <a:pt x="1631" y="593"/>
                </a:cubicBezTo>
                <a:cubicBezTo>
                  <a:pt x="1676" y="548"/>
                  <a:pt x="1689" y="502"/>
                  <a:pt x="1702" y="457"/>
                </a:cubicBezTo>
                <a:cubicBezTo>
                  <a:pt x="1718" y="460"/>
                  <a:pt x="1737" y="467"/>
                  <a:pt x="1756" y="475"/>
                </a:cubicBezTo>
                <a:cubicBezTo>
                  <a:pt x="1769" y="524"/>
                  <a:pt x="1804" y="584"/>
                  <a:pt x="1874" y="641"/>
                </a:cubicBezTo>
                <a:cubicBezTo>
                  <a:pt x="1874" y="644"/>
                  <a:pt x="1874" y="648"/>
                  <a:pt x="1874" y="651"/>
                </a:cubicBezTo>
                <a:cubicBezTo>
                  <a:pt x="1899" y="675"/>
                  <a:pt x="1924" y="698"/>
                  <a:pt x="1953" y="725"/>
                </a:cubicBezTo>
                <a:cubicBezTo>
                  <a:pt x="1982" y="723"/>
                  <a:pt x="2014" y="720"/>
                  <a:pt x="2046" y="718"/>
                </a:cubicBezTo>
                <a:cubicBezTo>
                  <a:pt x="2059" y="702"/>
                  <a:pt x="2071" y="685"/>
                  <a:pt x="2087" y="673"/>
                </a:cubicBezTo>
                <a:cubicBezTo>
                  <a:pt x="2100" y="673"/>
                  <a:pt x="2123" y="651"/>
                  <a:pt x="2129" y="644"/>
                </a:cubicBezTo>
                <a:cubicBezTo>
                  <a:pt x="2129" y="635"/>
                  <a:pt x="2129" y="625"/>
                  <a:pt x="2129" y="618"/>
                </a:cubicBezTo>
                <a:cubicBezTo>
                  <a:pt x="2120" y="615"/>
                  <a:pt x="2113" y="611"/>
                  <a:pt x="2107" y="608"/>
                </a:cubicBezTo>
                <a:cubicBezTo>
                  <a:pt x="2107" y="565"/>
                  <a:pt x="2194" y="554"/>
                  <a:pt x="2232" y="542"/>
                </a:cubicBezTo>
                <a:cubicBezTo>
                  <a:pt x="2242" y="536"/>
                  <a:pt x="2251" y="530"/>
                  <a:pt x="2264" y="527"/>
                </a:cubicBezTo>
                <a:cubicBezTo>
                  <a:pt x="2271" y="517"/>
                  <a:pt x="2277" y="507"/>
                  <a:pt x="2287" y="498"/>
                </a:cubicBezTo>
                <a:cubicBezTo>
                  <a:pt x="2309" y="508"/>
                  <a:pt x="2299" y="560"/>
                  <a:pt x="2369" y="598"/>
                </a:cubicBezTo>
                <a:cubicBezTo>
                  <a:pt x="2404" y="625"/>
                  <a:pt x="2442" y="652"/>
                  <a:pt x="2480" y="679"/>
                </a:cubicBezTo>
                <a:cubicBezTo>
                  <a:pt x="2512" y="684"/>
                  <a:pt x="2544" y="691"/>
                  <a:pt x="2576" y="698"/>
                </a:cubicBezTo>
                <a:cubicBezTo>
                  <a:pt x="2576" y="731"/>
                  <a:pt x="2595" y="830"/>
                  <a:pt x="2546" y="864"/>
                </a:cubicBezTo>
                <a:cubicBezTo>
                  <a:pt x="2533" y="890"/>
                  <a:pt x="2524" y="916"/>
                  <a:pt x="2514" y="942"/>
                </a:cubicBezTo>
                <a:cubicBezTo>
                  <a:pt x="2507" y="978"/>
                  <a:pt x="2501" y="1014"/>
                  <a:pt x="2494" y="1050"/>
                </a:cubicBezTo>
                <a:cubicBezTo>
                  <a:pt x="2485" y="1050"/>
                  <a:pt x="2475" y="1053"/>
                  <a:pt x="2465" y="1056"/>
                </a:cubicBezTo>
                <a:cubicBezTo>
                  <a:pt x="2453" y="993"/>
                  <a:pt x="2386" y="1031"/>
                  <a:pt x="2382" y="1034"/>
                </a:cubicBezTo>
                <a:cubicBezTo>
                  <a:pt x="2376" y="1030"/>
                  <a:pt x="2370" y="1027"/>
                  <a:pt x="2367" y="1024"/>
                </a:cubicBezTo>
                <a:cubicBezTo>
                  <a:pt x="2367" y="978"/>
                  <a:pt x="2367" y="935"/>
                  <a:pt x="2367" y="893"/>
                </a:cubicBezTo>
                <a:cubicBezTo>
                  <a:pt x="2307" y="803"/>
                  <a:pt x="2265" y="841"/>
                  <a:pt x="2223" y="909"/>
                </a:cubicBezTo>
                <a:cubicBezTo>
                  <a:pt x="2207" y="990"/>
                  <a:pt x="2152" y="1061"/>
                  <a:pt x="2126" y="1142"/>
                </a:cubicBezTo>
                <a:cubicBezTo>
                  <a:pt x="2113" y="1155"/>
                  <a:pt x="2104" y="1171"/>
                  <a:pt x="2094" y="1187"/>
                </a:cubicBezTo>
                <a:cubicBezTo>
                  <a:pt x="1966" y="1276"/>
                  <a:pt x="1887" y="1152"/>
                  <a:pt x="1905" y="1356"/>
                </a:cubicBezTo>
                <a:cubicBezTo>
                  <a:pt x="1930" y="1379"/>
                  <a:pt x="1955" y="1403"/>
                  <a:pt x="1981" y="1427"/>
                </a:cubicBezTo>
                <a:cubicBezTo>
                  <a:pt x="1981" y="1446"/>
                  <a:pt x="1952" y="1478"/>
                  <a:pt x="1936" y="1494"/>
                </a:cubicBezTo>
                <a:cubicBezTo>
                  <a:pt x="1872" y="1512"/>
                  <a:pt x="1750" y="1489"/>
                  <a:pt x="1715" y="1472"/>
                </a:cubicBezTo>
                <a:cubicBezTo>
                  <a:pt x="1642" y="1395"/>
                  <a:pt x="1597" y="1446"/>
                  <a:pt x="1552" y="1494"/>
                </a:cubicBezTo>
                <a:cubicBezTo>
                  <a:pt x="1529" y="1559"/>
                  <a:pt x="1507" y="1624"/>
                  <a:pt x="1484" y="1689"/>
                </a:cubicBezTo>
                <a:cubicBezTo>
                  <a:pt x="1478" y="1699"/>
                  <a:pt x="1471" y="1708"/>
                  <a:pt x="1468" y="1718"/>
                </a:cubicBezTo>
                <a:cubicBezTo>
                  <a:pt x="1455" y="1721"/>
                  <a:pt x="1445" y="1724"/>
                  <a:pt x="1436" y="1727"/>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8" name="Freeform 33"/>
          <p:cNvSpPr/>
          <p:nvPr/>
        </p:nvSpPr>
        <p:spPr bwMode="auto">
          <a:xfrm>
            <a:off x="6230375" y="938021"/>
            <a:ext cx="1473369" cy="1379291"/>
          </a:xfrm>
          <a:custGeom>
            <a:avLst/>
            <a:gdLst>
              <a:gd name="T0" fmla="*/ 2335 w 3386"/>
              <a:gd name="T1" fmla="*/ 3046 h 3170"/>
              <a:gd name="T2" fmla="*/ 2109 w 3386"/>
              <a:gd name="T3" fmla="*/ 3024 h 3170"/>
              <a:gd name="T4" fmla="*/ 1966 w 3386"/>
              <a:gd name="T5" fmla="*/ 2847 h 3170"/>
              <a:gd name="T6" fmla="*/ 1727 w 3386"/>
              <a:gd name="T7" fmla="*/ 2726 h 3170"/>
              <a:gd name="T8" fmla="*/ 1616 w 3386"/>
              <a:gd name="T9" fmla="*/ 2612 h 3170"/>
              <a:gd name="T10" fmla="*/ 1472 w 3386"/>
              <a:gd name="T11" fmla="*/ 2638 h 3170"/>
              <a:gd name="T12" fmla="*/ 1219 w 3386"/>
              <a:gd name="T13" fmla="*/ 2740 h 3170"/>
              <a:gd name="T14" fmla="*/ 917 w 3386"/>
              <a:gd name="T15" fmla="*/ 2483 h 3170"/>
              <a:gd name="T16" fmla="*/ 863 w 3386"/>
              <a:gd name="T17" fmla="*/ 2426 h 3170"/>
              <a:gd name="T18" fmla="*/ 960 w 3386"/>
              <a:gd name="T19" fmla="*/ 2275 h 3170"/>
              <a:gd name="T20" fmla="*/ 835 w 3386"/>
              <a:gd name="T21" fmla="*/ 2304 h 3170"/>
              <a:gd name="T22" fmla="*/ 663 w 3386"/>
              <a:gd name="T23" fmla="*/ 2159 h 3170"/>
              <a:gd name="T24" fmla="*/ 786 w 3386"/>
              <a:gd name="T25" fmla="*/ 1939 h 3170"/>
              <a:gd name="T26" fmla="*/ 919 w 3386"/>
              <a:gd name="T27" fmla="*/ 1635 h 3170"/>
              <a:gd name="T28" fmla="*/ 998 w 3386"/>
              <a:gd name="T29" fmla="*/ 1811 h 3170"/>
              <a:gd name="T30" fmla="*/ 1108 w 3386"/>
              <a:gd name="T31" fmla="*/ 1568 h 3170"/>
              <a:gd name="T32" fmla="*/ 1033 w 3386"/>
              <a:gd name="T33" fmla="*/ 1189 h 3170"/>
              <a:gd name="T34" fmla="*/ 1063 w 3386"/>
              <a:gd name="T35" fmla="*/ 1026 h 3170"/>
              <a:gd name="T36" fmla="*/ 957 w 3386"/>
              <a:gd name="T37" fmla="*/ 516 h 3170"/>
              <a:gd name="T38" fmla="*/ 659 w 3386"/>
              <a:gd name="T39" fmla="*/ 669 h 3170"/>
              <a:gd name="T40" fmla="*/ 388 w 3386"/>
              <a:gd name="T41" fmla="*/ 584 h 3170"/>
              <a:gd name="T42" fmla="*/ 133 w 3386"/>
              <a:gd name="T43" fmla="*/ 492 h 3170"/>
              <a:gd name="T44" fmla="*/ 0 w 3386"/>
              <a:gd name="T45" fmla="*/ 368 h 3170"/>
              <a:gd name="T46" fmla="*/ 77 w 3386"/>
              <a:gd name="T47" fmla="*/ 186 h 3170"/>
              <a:gd name="T48" fmla="*/ 225 w 3386"/>
              <a:gd name="T49" fmla="*/ 39 h 3170"/>
              <a:gd name="T50" fmla="*/ 624 w 3386"/>
              <a:gd name="T51" fmla="*/ 82 h 3170"/>
              <a:gd name="T52" fmla="*/ 1137 w 3386"/>
              <a:gd name="T53" fmla="*/ 455 h 3170"/>
              <a:gd name="T54" fmla="*/ 1324 w 3386"/>
              <a:gd name="T55" fmla="*/ 728 h 3170"/>
              <a:gd name="T56" fmla="*/ 1494 w 3386"/>
              <a:gd name="T57" fmla="*/ 991 h 3170"/>
              <a:gd name="T58" fmla="*/ 1532 w 3386"/>
              <a:gd name="T59" fmla="*/ 1146 h 3170"/>
              <a:gd name="T60" fmla="*/ 1867 w 3386"/>
              <a:gd name="T61" fmla="*/ 1191 h 3170"/>
              <a:gd name="T62" fmla="*/ 2014 w 3386"/>
              <a:gd name="T63" fmla="*/ 1171 h 3170"/>
              <a:gd name="T64" fmla="*/ 2288 w 3386"/>
              <a:gd name="T65" fmla="*/ 1336 h 3170"/>
              <a:gd name="T66" fmla="*/ 2567 w 3386"/>
              <a:gd name="T67" fmla="*/ 1644 h 3170"/>
              <a:gd name="T68" fmla="*/ 2817 w 3386"/>
              <a:gd name="T69" fmla="*/ 1555 h 3170"/>
              <a:gd name="T70" fmla="*/ 3087 w 3386"/>
              <a:gd name="T71" fmla="*/ 1254 h 3170"/>
              <a:gd name="T72" fmla="*/ 3292 w 3386"/>
              <a:gd name="T73" fmla="*/ 1236 h 3170"/>
              <a:gd name="T74" fmla="*/ 3386 w 3386"/>
              <a:gd name="T75" fmla="*/ 1511 h 3170"/>
              <a:gd name="T76" fmla="*/ 3343 w 3386"/>
              <a:gd name="T77" fmla="*/ 1722 h 3170"/>
              <a:gd name="T78" fmla="*/ 3325 w 3386"/>
              <a:gd name="T79" fmla="*/ 2112 h 3170"/>
              <a:gd name="T80" fmla="*/ 3301 w 3386"/>
              <a:gd name="T81" fmla="*/ 2370 h 3170"/>
              <a:gd name="T82" fmla="*/ 3170 w 3386"/>
              <a:gd name="T83" fmla="*/ 2429 h 3170"/>
              <a:gd name="T84" fmla="*/ 2952 w 3386"/>
              <a:gd name="T85" fmla="*/ 2482 h 3170"/>
              <a:gd name="T86" fmla="*/ 2909 w 3386"/>
              <a:gd name="T87" fmla="*/ 2710 h 3170"/>
              <a:gd name="T88" fmla="*/ 3044 w 3386"/>
              <a:gd name="T89" fmla="*/ 3123 h 3170"/>
              <a:gd name="T90" fmla="*/ 2742 w 3386"/>
              <a:gd name="T91" fmla="*/ 2945 h 3170"/>
              <a:gd name="T92" fmla="*/ 2566 w 3386"/>
              <a:gd name="T93" fmla="*/ 3039 h 3170"/>
              <a:gd name="T94" fmla="*/ 2575 w 3386"/>
              <a:gd name="T95" fmla="*/ 3108 h 3170"/>
              <a:gd name="T96" fmla="*/ 2456 w 3386"/>
              <a:gd name="T97" fmla="*/ 3170 h 3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86" h="3170">
                <a:moveTo>
                  <a:pt x="2456" y="3170"/>
                </a:moveTo>
                <a:cubicBezTo>
                  <a:pt x="2415" y="3127"/>
                  <a:pt x="2374" y="3086"/>
                  <a:pt x="2335" y="3046"/>
                </a:cubicBezTo>
                <a:cubicBezTo>
                  <a:pt x="2285" y="2937"/>
                  <a:pt x="2256" y="2887"/>
                  <a:pt x="2167" y="2898"/>
                </a:cubicBezTo>
                <a:cubicBezTo>
                  <a:pt x="2148" y="2940"/>
                  <a:pt x="2128" y="2982"/>
                  <a:pt x="2109" y="3024"/>
                </a:cubicBezTo>
                <a:cubicBezTo>
                  <a:pt x="2058" y="3023"/>
                  <a:pt x="1998" y="2900"/>
                  <a:pt x="1994" y="2887"/>
                </a:cubicBezTo>
                <a:cubicBezTo>
                  <a:pt x="1975" y="2886"/>
                  <a:pt x="1972" y="2857"/>
                  <a:pt x="1966" y="2847"/>
                </a:cubicBezTo>
                <a:cubicBezTo>
                  <a:pt x="1944" y="2840"/>
                  <a:pt x="1921" y="2833"/>
                  <a:pt x="1899" y="2829"/>
                </a:cubicBezTo>
                <a:cubicBezTo>
                  <a:pt x="1836" y="2722"/>
                  <a:pt x="1800" y="2735"/>
                  <a:pt x="1727" y="2726"/>
                </a:cubicBezTo>
                <a:cubicBezTo>
                  <a:pt x="1724" y="2729"/>
                  <a:pt x="1721" y="2736"/>
                  <a:pt x="1717" y="2742"/>
                </a:cubicBezTo>
                <a:cubicBezTo>
                  <a:pt x="1586" y="2805"/>
                  <a:pt x="1612" y="2677"/>
                  <a:pt x="1616" y="2612"/>
                </a:cubicBezTo>
                <a:cubicBezTo>
                  <a:pt x="1575" y="2568"/>
                  <a:pt x="1562" y="2575"/>
                  <a:pt x="1530" y="2574"/>
                </a:cubicBezTo>
                <a:cubicBezTo>
                  <a:pt x="1511" y="2593"/>
                  <a:pt x="1491" y="2615"/>
                  <a:pt x="1472" y="2638"/>
                </a:cubicBezTo>
                <a:cubicBezTo>
                  <a:pt x="1459" y="2644"/>
                  <a:pt x="1446" y="2650"/>
                  <a:pt x="1434" y="2660"/>
                </a:cubicBezTo>
                <a:cubicBezTo>
                  <a:pt x="1392" y="2718"/>
                  <a:pt x="1273" y="2734"/>
                  <a:pt x="1219" y="2740"/>
                </a:cubicBezTo>
                <a:cubicBezTo>
                  <a:pt x="1104" y="2688"/>
                  <a:pt x="1069" y="2654"/>
                  <a:pt x="1051" y="2565"/>
                </a:cubicBezTo>
                <a:cubicBezTo>
                  <a:pt x="987" y="2465"/>
                  <a:pt x="1000" y="2495"/>
                  <a:pt x="917" y="2483"/>
                </a:cubicBezTo>
                <a:cubicBezTo>
                  <a:pt x="914" y="2483"/>
                  <a:pt x="911" y="2486"/>
                  <a:pt x="907" y="2489"/>
                </a:cubicBezTo>
                <a:cubicBezTo>
                  <a:pt x="872" y="2472"/>
                  <a:pt x="863" y="2449"/>
                  <a:pt x="863" y="2426"/>
                </a:cubicBezTo>
                <a:cubicBezTo>
                  <a:pt x="892" y="2410"/>
                  <a:pt x="933" y="2415"/>
                  <a:pt x="975" y="2383"/>
                </a:cubicBezTo>
                <a:cubicBezTo>
                  <a:pt x="975" y="2331"/>
                  <a:pt x="966" y="2301"/>
                  <a:pt x="960" y="2275"/>
                </a:cubicBezTo>
                <a:cubicBezTo>
                  <a:pt x="950" y="2258"/>
                  <a:pt x="941" y="2245"/>
                  <a:pt x="934" y="2231"/>
                </a:cubicBezTo>
                <a:cubicBezTo>
                  <a:pt x="861" y="2230"/>
                  <a:pt x="867" y="2240"/>
                  <a:pt x="835" y="2304"/>
                </a:cubicBezTo>
                <a:cubicBezTo>
                  <a:pt x="774" y="2303"/>
                  <a:pt x="739" y="2253"/>
                  <a:pt x="704" y="2239"/>
                </a:cubicBezTo>
                <a:cubicBezTo>
                  <a:pt x="692" y="2186"/>
                  <a:pt x="685" y="2189"/>
                  <a:pt x="663" y="2159"/>
                </a:cubicBezTo>
                <a:cubicBezTo>
                  <a:pt x="660" y="2133"/>
                  <a:pt x="660" y="2107"/>
                  <a:pt x="661" y="2080"/>
                </a:cubicBezTo>
                <a:cubicBezTo>
                  <a:pt x="722" y="2036"/>
                  <a:pt x="750" y="1994"/>
                  <a:pt x="786" y="1939"/>
                </a:cubicBezTo>
                <a:cubicBezTo>
                  <a:pt x="799" y="1828"/>
                  <a:pt x="883" y="1781"/>
                  <a:pt x="915" y="1697"/>
                </a:cubicBezTo>
                <a:cubicBezTo>
                  <a:pt x="915" y="1674"/>
                  <a:pt x="915" y="1655"/>
                  <a:pt x="919" y="1635"/>
                </a:cubicBezTo>
                <a:cubicBezTo>
                  <a:pt x="941" y="1636"/>
                  <a:pt x="951" y="1655"/>
                  <a:pt x="957" y="1672"/>
                </a:cubicBezTo>
                <a:cubicBezTo>
                  <a:pt x="957" y="1711"/>
                  <a:pt x="928" y="1773"/>
                  <a:pt x="998" y="1811"/>
                </a:cubicBezTo>
                <a:cubicBezTo>
                  <a:pt x="1030" y="1811"/>
                  <a:pt x="1074" y="1819"/>
                  <a:pt x="1110" y="1784"/>
                </a:cubicBezTo>
                <a:cubicBezTo>
                  <a:pt x="1110" y="1712"/>
                  <a:pt x="1120" y="1614"/>
                  <a:pt x="1108" y="1568"/>
                </a:cubicBezTo>
                <a:cubicBezTo>
                  <a:pt x="1025" y="1481"/>
                  <a:pt x="1054" y="1432"/>
                  <a:pt x="1093" y="1364"/>
                </a:cubicBezTo>
                <a:cubicBezTo>
                  <a:pt x="1093" y="1289"/>
                  <a:pt x="1052" y="1200"/>
                  <a:pt x="1033" y="1189"/>
                </a:cubicBezTo>
                <a:cubicBezTo>
                  <a:pt x="1030" y="1163"/>
                  <a:pt x="1027" y="1137"/>
                  <a:pt x="1024" y="1110"/>
                </a:cubicBezTo>
                <a:cubicBezTo>
                  <a:pt x="1037" y="1081"/>
                  <a:pt x="1050" y="1052"/>
                  <a:pt x="1063" y="1026"/>
                </a:cubicBezTo>
                <a:cubicBezTo>
                  <a:pt x="1063" y="967"/>
                  <a:pt x="1089" y="922"/>
                  <a:pt x="1105" y="867"/>
                </a:cubicBezTo>
                <a:cubicBezTo>
                  <a:pt x="1106" y="739"/>
                  <a:pt x="1040" y="561"/>
                  <a:pt x="957" y="516"/>
                </a:cubicBezTo>
                <a:cubicBezTo>
                  <a:pt x="877" y="514"/>
                  <a:pt x="839" y="516"/>
                  <a:pt x="797" y="558"/>
                </a:cubicBezTo>
                <a:cubicBezTo>
                  <a:pt x="749" y="642"/>
                  <a:pt x="746" y="652"/>
                  <a:pt x="659" y="669"/>
                </a:cubicBezTo>
                <a:cubicBezTo>
                  <a:pt x="579" y="667"/>
                  <a:pt x="522" y="698"/>
                  <a:pt x="461" y="707"/>
                </a:cubicBezTo>
                <a:cubicBezTo>
                  <a:pt x="391" y="669"/>
                  <a:pt x="401" y="620"/>
                  <a:pt x="388" y="584"/>
                </a:cubicBezTo>
                <a:cubicBezTo>
                  <a:pt x="376" y="492"/>
                  <a:pt x="348" y="442"/>
                  <a:pt x="313" y="405"/>
                </a:cubicBezTo>
                <a:cubicBezTo>
                  <a:pt x="160" y="336"/>
                  <a:pt x="134" y="351"/>
                  <a:pt x="133" y="492"/>
                </a:cubicBezTo>
                <a:cubicBezTo>
                  <a:pt x="89" y="455"/>
                  <a:pt x="44" y="421"/>
                  <a:pt x="3" y="387"/>
                </a:cubicBezTo>
                <a:cubicBezTo>
                  <a:pt x="0" y="381"/>
                  <a:pt x="0" y="374"/>
                  <a:pt x="0" y="368"/>
                </a:cubicBezTo>
                <a:cubicBezTo>
                  <a:pt x="19" y="345"/>
                  <a:pt x="38" y="323"/>
                  <a:pt x="61" y="300"/>
                </a:cubicBezTo>
                <a:cubicBezTo>
                  <a:pt x="64" y="261"/>
                  <a:pt x="71" y="222"/>
                  <a:pt x="77" y="186"/>
                </a:cubicBezTo>
                <a:cubicBezTo>
                  <a:pt x="62" y="173"/>
                  <a:pt x="46" y="159"/>
                  <a:pt x="33" y="146"/>
                </a:cubicBezTo>
                <a:cubicBezTo>
                  <a:pt x="97" y="108"/>
                  <a:pt x="161" y="74"/>
                  <a:pt x="225" y="39"/>
                </a:cubicBezTo>
                <a:cubicBezTo>
                  <a:pt x="293" y="15"/>
                  <a:pt x="341" y="0"/>
                  <a:pt x="439" y="22"/>
                </a:cubicBezTo>
                <a:cubicBezTo>
                  <a:pt x="490" y="62"/>
                  <a:pt x="535" y="73"/>
                  <a:pt x="624" y="82"/>
                </a:cubicBezTo>
                <a:cubicBezTo>
                  <a:pt x="714" y="58"/>
                  <a:pt x="752" y="56"/>
                  <a:pt x="861" y="108"/>
                </a:cubicBezTo>
                <a:cubicBezTo>
                  <a:pt x="940" y="201"/>
                  <a:pt x="1029" y="331"/>
                  <a:pt x="1137" y="455"/>
                </a:cubicBezTo>
                <a:cubicBezTo>
                  <a:pt x="1155" y="505"/>
                  <a:pt x="1174" y="554"/>
                  <a:pt x="1196" y="607"/>
                </a:cubicBezTo>
                <a:cubicBezTo>
                  <a:pt x="1238" y="648"/>
                  <a:pt x="1279" y="688"/>
                  <a:pt x="1324" y="728"/>
                </a:cubicBezTo>
                <a:cubicBezTo>
                  <a:pt x="1374" y="795"/>
                  <a:pt x="1384" y="799"/>
                  <a:pt x="1393" y="907"/>
                </a:cubicBezTo>
                <a:cubicBezTo>
                  <a:pt x="1405" y="927"/>
                  <a:pt x="1450" y="954"/>
                  <a:pt x="1494" y="991"/>
                </a:cubicBezTo>
                <a:cubicBezTo>
                  <a:pt x="1498" y="998"/>
                  <a:pt x="1504" y="1008"/>
                  <a:pt x="1510" y="1018"/>
                </a:cubicBezTo>
                <a:cubicBezTo>
                  <a:pt x="1510" y="1054"/>
                  <a:pt x="1510" y="1077"/>
                  <a:pt x="1532" y="1146"/>
                </a:cubicBezTo>
                <a:cubicBezTo>
                  <a:pt x="1551" y="1160"/>
                  <a:pt x="1669" y="1166"/>
                  <a:pt x="1730" y="1148"/>
                </a:cubicBezTo>
                <a:cubicBezTo>
                  <a:pt x="1781" y="1149"/>
                  <a:pt x="1791" y="1143"/>
                  <a:pt x="1867" y="1191"/>
                </a:cubicBezTo>
                <a:cubicBezTo>
                  <a:pt x="1889" y="1191"/>
                  <a:pt x="1912" y="1192"/>
                  <a:pt x="1937" y="1192"/>
                </a:cubicBezTo>
                <a:cubicBezTo>
                  <a:pt x="1960" y="1170"/>
                  <a:pt x="1957" y="1170"/>
                  <a:pt x="2014" y="1171"/>
                </a:cubicBezTo>
                <a:cubicBezTo>
                  <a:pt x="2056" y="1209"/>
                  <a:pt x="2097" y="1249"/>
                  <a:pt x="2138" y="1289"/>
                </a:cubicBezTo>
                <a:cubicBezTo>
                  <a:pt x="2180" y="1290"/>
                  <a:pt x="2240" y="1285"/>
                  <a:pt x="2288" y="1336"/>
                </a:cubicBezTo>
                <a:cubicBezTo>
                  <a:pt x="2304" y="1375"/>
                  <a:pt x="2319" y="1415"/>
                  <a:pt x="2338" y="1455"/>
                </a:cubicBezTo>
                <a:cubicBezTo>
                  <a:pt x="2354" y="1530"/>
                  <a:pt x="2423" y="1729"/>
                  <a:pt x="2567" y="1644"/>
                </a:cubicBezTo>
                <a:cubicBezTo>
                  <a:pt x="2628" y="1636"/>
                  <a:pt x="2695" y="1614"/>
                  <a:pt x="2772" y="1590"/>
                </a:cubicBezTo>
                <a:cubicBezTo>
                  <a:pt x="2785" y="1577"/>
                  <a:pt x="2801" y="1565"/>
                  <a:pt x="2817" y="1555"/>
                </a:cubicBezTo>
                <a:cubicBezTo>
                  <a:pt x="2875" y="1452"/>
                  <a:pt x="2920" y="1410"/>
                  <a:pt x="3010" y="1337"/>
                </a:cubicBezTo>
                <a:cubicBezTo>
                  <a:pt x="3036" y="1309"/>
                  <a:pt x="3062" y="1280"/>
                  <a:pt x="3087" y="1254"/>
                </a:cubicBezTo>
                <a:cubicBezTo>
                  <a:pt x="3135" y="1213"/>
                  <a:pt x="3184" y="1172"/>
                  <a:pt x="3235" y="1130"/>
                </a:cubicBezTo>
                <a:cubicBezTo>
                  <a:pt x="3312" y="1145"/>
                  <a:pt x="3315" y="1132"/>
                  <a:pt x="3292" y="1236"/>
                </a:cubicBezTo>
                <a:cubicBezTo>
                  <a:pt x="3292" y="1279"/>
                  <a:pt x="3291" y="1325"/>
                  <a:pt x="3291" y="1371"/>
                </a:cubicBezTo>
                <a:cubicBezTo>
                  <a:pt x="3313" y="1397"/>
                  <a:pt x="3371" y="1438"/>
                  <a:pt x="3386" y="1511"/>
                </a:cubicBezTo>
                <a:cubicBezTo>
                  <a:pt x="3383" y="1553"/>
                  <a:pt x="3379" y="1596"/>
                  <a:pt x="3376" y="1641"/>
                </a:cubicBezTo>
                <a:cubicBezTo>
                  <a:pt x="3363" y="1667"/>
                  <a:pt x="3353" y="1693"/>
                  <a:pt x="3343" y="1722"/>
                </a:cubicBezTo>
                <a:cubicBezTo>
                  <a:pt x="3308" y="1758"/>
                  <a:pt x="3314" y="1830"/>
                  <a:pt x="3329" y="1905"/>
                </a:cubicBezTo>
                <a:cubicBezTo>
                  <a:pt x="3326" y="1974"/>
                  <a:pt x="3325" y="2043"/>
                  <a:pt x="3325" y="2112"/>
                </a:cubicBezTo>
                <a:cubicBezTo>
                  <a:pt x="3315" y="2151"/>
                  <a:pt x="3305" y="2193"/>
                  <a:pt x="3296" y="2235"/>
                </a:cubicBezTo>
                <a:cubicBezTo>
                  <a:pt x="3295" y="2278"/>
                  <a:pt x="3298" y="2324"/>
                  <a:pt x="3301" y="2370"/>
                </a:cubicBezTo>
                <a:cubicBezTo>
                  <a:pt x="3282" y="2389"/>
                  <a:pt x="3266" y="2411"/>
                  <a:pt x="3240" y="2424"/>
                </a:cubicBezTo>
                <a:cubicBezTo>
                  <a:pt x="3215" y="2423"/>
                  <a:pt x="3192" y="2426"/>
                  <a:pt x="3170" y="2429"/>
                </a:cubicBezTo>
                <a:cubicBezTo>
                  <a:pt x="3087" y="2400"/>
                  <a:pt x="3055" y="2403"/>
                  <a:pt x="3004" y="2398"/>
                </a:cubicBezTo>
                <a:cubicBezTo>
                  <a:pt x="2975" y="2427"/>
                  <a:pt x="2975" y="2453"/>
                  <a:pt x="2952" y="2482"/>
                </a:cubicBezTo>
                <a:cubicBezTo>
                  <a:pt x="2863" y="2503"/>
                  <a:pt x="2850" y="2535"/>
                  <a:pt x="2859" y="2630"/>
                </a:cubicBezTo>
                <a:cubicBezTo>
                  <a:pt x="2874" y="2657"/>
                  <a:pt x="2890" y="2684"/>
                  <a:pt x="2909" y="2710"/>
                </a:cubicBezTo>
                <a:cubicBezTo>
                  <a:pt x="2922" y="2789"/>
                  <a:pt x="2959" y="2888"/>
                  <a:pt x="3016" y="2995"/>
                </a:cubicBezTo>
                <a:cubicBezTo>
                  <a:pt x="3026" y="3037"/>
                  <a:pt x="3035" y="3080"/>
                  <a:pt x="3044" y="3123"/>
                </a:cubicBezTo>
                <a:cubicBezTo>
                  <a:pt x="2936" y="3120"/>
                  <a:pt x="2875" y="3034"/>
                  <a:pt x="2831" y="3009"/>
                </a:cubicBezTo>
                <a:cubicBezTo>
                  <a:pt x="2831" y="2941"/>
                  <a:pt x="2764" y="2923"/>
                  <a:pt x="2742" y="2945"/>
                </a:cubicBezTo>
                <a:cubicBezTo>
                  <a:pt x="2739" y="2951"/>
                  <a:pt x="2739" y="2958"/>
                  <a:pt x="2738" y="2968"/>
                </a:cubicBezTo>
                <a:cubicBezTo>
                  <a:pt x="2668" y="2976"/>
                  <a:pt x="2620" y="3014"/>
                  <a:pt x="2566" y="3039"/>
                </a:cubicBezTo>
                <a:cubicBezTo>
                  <a:pt x="2565" y="3058"/>
                  <a:pt x="2565" y="3078"/>
                  <a:pt x="2565" y="3098"/>
                </a:cubicBezTo>
                <a:cubicBezTo>
                  <a:pt x="2568" y="3101"/>
                  <a:pt x="2572" y="3104"/>
                  <a:pt x="2575" y="3108"/>
                </a:cubicBezTo>
                <a:cubicBezTo>
                  <a:pt x="2543" y="3123"/>
                  <a:pt x="2533" y="3136"/>
                  <a:pt x="2514" y="3155"/>
                </a:cubicBezTo>
                <a:cubicBezTo>
                  <a:pt x="2495" y="3158"/>
                  <a:pt x="2475" y="3164"/>
                  <a:pt x="2456" y="3170"/>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09" name="Freeform 34"/>
          <p:cNvSpPr/>
          <p:nvPr/>
        </p:nvSpPr>
        <p:spPr bwMode="auto">
          <a:xfrm>
            <a:off x="3253339" y="2577226"/>
            <a:ext cx="1873602" cy="1671095"/>
          </a:xfrm>
          <a:custGeom>
            <a:avLst/>
            <a:gdLst>
              <a:gd name="T0" fmla="*/ 3758 w 4310"/>
              <a:gd name="T1" fmla="*/ 2973 h 3842"/>
              <a:gd name="T2" fmla="*/ 3714 w 4310"/>
              <a:gd name="T3" fmla="*/ 3340 h 3842"/>
              <a:gd name="T4" fmla="*/ 3553 w 4310"/>
              <a:gd name="T5" fmla="*/ 3513 h 3842"/>
              <a:gd name="T6" fmla="*/ 3575 w 4310"/>
              <a:gd name="T7" fmla="*/ 3648 h 3842"/>
              <a:gd name="T8" fmla="*/ 3542 w 4310"/>
              <a:gd name="T9" fmla="*/ 3791 h 3842"/>
              <a:gd name="T10" fmla="*/ 3222 w 4310"/>
              <a:gd name="T11" fmla="*/ 3842 h 3842"/>
              <a:gd name="T12" fmla="*/ 3130 w 4310"/>
              <a:gd name="T13" fmla="*/ 3764 h 3842"/>
              <a:gd name="T14" fmla="*/ 3045 w 4310"/>
              <a:gd name="T15" fmla="*/ 3572 h 3842"/>
              <a:gd name="T16" fmla="*/ 2838 w 4310"/>
              <a:gd name="T17" fmla="*/ 3413 h 3842"/>
              <a:gd name="T18" fmla="*/ 2551 w 4310"/>
              <a:gd name="T19" fmla="*/ 3295 h 3842"/>
              <a:gd name="T20" fmla="*/ 2537 w 4310"/>
              <a:gd name="T21" fmla="*/ 3524 h 3842"/>
              <a:gd name="T22" fmla="*/ 2412 w 4310"/>
              <a:gd name="T23" fmla="*/ 3569 h 3842"/>
              <a:gd name="T24" fmla="*/ 2108 w 4310"/>
              <a:gd name="T25" fmla="*/ 3185 h 3842"/>
              <a:gd name="T26" fmla="*/ 2337 w 4310"/>
              <a:gd name="T27" fmla="*/ 3263 h 3842"/>
              <a:gd name="T28" fmla="*/ 2485 w 4310"/>
              <a:gd name="T29" fmla="*/ 3178 h 3842"/>
              <a:gd name="T30" fmla="*/ 2592 w 4310"/>
              <a:gd name="T31" fmla="*/ 2821 h 3842"/>
              <a:gd name="T32" fmla="*/ 2734 w 4310"/>
              <a:gd name="T33" fmla="*/ 2723 h 3842"/>
              <a:gd name="T34" fmla="*/ 2675 w 4310"/>
              <a:gd name="T35" fmla="*/ 2410 h 3842"/>
              <a:gd name="T36" fmla="*/ 2593 w 4310"/>
              <a:gd name="T37" fmla="*/ 2150 h 3842"/>
              <a:gd name="T38" fmla="*/ 2367 w 4310"/>
              <a:gd name="T39" fmla="*/ 1987 h 3842"/>
              <a:gd name="T40" fmla="*/ 1995 w 4310"/>
              <a:gd name="T41" fmla="*/ 1656 h 3842"/>
              <a:gd name="T42" fmla="*/ 1829 w 4310"/>
              <a:gd name="T43" fmla="*/ 1669 h 3842"/>
              <a:gd name="T44" fmla="*/ 1562 w 4310"/>
              <a:gd name="T45" fmla="*/ 1482 h 3842"/>
              <a:gd name="T46" fmla="*/ 1154 w 4310"/>
              <a:gd name="T47" fmla="*/ 1373 h 3842"/>
              <a:gd name="T48" fmla="*/ 1111 w 4310"/>
              <a:gd name="T49" fmla="*/ 1572 h 3842"/>
              <a:gd name="T50" fmla="*/ 700 w 4310"/>
              <a:gd name="T51" fmla="*/ 1349 h 3842"/>
              <a:gd name="T52" fmla="*/ 120 w 4310"/>
              <a:gd name="T53" fmla="*/ 1187 h 3842"/>
              <a:gd name="T54" fmla="*/ 53 w 4310"/>
              <a:gd name="T55" fmla="*/ 1034 h 3842"/>
              <a:gd name="T56" fmla="*/ 112 w 4310"/>
              <a:gd name="T57" fmla="*/ 790 h 3842"/>
              <a:gd name="T58" fmla="*/ 394 w 4310"/>
              <a:gd name="T59" fmla="*/ 650 h 3842"/>
              <a:gd name="T60" fmla="*/ 757 w 4310"/>
              <a:gd name="T61" fmla="*/ 414 h 3842"/>
              <a:gd name="T62" fmla="*/ 969 w 4310"/>
              <a:gd name="T63" fmla="*/ 239 h 3842"/>
              <a:gd name="T64" fmla="*/ 1353 w 4310"/>
              <a:gd name="T65" fmla="*/ 104 h 3842"/>
              <a:gd name="T66" fmla="*/ 1421 w 4310"/>
              <a:gd name="T67" fmla="*/ 385 h 3842"/>
              <a:gd name="T68" fmla="*/ 1385 w 4310"/>
              <a:gd name="T69" fmla="*/ 616 h 3842"/>
              <a:gd name="T70" fmla="*/ 1541 w 4310"/>
              <a:gd name="T71" fmla="*/ 790 h 3842"/>
              <a:gd name="T72" fmla="*/ 1629 w 4310"/>
              <a:gd name="T73" fmla="*/ 937 h 3842"/>
              <a:gd name="T74" fmla="*/ 2029 w 4310"/>
              <a:gd name="T75" fmla="*/ 907 h 3842"/>
              <a:gd name="T76" fmla="*/ 1854 w 4310"/>
              <a:gd name="T77" fmla="*/ 1191 h 3842"/>
              <a:gd name="T78" fmla="*/ 2096 w 4310"/>
              <a:gd name="T79" fmla="*/ 1371 h 3842"/>
              <a:gd name="T80" fmla="*/ 2289 w 4310"/>
              <a:gd name="T81" fmla="*/ 1647 h 3842"/>
              <a:gd name="T82" fmla="*/ 2562 w 4310"/>
              <a:gd name="T83" fmla="*/ 1474 h 3842"/>
              <a:gd name="T84" fmla="*/ 2760 w 4310"/>
              <a:gd name="T85" fmla="*/ 1528 h 3842"/>
              <a:gd name="T86" fmla="*/ 3029 w 4310"/>
              <a:gd name="T87" fmla="*/ 1404 h 3842"/>
              <a:gd name="T88" fmla="*/ 2922 w 4310"/>
              <a:gd name="T89" fmla="*/ 1637 h 3842"/>
              <a:gd name="T90" fmla="*/ 2923 w 4310"/>
              <a:gd name="T91" fmla="*/ 2020 h 3842"/>
              <a:gd name="T92" fmla="*/ 3101 w 4310"/>
              <a:gd name="T93" fmla="*/ 2130 h 3842"/>
              <a:gd name="T94" fmla="*/ 3362 w 4310"/>
              <a:gd name="T95" fmla="*/ 2365 h 3842"/>
              <a:gd name="T96" fmla="*/ 3421 w 4310"/>
              <a:gd name="T97" fmla="*/ 2724 h 3842"/>
              <a:gd name="T98" fmla="*/ 3709 w 4310"/>
              <a:gd name="T99" fmla="*/ 2811 h 3842"/>
              <a:gd name="T100" fmla="*/ 3792 w 4310"/>
              <a:gd name="T101" fmla="*/ 2543 h 3842"/>
              <a:gd name="T102" fmla="*/ 3774 w 4310"/>
              <a:gd name="T103" fmla="*/ 2337 h 3842"/>
              <a:gd name="T104" fmla="*/ 3845 w 4310"/>
              <a:gd name="T105" fmla="*/ 2227 h 3842"/>
              <a:gd name="T106" fmla="*/ 3906 w 4310"/>
              <a:gd name="T107" fmla="*/ 2261 h 3842"/>
              <a:gd name="T108" fmla="*/ 4109 w 4310"/>
              <a:gd name="T109" fmla="*/ 2417 h 3842"/>
              <a:gd name="T110" fmla="*/ 4310 w 4310"/>
              <a:gd name="T111" fmla="*/ 2527 h 3842"/>
              <a:gd name="T112" fmla="*/ 4286 w 4310"/>
              <a:gd name="T113" fmla="*/ 2808 h 3842"/>
              <a:gd name="T114" fmla="*/ 4206 w 4310"/>
              <a:gd name="T115" fmla="*/ 2878 h 3842"/>
              <a:gd name="T116" fmla="*/ 4042 w 4310"/>
              <a:gd name="T117" fmla="*/ 3044 h 3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10" h="3842">
                <a:moveTo>
                  <a:pt x="4013" y="3050"/>
                </a:moveTo>
                <a:cubicBezTo>
                  <a:pt x="3913" y="2968"/>
                  <a:pt x="3841" y="2971"/>
                  <a:pt x="3758" y="2973"/>
                </a:cubicBezTo>
                <a:cubicBezTo>
                  <a:pt x="3741" y="2981"/>
                  <a:pt x="3719" y="2988"/>
                  <a:pt x="3691" y="2993"/>
                </a:cubicBezTo>
                <a:cubicBezTo>
                  <a:pt x="3623" y="3092"/>
                  <a:pt x="3657" y="3211"/>
                  <a:pt x="3714" y="3340"/>
                </a:cubicBezTo>
                <a:cubicBezTo>
                  <a:pt x="3717" y="3393"/>
                  <a:pt x="3726" y="3445"/>
                  <a:pt x="3707" y="3517"/>
                </a:cubicBezTo>
                <a:cubicBezTo>
                  <a:pt x="3655" y="3516"/>
                  <a:pt x="3604" y="3514"/>
                  <a:pt x="3553" y="3513"/>
                </a:cubicBezTo>
                <a:cubicBezTo>
                  <a:pt x="3502" y="3538"/>
                  <a:pt x="3521" y="3535"/>
                  <a:pt x="3511" y="3600"/>
                </a:cubicBezTo>
                <a:cubicBezTo>
                  <a:pt x="3530" y="3614"/>
                  <a:pt x="3553" y="3631"/>
                  <a:pt x="3575" y="3648"/>
                </a:cubicBezTo>
                <a:cubicBezTo>
                  <a:pt x="3575" y="3664"/>
                  <a:pt x="3575" y="3681"/>
                  <a:pt x="3575" y="3697"/>
                </a:cubicBezTo>
                <a:cubicBezTo>
                  <a:pt x="3562" y="3726"/>
                  <a:pt x="3552" y="3759"/>
                  <a:pt x="3542" y="3791"/>
                </a:cubicBezTo>
                <a:cubicBezTo>
                  <a:pt x="3465" y="3789"/>
                  <a:pt x="3446" y="3825"/>
                  <a:pt x="3395" y="3840"/>
                </a:cubicBezTo>
                <a:cubicBezTo>
                  <a:pt x="3337" y="3838"/>
                  <a:pt x="3280" y="3840"/>
                  <a:pt x="3222" y="3842"/>
                </a:cubicBezTo>
                <a:cubicBezTo>
                  <a:pt x="3216" y="3839"/>
                  <a:pt x="3210" y="3835"/>
                  <a:pt x="3206" y="3835"/>
                </a:cubicBezTo>
                <a:cubicBezTo>
                  <a:pt x="3178" y="3789"/>
                  <a:pt x="3146" y="3765"/>
                  <a:pt x="3130" y="3764"/>
                </a:cubicBezTo>
                <a:cubicBezTo>
                  <a:pt x="3124" y="3748"/>
                  <a:pt x="3117" y="3731"/>
                  <a:pt x="3111" y="3715"/>
                </a:cubicBezTo>
                <a:cubicBezTo>
                  <a:pt x="3089" y="3665"/>
                  <a:pt x="3067" y="3619"/>
                  <a:pt x="3045" y="3572"/>
                </a:cubicBezTo>
                <a:cubicBezTo>
                  <a:pt x="3019" y="3552"/>
                  <a:pt x="2994" y="3532"/>
                  <a:pt x="2972" y="3512"/>
                </a:cubicBezTo>
                <a:cubicBezTo>
                  <a:pt x="2934" y="3448"/>
                  <a:pt x="2870" y="3424"/>
                  <a:pt x="2838" y="3413"/>
                </a:cubicBezTo>
                <a:cubicBezTo>
                  <a:pt x="2816" y="3400"/>
                  <a:pt x="2797" y="3386"/>
                  <a:pt x="2778" y="3372"/>
                </a:cubicBezTo>
                <a:cubicBezTo>
                  <a:pt x="2702" y="3210"/>
                  <a:pt x="2670" y="3222"/>
                  <a:pt x="2551" y="3295"/>
                </a:cubicBezTo>
                <a:cubicBezTo>
                  <a:pt x="2506" y="3339"/>
                  <a:pt x="2503" y="3326"/>
                  <a:pt x="2503" y="3408"/>
                </a:cubicBezTo>
                <a:cubicBezTo>
                  <a:pt x="2519" y="3431"/>
                  <a:pt x="2538" y="3465"/>
                  <a:pt x="2537" y="3524"/>
                </a:cubicBezTo>
                <a:cubicBezTo>
                  <a:pt x="2512" y="3539"/>
                  <a:pt x="2499" y="3555"/>
                  <a:pt x="2460" y="3567"/>
                </a:cubicBezTo>
                <a:cubicBezTo>
                  <a:pt x="2444" y="3567"/>
                  <a:pt x="2428" y="3567"/>
                  <a:pt x="2412" y="3569"/>
                </a:cubicBezTo>
                <a:cubicBezTo>
                  <a:pt x="2310" y="3508"/>
                  <a:pt x="2221" y="3437"/>
                  <a:pt x="2171" y="3370"/>
                </a:cubicBezTo>
                <a:cubicBezTo>
                  <a:pt x="2104" y="3336"/>
                  <a:pt x="2108" y="3211"/>
                  <a:pt x="2108" y="3185"/>
                </a:cubicBezTo>
                <a:cubicBezTo>
                  <a:pt x="2149" y="3186"/>
                  <a:pt x="2191" y="3187"/>
                  <a:pt x="2236" y="3192"/>
                </a:cubicBezTo>
                <a:cubicBezTo>
                  <a:pt x="2267" y="3215"/>
                  <a:pt x="2302" y="3239"/>
                  <a:pt x="2337" y="3263"/>
                </a:cubicBezTo>
                <a:cubicBezTo>
                  <a:pt x="2389" y="3264"/>
                  <a:pt x="2440" y="3285"/>
                  <a:pt x="2485" y="3227"/>
                </a:cubicBezTo>
                <a:cubicBezTo>
                  <a:pt x="2485" y="3211"/>
                  <a:pt x="2485" y="3195"/>
                  <a:pt x="2485" y="3178"/>
                </a:cubicBezTo>
                <a:cubicBezTo>
                  <a:pt x="2440" y="3135"/>
                  <a:pt x="2393" y="3091"/>
                  <a:pt x="2383" y="3068"/>
                </a:cubicBezTo>
                <a:cubicBezTo>
                  <a:pt x="2451" y="3027"/>
                  <a:pt x="2573" y="2899"/>
                  <a:pt x="2592" y="2821"/>
                </a:cubicBezTo>
                <a:cubicBezTo>
                  <a:pt x="2621" y="2809"/>
                  <a:pt x="2657" y="2793"/>
                  <a:pt x="2676" y="2774"/>
                </a:cubicBezTo>
                <a:cubicBezTo>
                  <a:pt x="2692" y="2774"/>
                  <a:pt x="2718" y="2739"/>
                  <a:pt x="2734" y="2723"/>
                </a:cubicBezTo>
                <a:cubicBezTo>
                  <a:pt x="2731" y="2680"/>
                  <a:pt x="2728" y="2638"/>
                  <a:pt x="2728" y="2595"/>
                </a:cubicBezTo>
                <a:cubicBezTo>
                  <a:pt x="2658" y="2521"/>
                  <a:pt x="2687" y="2424"/>
                  <a:pt x="2675" y="2410"/>
                </a:cubicBezTo>
                <a:cubicBezTo>
                  <a:pt x="2653" y="2357"/>
                  <a:pt x="2631" y="2304"/>
                  <a:pt x="2612" y="2255"/>
                </a:cubicBezTo>
                <a:cubicBezTo>
                  <a:pt x="2606" y="2219"/>
                  <a:pt x="2599" y="2183"/>
                  <a:pt x="2593" y="2150"/>
                </a:cubicBezTo>
                <a:cubicBezTo>
                  <a:pt x="2568" y="2090"/>
                  <a:pt x="2527" y="1997"/>
                  <a:pt x="2511" y="1990"/>
                </a:cubicBezTo>
                <a:cubicBezTo>
                  <a:pt x="2463" y="1989"/>
                  <a:pt x="2415" y="1988"/>
                  <a:pt x="2367" y="1987"/>
                </a:cubicBezTo>
                <a:cubicBezTo>
                  <a:pt x="2278" y="1955"/>
                  <a:pt x="2186" y="1864"/>
                  <a:pt x="2138" y="1840"/>
                </a:cubicBezTo>
                <a:cubicBezTo>
                  <a:pt x="2091" y="1777"/>
                  <a:pt x="2043" y="1717"/>
                  <a:pt x="1995" y="1656"/>
                </a:cubicBezTo>
                <a:cubicBezTo>
                  <a:pt x="1944" y="1655"/>
                  <a:pt x="1938" y="1665"/>
                  <a:pt x="1906" y="1674"/>
                </a:cubicBezTo>
                <a:cubicBezTo>
                  <a:pt x="1880" y="1670"/>
                  <a:pt x="1855" y="1669"/>
                  <a:pt x="1829" y="1669"/>
                </a:cubicBezTo>
                <a:cubicBezTo>
                  <a:pt x="1782" y="1625"/>
                  <a:pt x="1734" y="1584"/>
                  <a:pt x="1689" y="1544"/>
                </a:cubicBezTo>
                <a:cubicBezTo>
                  <a:pt x="1645" y="1523"/>
                  <a:pt x="1603" y="1502"/>
                  <a:pt x="1562" y="1482"/>
                </a:cubicBezTo>
                <a:cubicBezTo>
                  <a:pt x="1482" y="1476"/>
                  <a:pt x="1415" y="1455"/>
                  <a:pt x="1371" y="1441"/>
                </a:cubicBezTo>
                <a:cubicBezTo>
                  <a:pt x="1272" y="1360"/>
                  <a:pt x="1243" y="1379"/>
                  <a:pt x="1154" y="1373"/>
                </a:cubicBezTo>
                <a:cubicBezTo>
                  <a:pt x="1134" y="1383"/>
                  <a:pt x="1115" y="1395"/>
                  <a:pt x="1099" y="1408"/>
                </a:cubicBezTo>
                <a:cubicBezTo>
                  <a:pt x="1099" y="1457"/>
                  <a:pt x="1127" y="1497"/>
                  <a:pt x="1111" y="1572"/>
                </a:cubicBezTo>
                <a:cubicBezTo>
                  <a:pt x="1024" y="1658"/>
                  <a:pt x="862" y="1497"/>
                  <a:pt x="824" y="1450"/>
                </a:cubicBezTo>
                <a:cubicBezTo>
                  <a:pt x="783" y="1416"/>
                  <a:pt x="741" y="1382"/>
                  <a:pt x="700" y="1349"/>
                </a:cubicBezTo>
                <a:cubicBezTo>
                  <a:pt x="614" y="1297"/>
                  <a:pt x="541" y="1250"/>
                  <a:pt x="477" y="1228"/>
                </a:cubicBezTo>
                <a:cubicBezTo>
                  <a:pt x="353" y="1225"/>
                  <a:pt x="215" y="1238"/>
                  <a:pt x="120" y="1187"/>
                </a:cubicBezTo>
                <a:cubicBezTo>
                  <a:pt x="107" y="1183"/>
                  <a:pt x="97" y="1183"/>
                  <a:pt x="88" y="1183"/>
                </a:cubicBezTo>
                <a:cubicBezTo>
                  <a:pt x="85" y="1133"/>
                  <a:pt x="63" y="1044"/>
                  <a:pt x="53" y="1034"/>
                </a:cubicBezTo>
                <a:cubicBezTo>
                  <a:pt x="41" y="962"/>
                  <a:pt x="0" y="905"/>
                  <a:pt x="64" y="887"/>
                </a:cubicBezTo>
                <a:cubicBezTo>
                  <a:pt x="83" y="855"/>
                  <a:pt x="103" y="826"/>
                  <a:pt x="112" y="790"/>
                </a:cubicBezTo>
                <a:cubicBezTo>
                  <a:pt x="183" y="792"/>
                  <a:pt x="298" y="795"/>
                  <a:pt x="362" y="731"/>
                </a:cubicBezTo>
                <a:cubicBezTo>
                  <a:pt x="372" y="702"/>
                  <a:pt x="381" y="676"/>
                  <a:pt x="394" y="650"/>
                </a:cubicBezTo>
                <a:cubicBezTo>
                  <a:pt x="417" y="624"/>
                  <a:pt x="439" y="599"/>
                  <a:pt x="462" y="576"/>
                </a:cubicBezTo>
                <a:cubicBezTo>
                  <a:pt x="523" y="418"/>
                  <a:pt x="581" y="429"/>
                  <a:pt x="757" y="414"/>
                </a:cubicBezTo>
                <a:cubicBezTo>
                  <a:pt x="779" y="414"/>
                  <a:pt x="945" y="431"/>
                  <a:pt x="993" y="384"/>
                </a:cubicBezTo>
                <a:cubicBezTo>
                  <a:pt x="984" y="334"/>
                  <a:pt x="975" y="285"/>
                  <a:pt x="969" y="239"/>
                </a:cubicBezTo>
                <a:cubicBezTo>
                  <a:pt x="969" y="150"/>
                  <a:pt x="973" y="0"/>
                  <a:pt x="1088" y="62"/>
                </a:cubicBezTo>
                <a:cubicBezTo>
                  <a:pt x="1174" y="74"/>
                  <a:pt x="1263" y="89"/>
                  <a:pt x="1353" y="104"/>
                </a:cubicBezTo>
                <a:cubicBezTo>
                  <a:pt x="1340" y="134"/>
                  <a:pt x="1343" y="186"/>
                  <a:pt x="1346" y="239"/>
                </a:cubicBezTo>
                <a:cubicBezTo>
                  <a:pt x="1374" y="282"/>
                  <a:pt x="1400" y="312"/>
                  <a:pt x="1421" y="385"/>
                </a:cubicBezTo>
                <a:cubicBezTo>
                  <a:pt x="1421" y="411"/>
                  <a:pt x="1421" y="437"/>
                  <a:pt x="1421" y="463"/>
                </a:cubicBezTo>
                <a:cubicBezTo>
                  <a:pt x="1405" y="505"/>
                  <a:pt x="1376" y="550"/>
                  <a:pt x="1385" y="616"/>
                </a:cubicBezTo>
                <a:cubicBezTo>
                  <a:pt x="1429" y="660"/>
                  <a:pt x="1474" y="703"/>
                  <a:pt x="1518" y="750"/>
                </a:cubicBezTo>
                <a:cubicBezTo>
                  <a:pt x="1525" y="764"/>
                  <a:pt x="1531" y="777"/>
                  <a:pt x="1541" y="790"/>
                </a:cubicBezTo>
                <a:cubicBezTo>
                  <a:pt x="1537" y="833"/>
                  <a:pt x="1537" y="875"/>
                  <a:pt x="1537" y="921"/>
                </a:cubicBezTo>
                <a:cubicBezTo>
                  <a:pt x="1546" y="931"/>
                  <a:pt x="1584" y="935"/>
                  <a:pt x="1629" y="937"/>
                </a:cubicBezTo>
                <a:cubicBezTo>
                  <a:pt x="1719" y="867"/>
                  <a:pt x="1872" y="851"/>
                  <a:pt x="2013" y="855"/>
                </a:cubicBezTo>
                <a:cubicBezTo>
                  <a:pt x="2016" y="871"/>
                  <a:pt x="2022" y="888"/>
                  <a:pt x="2029" y="907"/>
                </a:cubicBezTo>
                <a:cubicBezTo>
                  <a:pt x="2013" y="936"/>
                  <a:pt x="2000" y="969"/>
                  <a:pt x="1987" y="1001"/>
                </a:cubicBezTo>
                <a:cubicBezTo>
                  <a:pt x="1919" y="1078"/>
                  <a:pt x="1839" y="1070"/>
                  <a:pt x="1854" y="1191"/>
                </a:cubicBezTo>
                <a:cubicBezTo>
                  <a:pt x="1883" y="1202"/>
                  <a:pt x="1915" y="1216"/>
                  <a:pt x="1947" y="1230"/>
                </a:cubicBezTo>
                <a:cubicBezTo>
                  <a:pt x="1988" y="1286"/>
                  <a:pt x="2017" y="1320"/>
                  <a:pt x="2096" y="1371"/>
                </a:cubicBezTo>
                <a:cubicBezTo>
                  <a:pt x="2125" y="1401"/>
                  <a:pt x="2134" y="1496"/>
                  <a:pt x="2198" y="1524"/>
                </a:cubicBezTo>
                <a:cubicBezTo>
                  <a:pt x="2226" y="1564"/>
                  <a:pt x="2258" y="1604"/>
                  <a:pt x="2289" y="1647"/>
                </a:cubicBezTo>
                <a:cubicBezTo>
                  <a:pt x="2312" y="1658"/>
                  <a:pt x="2426" y="1723"/>
                  <a:pt x="2462" y="1652"/>
                </a:cubicBezTo>
                <a:cubicBezTo>
                  <a:pt x="2472" y="1511"/>
                  <a:pt x="2444" y="1491"/>
                  <a:pt x="2562" y="1474"/>
                </a:cubicBezTo>
                <a:cubicBezTo>
                  <a:pt x="2613" y="1476"/>
                  <a:pt x="2648" y="1460"/>
                  <a:pt x="2709" y="1524"/>
                </a:cubicBezTo>
                <a:cubicBezTo>
                  <a:pt x="2725" y="1524"/>
                  <a:pt x="2741" y="1525"/>
                  <a:pt x="2760" y="1528"/>
                </a:cubicBezTo>
                <a:cubicBezTo>
                  <a:pt x="2814" y="1504"/>
                  <a:pt x="2869" y="1456"/>
                  <a:pt x="2914" y="1434"/>
                </a:cubicBezTo>
                <a:cubicBezTo>
                  <a:pt x="2943" y="1405"/>
                  <a:pt x="2971" y="1409"/>
                  <a:pt x="3029" y="1404"/>
                </a:cubicBezTo>
                <a:cubicBezTo>
                  <a:pt x="3042" y="1424"/>
                  <a:pt x="3057" y="1444"/>
                  <a:pt x="3073" y="1468"/>
                </a:cubicBezTo>
                <a:cubicBezTo>
                  <a:pt x="3073" y="1533"/>
                  <a:pt x="2973" y="1603"/>
                  <a:pt x="2922" y="1637"/>
                </a:cubicBezTo>
                <a:cubicBezTo>
                  <a:pt x="2861" y="1714"/>
                  <a:pt x="2854" y="1760"/>
                  <a:pt x="2854" y="1881"/>
                </a:cubicBezTo>
                <a:cubicBezTo>
                  <a:pt x="2876" y="1928"/>
                  <a:pt x="2898" y="1974"/>
                  <a:pt x="2923" y="2020"/>
                </a:cubicBezTo>
                <a:cubicBezTo>
                  <a:pt x="2955" y="2061"/>
                  <a:pt x="3005" y="2140"/>
                  <a:pt x="3092" y="2143"/>
                </a:cubicBezTo>
                <a:cubicBezTo>
                  <a:pt x="3095" y="2136"/>
                  <a:pt x="3098" y="2133"/>
                  <a:pt x="3101" y="2130"/>
                </a:cubicBezTo>
                <a:cubicBezTo>
                  <a:pt x="3114" y="2130"/>
                  <a:pt x="3127" y="2130"/>
                  <a:pt x="3140" y="2131"/>
                </a:cubicBezTo>
                <a:cubicBezTo>
                  <a:pt x="3184" y="2145"/>
                  <a:pt x="3311" y="2282"/>
                  <a:pt x="3362" y="2365"/>
                </a:cubicBezTo>
                <a:cubicBezTo>
                  <a:pt x="3374" y="2435"/>
                  <a:pt x="3393" y="2520"/>
                  <a:pt x="3399" y="2628"/>
                </a:cubicBezTo>
                <a:cubicBezTo>
                  <a:pt x="3405" y="2658"/>
                  <a:pt x="3411" y="2691"/>
                  <a:pt x="3421" y="2724"/>
                </a:cubicBezTo>
                <a:cubicBezTo>
                  <a:pt x="3474" y="2797"/>
                  <a:pt x="3483" y="2777"/>
                  <a:pt x="3581" y="2861"/>
                </a:cubicBezTo>
                <a:cubicBezTo>
                  <a:pt x="3593" y="2862"/>
                  <a:pt x="3665" y="2827"/>
                  <a:pt x="3709" y="2811"/>
                </a:cubicBezTo>
                <a:cubicBezTo>
                  <a:pt x="3712" y="2771"/>
                  <a:pt x="3726" y="2769"/>
                  <a:pt x="3807" y="2750"/>
                </a:cubicBezTo>
                <a:cubicBezTo>
                  <a:pt x="3881" y="2677"/>
                  <a:pt x="3837" y="2590"/>
                  <a:pt x="3792" y="2543"/>
                </a:cubicBezTo>
                <a:cubicBezTo>
                  <a:pt x="3690" y="2515"/>
                  <a:pt x="3706" y="2499"/>
                  <a:pt x="3713" y="2423"/>
                </a:cubicBezTo>
                <a:cubicBezTo>
                  <a:pt x="3732" y="2394"/>
                  <a:pt x="3752" y="2365"/>
                  <a:pt x="3774" y="2337"/>
                </a:cubicBezTo>
                <a:cubicBezTo>
                  <a:pt x="3774" y="2304"/>
                  <a:pt x="3775" y="2271"/>
                  <a:pt x="3775" y="2238"/>
                </a:cubicBezTo>
                <a:cubicBezTo>
                  <a:pt x="3794" y="2219"/>
                  <a:pt x="3820" y="2230"/>
                  <a:pt x="3845" y="2227"/>
                </a:cubicBezTo>
                <a:cubicBezTo>
                  <a:pt x="3877" y="2195"/>
                  <a:pt x="3893" y="2179"/>
                  <a:pt x="3929" y="2164"/>
                </a:cubicBezTo>
                <a:cubicBezTo>
                  <a:pt x="3929" y="2180"/>
                  <a:pt x="3941" y="2226"/>
                  <a:pt x="3906" y="2261"/>
                </a:cubicBezTo>
                <a:cubicBezTo>
                  <a:pt x="3902" y="2281"/>
                  <a:pt x="3902" y="2304"/>
                  <a:pt x="3902" y="2327"/>
                </a:cubicBezTo>
                <a:cubicBezTo>
                  <a:pt x="3931" y="2373"/>
                  <a:pt x="4036" y="2392"/>
                  <a:pt x="4109" y="2417"/>
                </a:cubicBezTo>
                <a:cubicBezTo>
                  <a:pt x="4160" y="2451"/>
                  <a:pt x="4211" y="2488"/>
                  <a:pt x="4262" y="2526"/>
                </a:cubicBezTo>
                <a:cubicBezTo>
                  <a:pt x="4278" y="2526"/>
                  <a:pt x="4294" y="2527"/>
                  <a:pt x="4310" y="2527"/>
                </a:cubicBezTo>
                <a:cubicBezTo>
                  <a:pt x="4294" y="2556"/>
                  <a:pt x="4281" y="2588"/>
                  <a:pt x="4268" y="2621"/>
                </a:cubicBezTo>
                <a:cubicBezTo>
                  <a:pt x="4274" y="2683"/>
                  <a:pt x="4280" y="2746"/>
                  <a:pt x="4286" y="2808"/>
                </a:cubicBezTo>
                <a:cubicBezTo>
                  <a:pt x="4276" y="2837"/>
                  <a:pt x="4266" y="2866"/>
                  <a:pt x="4260" y="2896"/>
                </a:cubicBezTo>
                <a:cubicBezTo>
                  <a:pt x="4241" y="2895"/>
                  <a:pt x="4221" y="2895"/>
                  <a:pt x="4206" y="2878"/>
                </a:cubicBezTo>
                <a:cubicBezTo>
                  <a:pt x="4129" y="2863"/>
                  <a:pt x="4081" y="2862"/>
                  <a:pt x="4042" y="2920"/>
                </a:cubicBezTo>
                <a:cubicBezTo>
                  <a:pt x="4042" y="2959"/>
                  <a:pt x="4042" y="3002"/>
                  <a:pt x="4042" y="3044"/>
                </a:cubicBezTo>
                <a:cubicBezTo>
                  <a:pt x="4032" y="3044"/>
                  <a:pt x="4023" y="3047"/>
                  <a:pt x="4013" y="3050"/>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sp>
        <p:nvSpPr>
          <p:cNvPr id="110" name="Freeform 35"/>
          <p:cNvSpPr/>
          <p:nvPr/>
        </p:nvSpPr>
        <p:spPr bwMode="auto">
          <a:xfrm>
            <a:off x="5313503" y="5394806"/>
            <a:ext cx="1038056" cy="802063"/>
          </a:xfrm>
          <a:custGeom>
            <a:avLst/>
            <a:gdLst>
              <a:gd name="T0" fmla="*/ 161 w 2389"/>
              <a:gd name="T1" fmla="*/ 1841 h 1841"/>
              <a:gd name="T2" fmla="*/ 82 w 2389"/>
              <a:gd name="T3" fmla="*/ 1705 h 1841"/>
              <a:gd name="T4" fmla="*/ 3 w 2389"/>
              <a:gd name="T5" fmla="*/ 1582 h 1841"/>
              <a:gd name="T6" fmla="*/ 58 w 2389"/>
              <a:gd name="T7" fmla="*/ 1456 h 1841"/>
              <a:gd name="T8" fmla="*/ 203 w 2389"/>
              <a:gd name="T9" fmla="*/ 1201 h 1841"/>
              <a:gd name="T10" fmla="*/ 383 w 2389"/>
              <a:gd name="T11" fmla="*/ 1035 h 1841"/>
              <a:gd name="T12" fmla="*/ 566 w 2389"/>
              <a:gd name="T13" fmla="*/ 833 h 1841"/>
              <a:gd name="T14" fmla="*/ 653 w 2389"/>
              <a:gd name="T15" fmla="*/ 695 h 1841"/>
              <a:gd name="T16" fmla="*/ 760 w 2389"/>
              <a:gd name="T17" fmla="*/ 491 h 1841"/>
              <a:gd name="T18" fmla="*/ 751 w 2389"/>
              <a:gd name="T19" fmla="*/ 314 h 1841"/>
              <a:gd name="T20" fmla="*/ 810 w 2389"/>
              <a:gd name="T21" fmla="*/ 171 h 1841"/>
              <a:gd name="T22" fmla="*/ 855 w 2389"/>
              <a:gd name="T23" fmla="*/ 97 h 1841"/>
              <a:gd name="T24" fmla="*/ 915 w 2389"/>
              <a:gd name="T25" fmla="*/ 99 h 1841"/>
              <a:gd name="T26" fmla="*/ 1017 w 2389"/>
              <a:gd name="T27" fmla="*/ 199 h 1841"/>
              <a:gd name="T28" fmla="*/ 1078 w 2389"/>
              <a:gd name="T29" fmla="*/ 201 h 1841"/>
              <a:gd name="T30" fmla="*/ 1101 w 2389"/>
              <a:gd name="T31" fmla="*/ 90 h 1841"/>
              <a:gd name="T32" fmla="*/ 1044 w 2389"/>
              <a:gd name="T33" fmla="*/ 20 h 1841"/>
              <a:gd name="T34" fmla="*/ 1060 w 2389"/>
              <a:gd name="T35" fmla="*/ 14 h 1841"/>
              <a:gd name="T36" fmla="*/ 1354 w 2389"/>
              <a:gd name="T37" fmla="*/ 21 h 1841"/>
              <a:gd name="T38" fmla="*/ 1549 w 2389"/>
              <a:gd name="T39" fmla="*/ 0 h 1841"/>
              <a:gd name="T40" fmla="*/ 1584 w 2389"/>
              <a:gd name="T41" fmla="*/ 1 h 1841"/>
              <a:gd name="T42" fmla="*/ 1583 w 2389"/>
              <a:gd name="T43" fmla="*/ 63 h 1841"/>
              <a:gd name="T44" fmla="*/ 1458 w 2389"/>
              <a:gd name="T45" fmla="*/ 211 h 1841"/>
              <a:gd name="T46" fmla="*/ 1601 w 2389"/>
              <a:gd name="T47" fmla="*/ 306 h 1841"/>
              <a:gd name="T48" fmla="*/ 1774 w 2389"/>
              <a:gd name="T49" fmla="*/ 232 h 1841"/>
              <a:gd name="T50" fmla="*/ 1832 w 2389"/>
              <a:gd name="T51" fmla="*/ 233 h 1841"/>
              <a:gd name="T52" fmla="*/ 1867 w 2389"/>
              <a:gd name="T53" fmla="*/ 270 h 1841"/>
              <a:gd name="T54" fmla="*/ 2167 w 2389"/>
              <a:gd name="T55" fmla="*/ 189 h 1841"/>
              <a:gd name="T56" fmla="*/ 2256 w 2389"/>
              <a:gd name="T57" fmla="*/ 303 h 1841"/>
              <a:gd name="T58" fmla="*/ 2389 w 2389"/>
              <a:gd name="T59" fmla="*/ 493 h 1841"/>
              <a:gd name="T60" fmla="*/ 2389 w 2389"/>
              <a:gd name="T61" fmla="*/ 545 h 1841"/>
              <a:gd name="T62" fmla="*/ 2293 w 2389"/>
              <a:gd name="T63" fmla="*/ 562 h 1841"/>
              <a:gd name="T64" fmla="*/ 2219 w 2389"/>
              <a:gd name="T65" fmla="*/ 718 h 1841"/>
              <a:gd name="T66" fmla="*/ 2218 w 2389"/>
              <a:gd name="T67" fmla="*/ 734 h 1841"/>
              <a:gd name="T68" fmla="*/ 1933 w 2389"/>
              <a:gd name="T69" fmla="*/ 891 h 1841"/>
              <a:gd name="T70" fmla="*/ 1885 w 2389"/>
              <a:gd name="T71" fmla="*/ 939 h 1841"/>
              <a:gd name="T72" fmla="*/ 1831 w 2389"/>
              <a:gd name="T73" fmla="*/ 908 h 1841"/>
              <a:gd name="T74" fmla="*/ 1773 w 2389"/>
              <a:gd name="T75" fmla="*/ 906 h 1841"/>
              <a:gd name="T76" fmla="*/ 1738 w 2389"/>
              <a:gd name="T77" fmla="*/ 954 h 1841"/>
              <a:gd name="T78" fmla="*/ 1696 w 2389"/>
              <a:gd name="T79" fmla="*/ 953 h 1841"/>
              <a:gd name="T80" fmla="*/ 1604 w 2389"/>
              <a:gd name="T81" fmla="*/ 918 h 1841"/>
              <a:gd name="T82" fmla="*/ 1604 w 2389"/>
              <a:gd name="T83" fmla="*/ 994 h 1841"/>
              <a:gd name="T84" fmla="*/ 1507 w 2389"/>
              <a:gd name="T85" fmla="*/ 1080 h 1841"/>
              <a:gd name="T86" fmla="*/ 1424 w 2389"/>
              <a:gd name="T87" fmla="*/ 1015 h 1841"/>
              <a:gd name="T88" fmla="*/ 1409 w 2389"/>
              <a:gd name="T89" fmla="*/ 1012 h 1841"/>
              <a:gd name="T90" fmla="*/ 1329 w 2389"/>
              <a:gd name="T91" fmla="*/ 934 h 1841"/>
              <a:gd name="T92" fmla="*/ 1281 w 2389"/>
              <a:gd name="T93" fmla="*/ 933 h 1841"/>
              <a:gd name="T94" fmla="*/ 1245 w 2389"/>
              <a:gd name="T95" fmla="*/ 1021 h 1841"/>
              <a:gd name="T96" fmla="*/ 1181 w 2389"/>
              <a:gd name="T97" fmla="*/ 1117 h 1841"/>
              <a:gd name="T98" fmla="*/ 1069 w 2389"/>
              <a:gd name="T99" fmla="*/ 1216 h 1841"/>
              <a:gd name="T100" fmla="*/ 998 w 2389"/>
              <a:gd name="T101" fmla="*/ 1231 h 1841"/>
              <a:gd name="T102" fmla="*/ 931 w 2389"/>
              <a:gd name="T103" fmla="*/ 1288 h 1841"/>
              <a:gd name="T104" fmla="*/ 796 w 2389"/>
              <a:gd name="T105" fmla="*/ 1311 h 1841"/>
              <a:gd name="T106" fmla="*/ 777 w 2389"/>
              <a:gd name="T107" fmla="*/ 1349 h 1841"/>
              <a:gd name="T108" fmla="*/ 742 w 2389"/>
              <a:gd name="T109" fmla="*/ 1348 h 1841"/>
              <a:gd name="T110" fmla="*/ 605 w 2389"/>
              <a:gd name="T111" fmla="*/ 1352 h 1841"/>
              <a:gd name="T112" fmla="*/ 425 w 2389"/>
              <a:gd name="T113" fmla="*/ 1413 h 1841"/>
              <a:gd name="T114" fmla="*/ 240 w 2389"/>
              <a:gd name="T115" fmla="*/ 1480 h 1841"/>
              <a:gd name="T116" fmla="*/ 233 w 2389"/>
              <a:gd name="T117" fmla="*/ 1555 h 1841"/>
              <a:gd name="T118" fmla="*/ 159 w 2389"/>
              <a:gd name="T119" fmla="*/ 1655 h 1841"/>
              <a:gd name="T120" fmla="*/ 263 w 2389"/>
              <a:gd name="T121" fmla="*/ 1805 h 1841"/>
              <a:gd name="T122" fmla="*/ 161 w 2389"/>
              <a:gd name="T123" fmla="*/ 1841 h 1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9" h="1841">
                <a:moveTo>
                  <a:pt x="161" y="1841"/>
                </a:moveTo>
                <a:cubicBezTo>
                  <a:pt x="91" y="1794"/>
                  <a:pt x="97" y="1748"/>
                  <a:pt x="82" y="1705"/>
                </a:cubicBezTo>
                <a:cubicBezTo>
                  <a:pt x="53" y="1662"/>
                  <a:pt x="28" y="1622"/>
                  <a:pt x="3" y="1582"/>
                </a:cubicBezTo>
                <a:cubicBezTo>
                  <a:pt x="3" y="1480"/>
                  <a:pt x="0" y="1497"/>
                  <a:pt x="58" y="1456"/>
                </a:cubicBezTo>
                <a:cubicBezTo>
                  <a:pt x="74" y="1305"/>
                  <a:pt x="87" y="1289"/>
                  <a:pt x="203" y="1201"/>
                </a:cubicBezTo>
                <a:cubicBezTo>
                  <a:pt x="261" y="1133"/>
                  <a:pt x="309" y="1085"/>
                  <a:pt x="383" y="1035"/>
                </a:cubicBezTo>
                <a:cubicBezTo>
                  <a:pt x="444" y="958"/>
                  <a:pt x="495" y="900"/>
                  <a:pt x="566" y="833"/>
                </a:cubicBezTo>
                <a:cubicBezTo>
                  <a:pt x="624" y="799"/>
                  <a:pt x="637" y="753"/>
                  <a:pt x="653" y="695"/>
                </a:cubicBezTo>
                <a:cubicBezTo>
                  <a:pt x="654" y="547"/>
                  <a:pt x="692" y="581"/>
                  <a:pt x="760" y="491"/>
                </a:cubicBezTo>
                <a:cubicBezTo>
                  <a:pt x="757" y="432"/>
                  <a:pt x="754" y="373"/>
                  <a:pt x="751" y="314"/>
                </a:cubicBezTo>
                <a:cubicBezTo>
                  <a:pt x="799" y="266"/>
                  <a:pt x="803" y="220"/>
                  <a:pt x="810" y="171"/>
                </a:cubicBezTo>
                <a:cubicBezTo>
                  <a:pt x="823" y="145"/>
                  <a:pt x="839" y="120"/>
                  <a:pt x="855" y="97"/>
                </a:cubicBezTo>
                <a:cubicBezTo>
                  <a:pt x="874" y="98"/>
                  <a:pt x="893" y="98"/>
                  <a:pt x="915" y="99"/>
                </a:cubicBezTo>
                <a:cubicBezTo>
                  <a:pt x="947" y="132"/>
                  <a:pt x="982" y="166"/>
                  <a:pt x="1017" y="199"/>
                </a:cubicBezTo>
                <a:cubicBezTo>
                  <a:pt x="1036" y="200"/>
                  <a:pt x="1055" y="200"/>
                  <a:pt x="1078" y="201"/>
                </a:cubicBezTo>
                <a:cubicBezTo>
                  <a:pt x="1104" y="175"/>
                  <a:pt x="1101" y="103"/>
                  <a:pt x="1101" y="90"/>
                </a:cubicBezTo>
                <a:cubicBezTo>
                  <a:pt x="1082" y="67"/>
                  <a:pt x="1063" y="43"/>
                  <a:pt x="1044" y="20"/>
                </a:cubicBezTo>
                <a:cubicBezTo>
                  <a:pt x="1047" y="17"/>
                  <a:pt x="1053" y="14"/>
                  <a:pt x="1060" y="14"/>
                </a:cubicBezTo>
                <a:cubicBezTo>
                  <a:pt x="1156" y="16"/>
                  <a:pt x="1255" y="19"/>
                  <a:pt x="1354" y="21"/>
                </a:cubicBezTo>
                <a:cubicBezTo>
                  <a:pt x="1389" y="39"/>
                  <a:pt x="1497" y="38"/>
                  <a:pt x="1549" y="0"/>
                </a:cubicBezTo>
                <a:cubicBezTo>
                  <a:pt x="1558" y="0"/>
                  <a:pt x="1571" y="1"/>
                  <a:pt x="1584" y="1"/>
                </a:cubicBezTo>
                <a:cubicBezTo>
                  <a:pt x="1584" y="21"/>
                  <a:pt x="1584" y="40"/>
                  <a:pt x="1583" y="63"/>
                </a:cubicBezTo>
                <a:cubicBezTo>
                  <a:pt x="1542" y="111"/>
                  <a:pt x="1500" y="159"/>
                  <a:pt x="1458" y="211"/>
                </a:cubicBezTo>
                <a:cubicBezTo>
                  <a:pt x="1461" y="286"/>
                  <a:pt x="1480" y="303"/>
                  <a:pt x="1601" y="306"/>
                </a:cubicBezTo>
                <a:cubicBezTo>
                  <a:pt x="1659" y="281"/>
                  <a:pt x="1717" y="256"/>
                  <a:pt x="1774" y="232"/>
                </a:cubicBezTo>
                <a:cubicBezTo>
                  <a:pt x="1793" y="232"/>
                  <a:pt x="1812" y="233"/>
                  <a:pt x="1832" y="233"/>
                </a:cubicBezTo>
                <a:cubicBezTo>
                  <a:pt x="1841" y="243"/>
                  <a:pt x="1854" y="257"/>
                  <a:pt x="1867" y="270"/>
                </a:cubicBezTo>
                <a:cubicBezTo>
                  <a:pt x="1972" y="273"/>
                  <a:pt x="2024" y="136"/>
                  <a:pt x="2167" y="189"/>
                </a:cubicBezTo>
                <a:cubicBezTo>
                  <a:pt x="2196" y="226"/>
                  <a:pt x="2224" y="263"/>
                  <a:pt x="2256" y="303"/>
                </a:cubicBezTo>
                <a:cubicBezTo>
                  <a:pt x="2301" y="366"/>
                  <a:pt x="2345" y="429"/>
                  <a:pt x="2389" y="493"/>
                </a:cubicBezTo>
                <a:cubicBezTo>
                  <a:pt x="2389" y="509"/>
                  <a:pt x="2389" y="526"/>
                  <a:pt x="2389" y="545"/>
                </a:cubicBezTo>
                <a:cubicBezTo>
                  <a:pt x="2331" y="544"/>
                  <a:pt x="2328" y="547"/>
                  <a:pt x="2293" y="562"/>
                </a:cubicBezTo>
                <a:cubicBezTo>
                  <a:pt x="2258" y="614"/>
                  <a:pt x="2162" y="628"/>
                  <a:pt x="2219" y="718"/>
                </a:cubicBezTo>
                <a:cubicBezTo>
                  <a:pt x="2219" y="721"/>
                  <a:pt x="2219" y="728"/>
                  <a:pt x="2218" y="734"/>
                </a:cubicBezTo>
                <a:cubicBezTo>
                  <a:pt x="2122" y="774"/>
                  <a:pt x="2020" y="850"/>
                  <a:pt x="1933" y="891"/>
                </a:cubicBezTo>
                <a:cubicBezTo>
                  <a:pt x="1917" y="907"/>
                  <a:pt x="1901" y="923"/>
                  <a:pt x="1885" y="939"/>
                </a:cubicBezTo>
                <a:cubicBezTo>
                  <a:pt x="1853" y="938"/>
                  <a:pt x="1837" y="924"/>
                  <a:pt x="1831" y="908"/>
                </a:cubicBezTo>
                <a:cubicBezTo>
                  <a:pt x="1812" y="907"/>
                  <a:pt x="1793" y="907"/>
                  <a:pt x="1773" y="906"/>
                </a:cubicBezTo>
                <a:cubicBezTo>
                  <a:pt x="1760" y="922"/>
                  <a:pt x="1748" y="938"/>
                  <a:pt x="1738" y="954"/>
                </a:cubicBezTo>
                <a:cubicBezTo>
                  <a:pt x="1722" y="954"/>
                  <a:pt x="1709" y="954"/>
                  <a:pt x="1696" y="953"/>
                </a:cubicBezTo>
                <a:cubicBezTo>
                  <a:pt x="1658" y="894"/>
                  <a:pt x="1633" y="916"/>
                  <a:pt x="1604" y="918"/>
                </a:cubicBezTo>
                <a:cubicBezTo>
                  <a:pt x="1604" y="941"/>
                  <a:pt x="1604" y="967"/>
                  <a:pt x="1604" y="994"/>
                </a:cubicBezTo>
                <a:cubicBezTo>
                  <a:pt x="1555" y="1042"/>
                  <a:pt x="1530" y="989"/>
                  <a:pt x="1507" y="1080"/>
                </a:cubicBezTo>
                <a:cubicBezTo>
                  <a:pt x="1437" y="1078"/>
                  <a:pt x="1447" y="1049"/>
                  <a:pt x="1424" y="1015"/>
                </a:cubicBezTo>
                <a:cubicBezTo>
                  <a:pt x="1418" y="1012"/>
                  <a:pt x="1412" y="1012"/>
                  <a:pt x="1409" y="1012"/>
                </a:cubicBezTo>
                <a:cubicBezTo>
                  <a:pt x="1380" y="985"/>
                  <a:pt x="1355" y="958"/>
                  <a:pt x="1329" y="934"/>
                </a:cubicBezTo>
                <a:cubicBezTo>
                  <a:pt x="1313" y="934"/>
                  <a:pt x="1297" y="934"/>
                  <a:pt x="1281" y="933"/>
                </a:cubicBezTo>
                <a:cubicBezTo>
                  <a:pt x="1259" y="969"/>
                  <a:pt x="1259" y="975"/>
                  <a:pt x="1245" y="1021"/>
                </a:cubicBezTo>
                <a:cubicBezTo>
                  <a:pt x="1223" y="1053"/>
                  <a:pt x="1200" y="1085"/>
                  <a:pt x="1181" y="1117"/>
                </a:cubicBezTo>
                <a:cubicBezTo>
                  <a:pt x="1111" y="1151"/>
                  <a:pt x="1107" y="1155"/>
                  <a:pt x="1069" y="1216"/>
                </a:cubicBezTo>
                <a:cubicBezTo>
                  <a:pt x="1043" y="1219"/>
                  <a:pt x="1021" y="1225"/>
                  <a:pt x="998" y="1231"/>
                </a:cubicBezTo>
                <a:cubicBezTo>
                  <a:pt x="976" y="1250"/>
                  <a:pt x="953" y="1269"/>
                  <a:pt x="931" y="1288"/>
                </a:cubicBezTo>
                <a:cubicBezTo>
                  <a:pt x="851" y="1286"/>
                  <a:pt x="835" y="1289"/>
                  <a:pt x="796" y="1311"/>
                </a:cubicBezTo>
                <a:cubicBezTo>
                  <a:pt x="790" y="1323"/>
                  <a:pt x="784" y="1336"/>
                  <a:pt x="777" y="1349"/>
                </a:cubicBezTo>
                <a:cubicBezTo>
                  <a:pt x="764" y="1349"/>
                  <a:pt x="752" y="1349"/>
                  <a:pt x="742" y="1348"/>
                </a:cubicBezTo>
                <a:cubicBezTo>
                  <a:pt x="666" y="1307"/>
                  <a:pt x="659" y="1327"/>
                  <a:pt x="605" y="1352"/>
                </a:cubicBezTo>
                <a:cubicBezTo>
                  <a:pt x="544" y="1370"/>
                  <a:pt x="483" y="1391"/>
                  <a:pt x="425" y="1413"/>
                </a:cubicBezTo>
                <a:cubicBezTo>
                  <a:pt x="333" y="1413"/>
                  <a:pt x="297" y="1422"/>
                  <a:pt x="240" y="1480"/>
                </a:cubicBezTo>
                <a:cubicBezTo>
                  <a:pt x="236" y="1503"/>
                  <a:pt x="233" y="1529"/>
                  <a:pt x="233" y="1555"/>
                </a:cubicBezTo>
                <a:cubicBezTo>
                  <a:pt x="165" y="1580"/>
                  <a:pt x="159" y="1579"/>
                  <a:pt x="159" y="1655"/>
                </a:cubicBezTo>
                <a:cubicBezTo>
                  <a:pt x="181" y="1672"/>
                  <a:pt x="264" y="1733"/>
                  <a:pt x="263" y="1805"/>
                </a:cubicBezTo>
                <a:cubicBezTo>
                  <a:pt x="228" y="1833"/>
                  <a:pt x="183" y="1839"/>
                  <a:pt x="161" y="1841"/>
                </a:cubicBezTo>
                <a:close/>
              </a:path>
            </a:pathLst>
          </a:custGeom>
          <a:solidFill>
            <a:schemeClr val="tx1"/>
          </a:solidFill>
          <a:ln w="8" cap="flat">
            <a:solidFill>
              <a:srgbClr val="FFFFFF"/>
            </a:solidFill>
            <a:prstDash val="solid"/>
            <a:miter lim="800000"/>
          </a:ln>
        </p:spPr>
        <p:txBody>
          <a:bodyPr vert="horz" wrap="square" lIns="91428" tIns="45714" rIns="91428" bIns="45714" numCol="1" anchor="t" anchorCtr="0" compatLnSpc="1"/>
          <a:lstStyle/>
          <a:p>
            <a:endParaRPr lang="zh-CN" altLang="en-US">
              <a:solidFill>
                <a:srgbClr val="000000"/>
              </a:solidFill>
            </a:endParaRPr>
          </a:p>
        </p:txBody>
      </p:sp>
      <p:grpSp>
        <p:nvGrpSpPr>
          <p:cNvPr id="111" name="组合 110"/>
          <p:cNvGrpSpPr/>
          <p:nvPr/>
        </p:nvGrpSpPr>
        <p:grpSpPr>
          <a:xfrm flipH="1">
            <a:off x="6027177" y="3318005"/>
            <a:ext cx="3713198" cy="523963"/>
            <a:chOff x="4037145" y="980728"/>
            <a:chExt cx="3396604" cy="479288"/>
          </a:xfrm>
          <a:solidFill>
            <a:srgbClr val="D01C63"/>
          </a:solidFill>
        </p:grpSpPr>
        <p:sp>
          <p:nvSpPr>
            <p:cNvPr id="112" name="椭圆 111"/>
            <p:cNvSpPr/>
            <p:nvPr/>
          </p:nvSpPr>
          <p:spPr bwMode="auto">
            <a:xfrm>
              <a:off x="7160895" y="1187162"/>
              <a:ext cx="272854" cy="272854"/>
            </a:xfrm>
            <a:prstGeom prst="ellipse">
              <a:avLst/>
            </a:prstGeom>
            <a:solidFill>
              <a:srgbClr val="F8F8F8">
                <a:alpha val="50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smtClean="0">
                <a:solidFill>
                  <a:srgbClr val="000000"/>
                </a:solidFill>
              </a:endParaRPr>
            </a:p>
          </p:txBody>
        </p:sp>
        <p:cxnSp>
          <p:nvCxnSpPr>
            <p:cNvPr id="113" name="直接连接符 112"/>
            <p:cNvCxnSpPr/>
            <p:nvPr/>
          </p:nvCxnSpPr>
          <p:spPr bwMode="auto">
            <a:xfrm>
              <a:off x="4037145" y="980728"/>
              <a:ext cx="2833304" cy="0"/>
            </a:xfrm>
            <a:prstGeom prst="line">
              <a:avLst/>
            </a:prstGeom>
            <a:grpFill/>
            <a:ln w="19050" cap="flat" cmpd="sng" algn="ctr">
              <a:solidFill>
                <a:schemeClr val="accent5"/>
              </a:solidFill>
              <a:prstDash val="sys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4" name="直接连接符 113"/>
            <p:cNvCxnSpPr/>
            <p:nvPr/>
          </p:nvCxnSpPr>
          <p:spPr bwMode="auto">
            <a:xfrm>
              <a:off x="6870449" y="980728"/>
              <a:ext cx="426874" cy="334908"/>
            </a:xfrm>
            <a:prstGeom prst="line">
              <a:avLst/>
            </a:prstGeom>
            <a:grpFill/>
            <a:ln w="19050" cap="flat" cmpd="sng" algn="ctr">
              <a:solidFill>
                <a:schemeClr val="accent5"/>
              </a:solidFill>
              <a:prstDash val="sysDash"/>
              <a:round/>
              <a:headEnd type="none" w="med" len="med"/>
              <a:tailEnd type="oval"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15" name="文本框 180"/>
          <p:cNvSpPr txBox="1"/>
          <p:nvPr/>
        </p:nvSpPr>
        <p:spPr>
          <a:xfrm>
            <a:off x="7300485" y="2565298"/>
            <a:ext cx="2514497" cy="369320"/>
          </a:xfrm>
          <a:prstGeom prst="rect">
            <a:avLst/>
          </a:prstGeom>
          <a:noFill/>
        </p:spPr>
        <p:txBody>
          <a:bodyPr wrap="square" lIns="91428" tIns="45714" rIns="91428" bIns="45714" rtlCol="0">
            <a:spAutoFit/>
          </a:bodyPr>
          <a:lstStyle/>
          <a:p>
            <a:r>
              <a:rPr lang="zh-CN" altLang="en-US" dirty="0">
                <a:solidFill>
                  <a:srgbClr val="2B2E30"/>
                </a:solidFill>
                <a:latin typeface="+mn-ea"/>
                <a:ea typeface="+mn-ea"/>
              </a:rPr>
              <a:t>请</a:t>
            </a:r>
            <a:r>
              <a:rPr lang="zh-CN" altLang="en-US" dirty="0" smtClean="0">
                <a:solidFill>
                  <a:srgbClr val="2B2E30"/>
                </a:solidFill>
                <a:latin typeface="+mn-ea"/>
                <a:ea typeface="+mn-ea"/>
              </a:rPr>
              <a:t>输入您想要的文字</a:t>
            </a:r>
            <a:endParaRPr lang="zh-CN" altLang="en-US" dirty="0">
              <a:solidFill>
                <a:srgbClr val="2B2E30"/>
              </a:solidFill>
              <a:latin typeface="+mn-ea"/>
              <a:ea typeface="+mn-ea"/>
            </a:endParaRPr>
          </a:p>
        </p:txBody>
      </p:sp>
      <p:sp>
        <p:nvSpPr>
          <p:cNvPr id="116" name="文本框 181"/>
          <p:cNvSpPr txBox="1"/>
          <p:nvPr/>
        </p:nvSpPr>
        <p:spPr>
          <a:xfrm>
            <a:off x="7300485" y="2885987"/>
            <a:ext cx="2514497" cy="369320"/>
          </a:xfrm>
          <a:prstGeom prst="rect">
            <a:avLst/>
          </a:prstGeom>
          <a:noFill/>
        </p:spPr>
        <p:txBody>
          <a:bodyPr wrap="square" lIns="91428" tIns="45714" rIns="91428" bIns="45714" rtlCol="0">
            <a:spAutoFit/>
          </a:bodyPr>
          <a:lstStyle/>
          <a:p>
            <a:r>
              <a:rPr lang="zh-CN" altLang="en-US" dirty="0">
                <a:solidFill>
                  <a:srgbClr val="2B2E30"/>
                </a:solidFill>
                <a:latin typeface="+mn-ea"/>
                <a:ea typeface="+mn-ea"/>
              </a:rPr>
              <a:t>请输入您想要的文字</a:t>
            </a:r>
            <a:endParaRPr lang="zh-CN" altLang="en-US" dirty="0">
              <a:solidFill>
                <a:srgbClr val="2B2E30"/>
              </a:solidFill>
              <a:latin typeface="+mn-ea"/>
              <a:ea typeface="+mn-ea"/>
            </a:endParaRPr>
          </a:p>
        </p:txBody>
      </p:sp>
      <p:sp>
        <p:nvSpPr>
          <p:cNvPr id="117" name="文本框 180"/>
          <p:cNvSpPr txBox="1"/>
          <p:nvPr/>
        </p:nvSpPr>
        <p:spPr>
          <a:xfrm>
            <a:off x="656313" y="5185667"/>
            <a:ext cx="2514497" cy="369320"/>
          </a:xfrm>
          <a:prstGeom prst="rect">
            <a:avLst/>
          </a:prstGeom>
          <a:noFill/>
        </p:spPr>
        <p:txBody>
          <a:bodyPr wrap="square" lIns="91428" tIns="45714" rIns="91428" bIns="45714" rtlCol="0">
            <a:spAutoFit/>
          </a:bodyPr>
          <a:lstStyle/>
          <a:p>
            <a:r>
              <a:rPr lang="zh-CN" altLang="en-US" dirty="0">
                <a:solidFill>
                  <a:srgbClr val="2B2E30"/>
                </a:solidFill>
                <a:latin typeface="+mn-ea"/>
                <a:ea typeface="+mn-ea"/>
              </a:rPr>
              <a:t>请</a:t>
            </a:r>
            <a:r>
              <a:rPr lang="zh-CN" altLang="en-US" dirty="0" smtClean="0">
                <a:solidFill>
                  <a:srgbClr val="2B2E30"/>
                </a:solidFill>
                <a:latin typeface="+mn-ea"/>
                <a:ea typeface="+mn-ea"/>
              </a:rPr>
              <a:t>输入您想要的文字</a:t>
            </a:r>
            <a:endParaRPr lang="zh-CN" altLang="en-US" dirty="0">
              <a:solidFill>
                <a:srgbClr val="2B2E30"/>
              </a:solidFill>
              <a:latin typeface="+mn-ea"/>
              <a:ea typeface="+mn-ea"/>
            </a:endParaRPr>
          </a:p>
        </p:txBody>
      </p:sp>
      <p:sp>
        <p:nvSpPr>
          <p:cNvPr id="118" name="文本框 181"/>
          <p:cNvSpPr txBox="1"/>
          <p:nvPr/>
        </p:nvSpPr>
        <p:spPr>
          <a:xfrm>
            <a:off x="656313" y="5506358"/>
            <a:ext cx="2514497" cy="369320"/>
          </a:xfrm>
          <a:prstGeom prst="rect">
            <a:avLst/>
          </a:prstGeom>
          <a:noFill/>
        </p:spPr>
        <p:txBody>
          <a:bodyPr wrap="square" lIns="91428" tIns="45714" rIns="91428" bIns="45714" rtlCol="0">
            <a:spAutoFit/>
          </a:bodyPr>
          <a:lstStyle/>
          <a:p>
            <a:r>
              <a:rPr lang="zh-CN" altLang="en-US" dirty="0">
                <a:solidFill>
                  <a:srgbClr val="2B2E30"/>
                </a:solidFill>
                <a:latin typeface="+mn-ea"/>
                <a:ea typeface="+mn-ea"/>
              </a:rPr>
              <a:t>请输入您想要的文字</a:t>
            </a:r>
            <a:endParaRPr lang="zh-CN" altLang="en-US" dirty="0">
              <a:solidFill>
                <a:srgbClr val="2B2E30"/>
              </a:solidFill>
              <a:latin typeface="+mn-ea"/>
              <a:ea typeface="+mn-ea"/>
            </a:endParaRPr>
          </a:p>
        </p:txBody>
      </p:sp>
      <p:grpSp>
        <p:nvGrpSpPr>
          <p:cNvPr id="119" name="组合 118"/>
          <p:cNvGrpSpPr/>
          <p:nvPr/>
        </p:nvGrpSpPr>
        <p:grpSpPr>
          <a:xfrm flipV="1">
            <a:off x="652467" y="4626693"/>
            <a:ext cx="3713198" cy="523963"/>
            <a:chOff x="4037145" y="980728"/>
            <a:chExt cx="3396604" cy="479288"/>
          </a:xfrm>
          <a:solidFill>
            <a:srgbClr val="D01C63"/>
          </a:solidFill>
        </p:grpSpPr>
        <p:sp>
          <p:nvSpPr>
            <p:cNvPr id="120" name="椭圆 119"/>
            <p:cNvSpPr/>
            <p:nvPr/>
          </p:nvSpPr>
          <p:spPr bwMode="auto">
            <a:xfrm>
              <a:off x="7160895" y="1187162"/>
              <a:ext cx="272854" cy="272854"/>
            </a:xfrm>
            <a:prstGeom prst="ellipse">
              <a:avLst/>
            </a:prstGeom>
            <a:solidFill>
              <a:srgbClr val="F8F8F8">
                <a:alpha val="50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smtClean="0">
                <a:solidFill>
                  <a:srgbClr val="000000"/>
                </a:solidFill>
              </a:endParaRPr>
            </a:p>
          </p:txBody>
        </p:sp>
        <p:cxnSp>
          <p:nvCxnSpPr>
            <p:cNvPr id="121" name="直接连接符 120"/>
            <p:cNvCxnSpPr/>
            <p:nvPr/>
          </p:nvCxnSpPr>
          <p:spPr bwMode="auto">
            <a:xfrm>
              <a:off x="4037145" y="980728"/>
              <a:ext cx="2833304" cy="0"/>
            </a:xfrm>
            <a:prstGeom prst="line">
              <a:avLst/>
            </a:prstGeom>
            <a:grpFill/>
            <a:ln w="19050" cap="flat" cmpd="sng" algn="ctr">
              <a:solidFill>
                <a:schemeClr val="accent5"/>
              </a:solidFill>
              <a:prstDash val="sys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2" name="直接连接符 121"/>
            <p:cNvCxnSpPr/>
            <p:nvPr/>
          </p:nvCxnSpPr>
          <p:spPr bwMode="auto">
            <a:xfrm>
              <a:off x="6870449" y="980728"/>
              <a:ext cx="426874" cy="334908"/>
            </a:xfrm>
            <a:prstGeom prst="line">
              <a:avLst/>
            </a:prstGeom>
            <a:grpFill/>
            <a:ln w="19050" cap="flat" cmpd="sng" algn="ctr">
              <a:solidFill>
                <a:schemeClr val="accent5"/>
              </a:solidFill>
              <a:prstDash val="sysDash"/>
              <a:round/>
              <a:headEnd type="none" w="med" len="med"/>
              <a:tailEnd type="oval"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23" name="矩形 122"/>
          <p:cNvSpPr/>
          <p:nvPr/>
        </p:nvSpPr>
        <p:spPr bwMode="auto">
          <a:xfrm>
            <a:off x="9918503" y="1013511"/>
            <a:ext cx="236782" cy="236783"/>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124" name="矩形 123"/>
          <p:cNvSpPr/>
          <p:nvPr/>
        </p:nvSpPr>
        <p:spPr bwMode="auto">
          <a:xfrm>
            <a:off x="9918503" y="1423415"/>
            <a:ext cx="236782" cy="236783"/>
          </a:xfrm>
          <a:prstGeom prst="rect">
            <a:avLst/>
          </a:prstGeom>
          <a:solidFill>
            <a:schemeClr val="bg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125" name="矩形 124"/>
          <p:cNvSpPr/>
          <p:nvPr/>
        </p:nvSpPr>
        <p:spPr bwMode="auto">
          <a:xfrm>
            <a:off x="9918503" y="1817553"/>
            <a:ext cx="236782" cy="236783"/>
          </a:xfrm>
          <a:prstGeom prst="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126" name="文本框 180"/>
          <p:cNvSpPr txBox="1"/>
          <p:nvPr/>
        </p:nvSpPr>
        <p:spPr>
          <a:xfrm>
            <a:off x="10369244" y="910399"/>
            <a:ext cx="1380003" cy="369320"/>
          </a:xfrm>
          <a:prstGeom prst="rect">
            <a:avLst/>
          </a:prstGeom>
          <a:noFill/>
        </p:spPr>
        <p:txBody>
          <a:bodyPr wrap="square" lIns="91428" tIns="45714" rIns="91428" bIns="45714" rtlCol="0">
            <a:spAutoFit/>
          </a:bodyPr>
          <a:lstStyle/>
          <a:p>
            <a:r>
              <a:rPr lang="zh-CN" altLang="en-US" dirty="0" smtClean="0">
                <a:solidFill>
                  <a:srgbClr val="2B2E30"/>
                </a:solidFill>
                <a:latin typeface="+mn-ea"/>
                <a:ea typeface="+mn-ea"/>
              </a:rPr>
              <a:t>您的文字</a:t>
            </a:r>
            <a:endParaRPr lang="zh-CN" altLang="en-US" dirty="0">
              <a:solidFill>
                <a:srgbClr val="2B2E30"/>
              </a:solidFill>
              <a:latin typeface="+mn-ea"/>
              <a:ea typeface="+mn-ea"/>
            </a:endParaRPr>
          </a:p>
        </p:txBody>
      </p:sp>
      <p:sp>
        <p:nvSpPr>
          <p:cNvPr id="127" name="文本框 180"/>
          <p:cNvSpPr txBox="1"/>
          <p:nvPr/>
        </p:nvSpPr>
        <p:spPr>
          <a:xfrm>
            <a:off x="10369244" y="1336070"/>
            <a:ext cx="1380003" cy="369320"/>
          </a:xfrm>
          <a:prstGeom prst="rect">
            <a:avLst/>
          </a:prstGeom>
          <a:noFill/>
        </p:spPr>
        <p:txBody>
          <a:bodyPr wrap="square" lIns="91428" tIns="45714" rIns="91428" bIns="45714" rtlCol="0">
            <a:spAutoFit/>
          </a:bodyPr>
          <a:lstStyle/>
          <a:p>
            <a:r>
              <a:rPr lang="zh-CN" altLang="en-US" dirty="0" smtClean="0">
                <a:solidFill>
                  <a:srgbClr val="2B2E30"/>
                </a:solidFill>
                <a:latin typeface="+mn-ea"/>
                <a:ea typeface="+mn-ea"/>
              </a:rPr>
              <a:t>您的文字</a:t>
            </a:r>
            <a:endParaRPr lang="zh-CN" altLang="en-US" dirty="0">
              <a:solidFill>
                <a:srgbClr val="2B2E30"/>
              </a:solidFill>
              <a:latin typeface="+mn-ea"/>
              <a:ea typeface="+mn-ea"/>
            </a:endParaRPr>
          </a:p>
        </p:txBody>
      </p:sp>
      <p:sp>
        <p:nvSpPr>
          <p:cNvPr id="128" name="文本框 180"/>
          <p:cNvSpPr txBox="1"/>
          <p:nvPr/>
        </p:nvSpPr>
        <p:spPr>
          <a:xfrm>
            <a:off x="10369244" y="1730207"/>
            <a:ext cx="1380003" cy="369320"/>
          </a:xfrm>
          <a:prstGeom prst="rect">
            <a:avLst/>
          </a:prstGeom>
          <a:noFill/>
        </p:spPr>
        <p:txBody>
          <a:bodyPr wrap="square" lIns="91428" tIns="45714" rIns="91428" bIns="45714" rtlCol="0">
            <a:spAutoFit/>
          </a:bodyPr>
          <a:lstStyle/>
          <a:p>
            <a:r>
              <a:rPr lang="zh-CN" altLang="en-US" dirty="0" smtClean="0">
                <a:solidFill>
                  <a:srgbClr val="2B2E30"/>
                </a:solidFill>
                <a:latin typeface="+mn-ea"/>
                <a:ea typeface="+mn-ea"/>
              </a:rPr>
              <a:t>您的文字</a:t>
            </a:r>
            <a:endParaRPr lang="zh-CN" altLang="en-US" dirty="0">
              <a:solidFill>
                <a:srgbClr val="2B2E30"/>
              </a:solidFill>
              <a:latin typeface="+mn-ea"/>
              <a:ea typeface="+mn-ea"/>
            </a:endParaRPr>
          </a:p>
        </p:txBody>
      </p:sp>
      <p:sp>
        <p:nvSpPr>
          <p:cNvPr id="129" name="Freeform 5"/>
          <p:cNvSpPr/>
          <p:nvPr/>
        </p:nvSpPr>
        <p:spPr bwMode="auto">
          <a:xfrm>
            <a:off x="515205" y="938021"/>
            <a:ext cx="300251" cy="301883"/>
          </a:xfrm>
          <a:custGeom>
            <a:avLst/>
            <a:gdLst>
              <a:gd name="T0" fmla="*/ 348 w 407"/>
              <a:gd name="T1" fmla="*/ 0 h 407"/>
              <a:gd name="T2" fmla="*/ 407 w 407"/>
              <a:gd name="T3" fmla="*/ 0 h 407"/>
              <a:gd name="T4" fmla="*/ 407 w 407"/>
              <a:gd name="T5" fmla="*/ 407 h 407"/>
              <a:gd name="T6" fmla="*/ 0 w 407"/>
              <a:gd name="T7" fmla="*/ 407 h 407"/>
              <a:gd name="T8" fmla="*/ 0 w 407"/>
              <a:gd name="T9" fmla="*/ 354 h 407"/>
              <a:gd name="T10" fmla="*/ 307 w 407"/>
              <a:gd name="T11" fmla="*/ 354 h 407"/>
              <a:gd name="T12" fmla="*/ 1 w 407"/>
              <a:gd name="T13" fmla="*/ 47 h 407"/>
              <a:gd name="T14" fmla="*/ 43 w 407"/>
              <a:gd name="T15" fmla="*/ 5 h 407"/>
              <a:gd name="T16" fmla="*/ 348 w 407"/>
              <a:gd name="T17" fmla="*/ 310 h 407"/>
              <a:gd name="T18" fmla="*/ 348 w 407"/>
              <a:gd name="T19"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7" h="407">
                <a:moveTo>
                  <a:pt x="348" y="0"/>
                </a:moveTo>
                <a:lnTo>
                  <a:pt x="407" y="0"/>
                </a:lnTo>
                <a:lnTo>
                  <a:pt x="407" y="407"/>
                </a:lnTo>
                <a:lnTo>
                  <a:pt x="0" y="407"/>
                </a:lnTo>
                <a:lnTo>
                  <a:pt x="0" y="354"/>
                </a:lnTo>
                <a:lnTo>
                  <a:pt x="307" y="354"/>
                </a:lnTo>
                <a:lnTo>
                  <a:pt x="1" y="47"/>
                </a:lnTo>
                <a:lnTo>
                  <a:pt x="43" y="5"/>
                </a:lnTo>
                <a:lnTo>
                  <a:pt x="348" y="310"/>
                </a:lnTo>
                <a:lnTo>
                  <a:pt x="348" y="0"/>
                </a:lnTo>
                <a:close/>
              </a:path>
            </a:pathLst>
          </a:custGeom>
          <a:solidFill>
            <a:schemeClr val="tx1"/>
          </a:solidFill>
          <a:ln>
            <a:noFill/>
          </a:ln>
        </p:spPr>
        <p:txBody>
          <a:bodyPr vert="horz" wrap="square" lIns="91428" tIns="45714" rIns="91428" bIns="45714" numCol="1" anchor="t" anchorCtr="0" compatLnSpc="1"/>
          <a:lstStyle/>
          <a:p>
            <a:endParaRPr lang="zh-CN" altLang="en-US"/>
          </a:p>
        </p:txBody>
      </p:sp>
      <p:sp>
        <p:nvSpPr>
          <p:cNvPr id="130" name="TextBox 129"/>
          <p:cNvSpPr txBox="1"/>
          <p:nvPr/>
        </p:nvSpPr>
        <p:spPr>
          <a:xfrm>
            <a:off x="789991" y="909883"/>
            <a:ext cx="1826792" cy="420599"/>
          </a:xfrm>
          <a:prstGeom prst="rect">
            <a:avLst/>
          </a:prstGeom>
          <a:noFill/>
        </p:spPr>
        <p:txBody>
          <a:bodyPr wrap="none" lIns="91428" tIns="45714" rIns="91428" bIns="45714" rtlCol="0">
            <a:spAutoFit/>
          </a:bodyPr>
          <a:lstStyle/>
          <a:p>
            <a:r>
              <a:rPr lang="zh-CN" altLang="en-US" sz="2100" dirty="0">
                <a:latin typeface="+mj-ea"/>
                <a:ea typeface="+mj-ea"/>
              </a:rPr>
              <a:t>国内业务情况</a:t>
            </a:r>
            <a:endParaRPr lang="zh-CN" altLang="en-US" sz="2100" dirty="0">
              <a:latin typeface="+mj-ea"/>
              <a:ea typeface="+mj-ea"/>
            </a:endParaRPr>
          </a:p>
        </p:txBody>
      </p:sp>
      <p:sp>
        <p:nvSpPr>
          <p:cNvPr id="6" name="TextBox 5"/>
          <p:cNvSpPr txBox="1"/>
          <p:nvPr/>
        </p:nvSpPr>
        <p:spPr>
          <a:xfrm>
            <a:off x="7571396" y="4489116"/>
            <a:ext cx="4063367" cy="1077219"/>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这里输</a:t>
            </a:r>
            <a:r>
              <a:rPr lang="zh-CN" altLang="en-US" sz="1600" dirty="0" smtClean="0">
                <a:solidFill>
                  <a:schemeClr val="tx2"/>
                </a:solidFill>
                <a:latin typeface="+mn-ea"/>
                <a:ea typeface="+mn-ea"/>
              </a:rPr>
              <a:t>入您的文字这</a:t>
            </a:r>
            <a:r>
              <a:rPr lang="zh-CN" altLang="en-US" sz="1600" dirty="0">
                <a:solidFill>
                  <a:schemeClr val="tx2"/>
                </a:solidFill>
                <a:latin typeface="+mn-ea"/>
                <a:ea typeface="+mn-ea"/>
              </a:rPr>
              <a:t>里输</a:t>
            </a:r>
            <a:r>
              <a:rPr lang="zh-CN" altLang="en-US" sz="1600" dirty="0" smtClean="0">
                <a:solidFill>
                  <a:schemeClr val="tx2"/>
                </a:solidFill>
                <a:latin typeface="+mn-ea"/>
                <a:ea typeface="+mn-ea"/>
              </a:rPr>
              <a:t>入您的文字</a:t>
            </a:r>
            <a:endParaRPr lang="zh-CN" altLang="en-US" sz="1600" dirty="0">
              <a:solidFill>
                <a:schemeClr val="tx2"/>
              </a:solidFill>
              <a:latin typeface="+mn-ea"/>
              <a:ea typeface="+mn-ea"/>
            </a:endParaRPr>
          </a:p>
          <a:p>
            <a:r>
              <a:rPr lang="zh-CN" altLang="en-US" sz="1600" dirty="0">
                <a:solidFill>
                  <a:schemeClr val="tx2"/>
                </a:solidFill>
                <a:latin typeface="+mn-ea"/>
                <a:ea typeface="+mn-ea"/>
              </a:rPr>
              <a:t>这里输</a:t>
            </a:r>
            <a:r>
              <a:rPr lang="zh-CN" altLang="en-US" sz="1600" dirty="0" smtClean="0">
                <a:solidFill>
                  <a:schemeClr val="tx2"/>
                </a:solidFill>
                <a:latin typeface="+mn-ea"/>
                <a:ea typeface="+mn-ea"/>
              </a:rPr>
              <a:t>入您的文字这</a:t>
            </a:r>
            <a:r>
              <a:rPr lang="zh-CN" altLang="en-US" sz="1600" dirty="0">
                <a:solidFill>
                  <a:schemeClr val="tx2"/>
                </a:solidFill>
                <a:latin typeface="+mn-ea"/>
                <a:ea typeface="+mn-ea"/>
              </a:rPr>
              <a:t>里输</a:t>
            </a:r>
            <a:r>
              <a:rPr lang="zh-CN" altLang="en-US" sz="1600" dirty="0" smtClean="0">
                <a:solidFill>
                  <a:schemeClr val="tx2"/>
                </a:solidFill>
                <a:latin typeface="+mn-ea"/>
                <a:ea typeface="+mn-ea"/>
              </a:rPr>
              <a:t>入您的文字</a:t>
            </a:r>
            <a:endParaRPr lang="zh-CN" altLang="en-US" sz="1600" dirty="0">
              <a:solidFill>
                <a:schemeClr val="tx2"/>
              </a:solidFill>
              <a:latin typeface="+mn-ea"/>
              <a:ea typeface="+mn-ea"/>
            </a:endParaRPr>
          </a:p>
          <a:p>
            <a:r>
              <a:rPr lang="zh-CN" altLang="en-US" sz="1600" dirty="0">
                <a:solidFill>
                  <a:schemeClr val="tx2"/>
                </a:solidFill>
                <a:latin typeface="+mn-ea"/>
                <a:ea typeface="+mn-ea"/>
              </a:rPr>
              <a:t>这里输</a:t>
            </a:r>
            <a:r>
              <a:rPr lang="zh-CN" altLang="en-US" sz="1600" dirty="0" smtClean="0">
                <a:solidFill>
                  <a:schemeClr val="tx2"/>
                </a:solidFill>
                <a:latin typeface="+mn-ea"/>
                <a:ea typeface="+mn-ea"/>
              </a:rPr>
              <a:t>入您的文字这</a:t>
            </a:r>
            <a:r>
              <a:rPr lang="zh-CN" altLang="en-US" sz="1600" dirty="0">
                <a:solidFill>
                  <a:schemeClr val="tx2"/>
                </a:solidFill>
                <a:latin typeface="+mn-ea"/>
                <a:ea typeface="+mn-ea"/>
              </a:rPr>
              <a:t>里输</a:t>
            </a:r>
            <a:r>
              <a:rPr lang="zh-CN" altLang="en-US" sz="1600" dirty="0" smtClean="0">
                <a:solidFill>
                  <a:schemeClr val="tx2"/>
                </a:solidFill>
                <a:latin typeface="+mn-ea"/>
                <a:ea typeface="+mn-ea"/>
              </a:rPr>
              <a:t>入您的文字</a:t>
            </a:r>
            <a:endParaRPr lang="zh-CN" altLang="en-US" sz="1600" dirty="0">
              <a:solidFill>
                <a:schemeClr val="tx2"/>
              </a:solidFill>
              <a:latin typeface="+mn-ea"/>
              <a:ea typeface="+mn-ea"/>
            </a:endParaRPr>
          </a:p>
          <a:p>
            <a:r>
              <a:rPr lang="zh-CN" altLang="en-US" sz="1600" dirty="0">
                <a:solidFill>
                  <a:schemeClr val="tx2"/>
                </a:solidFill>
                <a:latin typeface="+mn-ea"/>
                <a:ea typeface="+mn-ea"/>
              </a:rPr>
              <a:t>这里输</a:t>
            </a:r>
            <a:r>
              <a:rPr lang="zh-CN" altLang="en-US" sz="1600" dirty="0" smtClean="0">
                <a:solidFill>
                  <a:schemeClr val="tx2"/>
                </a:solidFill>
                <a:latin typeface="+mn-ea"/>
                <a:ea typeface="+mn-ea"/>
              </a:rPr>
              <a:t>入您的文字这</a:t>
            </a:r>
            <a:r>
              <a:rPr lang="zh-CN" altLang="en-US" sz="1600" dirty="0">
                <a:solidFill>
                  <a:schemeClr val="tx2"/>
                </a:solidFill>
                <a:latin typeface="+mn-ea"/>
                <a:ea typeface="+mn-ea"/>
              </a:rPr>
              <a:t>里输</a:t>
            </a:r>
            <a:r>
              <a:rPr lang="zh-CN" altLang="en-US" sz="1600" dirty="0" smtClean="0">
                <a:solidFill>
                  <a:schemeClr val="tx2"/>
                </a:solidFill>
                <a:latin typeface="+mn-ea"/>
                <a:ea typeface="+mn-ea"/>
              </a:rPr>
              <a:t>入您的文字</a:t>
            </a:r>
            <a:endParaRPr lang="zh-CN" altLang="en-US" sz="1600" dirty="0">
              <a:solidFill>
                <a:schemeClr val="tx2"/>
              </a:solidFill>
              <a:latin typeface="+mn-ea"/>
              <a:ea typeface="+mn-ea"/>
            </a:endParaRPr>
          </a:p>
        </p:txBody>
      </p:sp>
    </p:spTree>
  </p:cSld>
  <p:clrMapOvr>
    <a:masterClrMapping/>
  </p:clrMapOvr>
  <p:transition spd="slow" advTm="8270"/>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00"/>
                                </p:stCondLst>
                                <p:childTnLst>
                                  <p:par>
                                    <p:cTn id="23" presetID="31" presetClass="entr" presetSubtype="0"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 calcmode="lin" valueType="num">
                                          <p:cBhvr>
                                            <p:cTn id="25" dur="300" fill="hold"/>
                                            <p:tgtEl>
                                              <p:spTgt spid="43"/>
                                            </p:tgtEl>
                                            <p:attrNameLst>
                                              <p:attrName>ppt_w</p:attrName>
                                            </p:attrNameLst>
                                          </p:cBhvr>
                                          <p:tavLst>
                                            <p:tav tm="0">
                                              <p:val>
                                                <p:fltVal val="0"/>
                                              </p:val>
                                            </p:tav>
                                            <p:tav tm="100000">
                                              <p:val>
                                                <p:strVal val="#ppt_w"/>
                                              </p:val>
                                            </p:tav>
                                          </p:tavLst>
                                        </p:anim>
                                        <p:anim calcmode="lin" valueType="num">
                                          <p:cBhvr>
                                            <p:cTn id="26" dur="300" fill="hold"/>
                                            <p:tgtEl>
                                              <p:spTgt spid="43"/>
                                            </p:tgtEl>
                                            <p:attrNameLst>
                                              <p:attrName>ppt_h</p:attrName>
                                            </p:attrNameLst>
                                          </p:cBhvr>
                                          <p:tavLst>
                                            <p:tav tm="0">
                                              <p:val>
                                                <p:fltVal val="0"/>
                                              </p:val>
                                            </p:tav>
                                            <p:tav tm="100000">
                                              <p:val>
                                                <p:strVal val="#ppt_h"/>
                                              </p:val>
                                            </p:tav>
                                          </p:tavLst>
                                        </p:anim>
                                        <p:anim calcmode="lin" valueType="num">
                                          <p:cBhvr>
                                            <p:cTn id="27" dur="300" fill="hold"/>
                                            <p:tgtEl>
                                              <p:spTgt spid="43"/>
                                            </p:tgtEl>
                                            <p:attrNameLst>
                                              <p:attrName>style.rotation</p:attrName>
                                            </p:attrNameLst>
                                          </p:cBhvr>
                                          <p:tavLst>
                                            <p:tav tm="0">
                                              <p:val>
                                                <p:fltVal val="90"/>
                                              </p:val>
                                            </p:tav>
                                            <p:tav tm="100000">
                                              <p:val>
                                                <p:fltVal val="0"/>
                                              </p:val>
                                            </p:tav>
                                          </p:tavLst>
                                        </p:anim>
                                        <p:animEffect transition="in" filter="fade">
                                          <p:cBhvr>
                                            <p:cTn id="28" dur="300"/>
                                            <p:tgtEl>
                                              <p:spTgt spid="43"/>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78"/>
                                            </p:tgtEl>
                                            <p:attrNameLst>
                                              <p:attrName>style.visibility</p:attrName>
                                            </p:attrNameLst>
                                          </p:cBhvr>
                                          <p:to>
                                            <p:strVal val="visible"/>
                                          </p:to>
                                        </p:set>
                                        <p:anim calcmode="lin" valueType="num">
                                          <p:cBhvr>
                                            <p:cTn id="31" dur="300" fill="hold"/>
                                            <p:tgtEl>
                                              <p:spTgt spid="78"/>
                                            </p:tgtEl>
                                            <p:attrNameLst>
                                              <p:attrName>ppt_w</p:attrName>
                                            </p:attrNameLst>
                                          </p:cBhvr>
                                          <p:tavLst>
                                            <p:tav tm="0">
                                              <p:val>
                                                <p:fltVal val="0"/>
                                              </p:val>
                                            </p:tav>
                                            <p:tav tm="100000">
                                              <p:val>
                                                <p:strVal val="#ppt_w"/>
                                              </p:val>
                                            </p:tav>
                                          </p:tavLst>
                                        </p:anim>
                                        <p:anim calcmode="lin" valueType="num">
                                          <p:cBhvr>
                                            <p:cTn id="32" dur="300" fill="hold"/>
                                            <p:tgtEl>
                                              <p:spTgt spid="78"/>
                                            </p:tgtEl>
                                            <p:attrNameLst>
                                              <p:attrName>ppt_h</p:attrName>
                                            </p:attrNameLst>
                                          </p:cBhvr>
                                          <p:tavLst>
                                            <p:tav tm="0">
                                              <p:val>
                                                <p:fltVal val="0"/>
                                              </p:val>
                                            </p:tav>
                                            <p:tav tm="100000">
                                              <p:val>
                                                <p:strVal val="#ppt_h"/>
                                              </p:val>
                                            </p:tav>
                                          </p:tavLst>
                                        </p:anim>
                                        <p:anim calcmode="lin" valueType="num">
                                          <p:cBhvr>
                                            <p:cTn id="33" dur="300" fill="hold"/>
                                            <p:tgtEl>
                                              <p:spTgt spid="78"/>
                                            </p:tgtEl>
                                            <p:attrNameLst>
                                              <p:attrName>style.rotation</p:attrName>
                                            </p:attrNameLst>
                                          </p:cBhvr>
                                          <p:tavLst>
                                            <p:tav tm="0">
                                              <p:val>
                                                <p:fltVal val="90"/>
                                              </p:val>
                                            </p:tav>
                                            <p:tav tm="100000">
                                              <p:val>
                                                <p:fltVal val="0"/>
                                              </p:val>
                                            </p:tav>
                                          </p:tavLst>
                                        </p:anim>
                                        <p:animEffect transition="in" filter="fade">
                                          <p:cBhvr>
                                            <p:cTn id="34" dur="300"/>
                                            <p:tgtEl>
                                              <p:spTgt spid="78"/>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79"/>
                                            </p:tgtEl>
                                            <p:attrNameLst>
                                              <p:attrName>style.visibility</p:attrName>
                                            </p:attrNameLst>
                                          </p:cBhvr>
                                          <p:to>
                                            <p:strVal val="visible"/>
                                          </p:to>
                                        </p:set>
                                        <p:anim calcmode="lin" valueType="num">
                                          <p:cBhvr>
                                            <p:cTn id="37" dur="300" fill="hold"/>
                                            <p:tgtEl>
                                              <p:spTgt spid="79"/>
                                            </p:tgtEl>
                                            <p:attrNameLst>
                                              <p:attrName>ppt_w</p:attrName>
                                            </p:attrNameLst>
                                          </p:cBhvr>
                                          <p:tavLst>
                                            <p:tav tm="0">
                                              <p:val>
                                                <p:fltVal val="0"/>
                                              </p:val>
                                            </p:tav>
                                            <p:tav tm="100000">
                                              <p:val>
                                                <p:strVal val="#ppt_w"/>
                                              </p:val>
                                            </p:tav>
                                          </p:tavLst>
                                        </p:anim>
                                        <p:anim calcmode="lin" valueType="num">
                                          <p:cBhvr>
                                            <p:cTn id="38" dur="300" fill="hold"/>
                                            <p:tgtEl>
                                              <p:spTgt spid="79"/>
                                            </p:tgtEl>
                                            <p:attrNameLst>
                                              <p:attrName>ppt_h</p:attrName>
                                            </p:attrNameLst>
                                          </p:cBhvr>
                                          <p:tavLst>
                                            <p:tav tm="0">
                                              <p:val>
                                                <p:fltVal val="0"/>
                                              </p:val>
                                            </p:tav>
                                            <p:tav tm="100000">
                                              <p:val>
                                                <p:strVal val="#ppt_h"/>
                                              </p:val>
                                            </p:tav>
                                          </p:tavLst>
                                        </p:anim>
                                        <p:anim calcmode="lin" valueType="num">
                                          <p:cBhvr>
                                            <p:cTn id="39" dur="300" fill="hold"/>
                                            <p:tgtEl>
                                              <p:spTgt spid="79"/>
                                            </p:tgtEl>
                                            <p:attrNameLst>
                                              <p:attrName>style.rotation</p:attrName>
                                            </p:attrNameLst>
                                          </p:cBhvr>
                                          <p:tavLst>
                                            <p:tav tm="0">
                                              <p:val>
                                                <p:fltVal val="90"/>
                                              </p:val>
                                            </p:tav>
                                            <p:tav tm="100000">
                                              <p:val>
                                                <p:fltVal val="0"/>
                                              </p:val>
                                            </p:tav>
                                          </p:tavLst>
                                        </p:anim>
                                        <p:animEffect transition="in" filter="fade">
                                          <p:cBhvr>
                                            <p:cTn id="40" dur="300"/>
                                            <p:tgtEl>
                                              <p:spTgt spid="79"/>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80"/>
                                            </p:tgtEl>
                                            <p:attrNameLst>
                                              <p:attrName>style.visibility</p:attrName>
                                            </p:attrNameLst>
                                          </p:cBhvr>
                                          <p:to>
                                            <p:strVal val="visible"/>
                                          </p:to>
                                        </p:set>
                                        <p:anim calcmode="lin" valueType="num">
                                          <p:cBhvr>
                                            <p:cTn id="43" dur="300" fill="hold"/>
                                            <p:tgtEl>
                                              <p:spTgt spid="80"/>
                                            </p:tgtEl>
                                            <p:attrNameLst>
                                              <p:attrName>ppt_w</p:attrName>
                                            </p:attrNameLst>
                                          </p:cBhvr>
                                          <p:tavLst>
                                            <p:tav tm="0">
                                              <p:val>
                                                <p:fltVal val="0"/>
                                              </p:val>
                                            </p:tav>
                                            <p:tav tm="100000">
                                              <p:val>
                                                <p:strVal val="#ppt_w"/>
                                              </p:val>
                                            </p:tav>
                                          </p:tavLst>
                                        </p:anim>
                                        <p:anim calcmode="lin" valueType="num">
                                          <p:cBhvr>
                                            <p:cTn id="44" dur="300" fill="hold"/>
                                            <p:tgtEl>
                                              <p:spTgt spid="80"/>
                                            </p:tgtEl>
                                            <p:attrNameLst>
                                              <p:attrName>ppt_h</p:attrName>
                                            </p:attrNameLst>
                                          </p:cBhvr>
                                          <p:tavLst>
                                            <p:tav tm="0">
                                              <p:val>
                                                <p:fltVal val="0"/>
                                              </p:val>
                                            </p:tav>
                                            <p:tav tm="100000">
                                              <p:val>
                                                <p:strVal val="#ppt_h"/>
                                              </p:val>
                                            </p:tav>
                                          </p:tavLst>
                                        </p:anim>
                                        <p:anim calcmode="lin" valueType="num">
                                          <p:cBhvr>
                                            <p:cTn id="45" dur="300" fill="hold"/>
                                            <p:tgtEl>
                                              <p:spTgt spid="80"/>
                                            </p:tgtEl>
                                            <p:attrNameLst>
                                              <p:attrName>style.rotation</p:attrName>
                                            </p:attrNameLst>
                                          </p:cBhvr>
                                          <p:tavLst>
                                            <p:tav tm="0">
                                              <p:val>
                                                <p:fltVal val="90"/>
                                              </p:val>
                                            </p:tav>
                                            <p:tav tm="100000">
                                              <p:val>
                                                <p:fltVal val="0"/>
                                              </p:val>
                                            </p:tav>
                                          </p:tavLst>
                                        </p:anim>
                                        <p:animEffect transition="in" filter="fade">
                                          <p:cBhvr>
                                            <p:cTn id="46" dur="300"/>
                                            <p:tgtEl>
                                              <p:spTgt spid="80"/>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85"/>
                                            </p:tgtEl>
                                            <p:attrNameLst>
                                              <p:attrName>style.visibility</p:attrName>
                                            </p:attrNameLst>
                                          </p:cBhvr>
                                          <p:to>
                                            <p:strVal val="visible"/>
                                          </p:to>
                                        </p:set>
                                        <p:anim calcmode="lin" valueType="num">
                                          <p:cBhvr>
                                            <p:cTn id="49" dur="300" fill="hold"/>
                                            <p:tgtEl>
                                              <p:spTgt spid="85"/>
                                            </p:tgtEl>
                                            <p:attrNameLst>
                                              <p:attrName>ppt_w</p:attrName>
                                            </p:attrNameLst>
                                          </p:cBhvr>
                                          <p:tavLst>
                                            <p:tav tm="0">
                                              <p:val>
                                                <p:fltVal val="0"/>
                                              </p:val>
                                            </p:tav>
                                            <p:tav tm="100000">
                                              <p:val>
                                                <p:strVal val="#ppt_w"/>
                                              </p:val>
                                            </p:tav>
                                          </p:tavLst>
                                        </p:anim>
                                        <p:anim calcmode="lin" valueType="num">
                                          <p:cBhvr>
                                            <p:cTn id="50" dur="300" fill="hold"/>
                                            <p:tgtEl>
                                              <p:spTgt spid="85"/>
                                            </p:tgtEl>
                                            <p:attrNameLst>
                                              <p:attrName>ppt_h</p:attrName>
                                            </p:attrNameLst>
                                          </p:cBhvr>
                                          <p:tavLst>
                                            <p:tav tm="0">
                                              <p:val>
                                                <p:fltVal val="0"/>
                                              </p:val>
                                            </p:tav>
                                            <p:tav tm="100000">
                                              <p:val>
                                                <p:strVal val="#ppt_h"/>
                                              </p:val>
                                            </p:tav>
                                          </p:tavLst>
                                        </p:anim>
                                        <p:anim calcmode="lin" valueType="num">
                                          <p:cBhvr>
                                            <p:cTn id="51" dur="300" fill="hold"/>
                                            <p:tgtEl>
                                              <p:spTgt spid="85"/>
                                            </p:tgtEl>
                                            <p:attrNameLst>
                                              <p:attrName>style.rotation</p:attrName>
                                            </p:attrNameLst>
                                          </p:cBhvr>
                                          <p:tavLst>
                                            <p:tav tm="0">
                                              <p:val>
                                                <p:fltVal val="90"/>
                                              </p:val>
                                            </p:tav>
                                            <p:tav tm="100000">
                                              <p:val>
                                                <p:fltVal val="0"/>
                                              </p:val>
                                            </p:tav>
                                          </p:tavLst>
                                        </p:anim>
                                        <p:animEffect transition="in" filter="fade">
                                          <p:cBhvr>
                                            <p:cTn id="52" dur="300"/>
                                            <p:tgtEl>
                                              <p:spTgt spid="85"/>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86"/>
                                            </p:tgtEl>
                                            <p:attrNameLst>
                                              <p:attrName>style.visibility</p:attrName>
                                            </p:attrNameLst>
                                          </p:cBhvr>
                                          <p:to>
                                            <p:strVal val="visible"/>
                                          </p:to>
                                        </p:set>
                                        <p:anim calcmode="lin" valueType="num">
                                          <p:cBhvr>
                                            <p:cTn id="55" dur="300" fill="hold"/>
                                            <p:tgtEl>
                                              <p:spTgt spid="86"/>
                                            </p:tgtEl>
                                            <p:attrNameLst>
                                              <p:attrName>ppt_w</p:attrName>
                                            </p:attrNameLst>
                                          </p:cBhvr>
                                          <p:tavLst>
                                            <p:tav tm="0">
                                              <p:val>
                                                <p:fltVal val="0"/>
                                              </p:val>
                                            </p:tav>
                                            <p:tav tm="100000">
                                              <p:val>
                                                <p:strVal val="#ppt_w"/>
                                              </p:val>
                                            </p:tav>
                                          </p:tavLst>
                                        </p:anim>
                                        <p:anim calcmode="lin" valueType="num">
                                          <p:cBhvr>
                                            <p:cTn id="56" dur="300" fill="hold"/>
                                            <p:tgtEl>
                                              <p:spTgt spid="86"/>
                                            </p:tgtEl>
                                            <p:attrNameLst>
                                              <p:attrName>ppt_h</p:attrName>
                                            </p:attrNameLst>
                                          </p:cBhvr>
                                          <p:tavLst>
                                            <p:tav tm="0">
                                              <p:val>
                                                <p:fltVal val="0"/>
                                              </p:val>
                                            </p:tav>
                                            <p:tav tm="100000">
                                              <p:val>
                                                <p:strVal val="#ppt_h"/>
                                              </p:val>
                                            </p:tav>
                                          </p:tavLst>
                                        </p:anim>
                                        <p:anim calcmode="lin" valueType="num">
                                          <p:cBhvr>
                                            <p:cTn id="57" dur="300" fill="hold"/>
                                            <p:tgtEl>
                                              <p:spTgt spid="86"/>
                                            </p:tgtEl>
                                            <p:attrNameLst>
                                              <p:attrName>style.rotation</p:attrName>
                                            </p:attrNameLst>
                                          </p:cBhvr>
                                          <p:tavLst>
                                            <p:tav tm="0">
                                              <p:val>
                                                <p:fltVal val="90"/>
                                              </p:val>
                                            </p:tav>
                                            <p:tav tm="100000">
                                              <p:val>
                                                <p:fltVal val="0"/>
                                              </p:val>
                                            </p:tav>
                                          </p:tavLst>
                                        </p:anim>
                                        <p:animEffect transition="in" filter="fade">
                                          <p:cBhvr>
                                            <p:cTn id="58" dur="300"/>
                                            <p:tgtEl>
                                              <p:spTgt spid="86"/>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87"/>
                                            </p:tgtEl>
                                            <p:attrNameLst>
                                              <p:attrName>style.visibility</p:attrName>
                                            </p:attrNameLst>
                                          </p:cBhvr>
                                          <p:to>
                                            <p:strVal val="visible"/>
                                          </p:to>
                                        </p:set>
                                        <p:anim calcmode="lin" valueType="num">
                                          <p:cBhvr>
                                            <p:cTn id="61" dur="300" fill="hold"/>
                                            <p:tgtEl>
                                              <p:spTgt spid="87"/>
                                            </p:tgtEl>
                                            <p:attrNameLst>
                                              <p:attrName>ppt_w</p:attrName>
                                            </p:attrNameLst>
                                          </p:cBhvr>
                                          <p:tavLst>
                                            <p:tav tm="0">
                                              <p:val>
                                                <p:fltVal val="0"/>
                                              </p:val>
                                            </p:tav>
                                            <p:tav tm="100000">
                                              <p:val>
                                                <p:strVal val="#ppt_w"/>
                                              </p:val>
                                            </p:tav>
                                          </p:tavLst>
                                        </p:anim>
                                        <p:anim calcmode="lin" valueType="num">
                                          <p:cBhvr>
                                            <p:cTn id="62" dur="300" fill="hold"/>
                                            <p:tgtEl>
                                              <p:spTgt spid="87"/>
                                            </p:tgtEl>
                                            <p:attrNameLst>
                                              <p:attrName>ppt_h</p:attrName>
                                            </p:attrNameLst>
                                          </p:cBhvr>
                                          <p:tavLst>
                                            <p:tav tm="0">
                                              <p:val>
                                                <p:fltVal val="0"/>
                                              </p:val>
                                            </p:tav>
                                            <p:tav tm="100000">
                                              <p:val>
                                                <p:strVal val="#ppt_h"/>
                                              </p:val>
                                            </p:tav>
                                          </p:tavLst>
                                        </p:anim>
                                        <p:anim calcmode="lin" valueType="num">
                                          <p:cBhvr>
                                            <p:cTn id="63" dur="300" fill="hold"/>
                                            <p:tgtEl>
                                              <p:spTgt spid="87"/>
                                            </p:tgtEl>
                                            <p:attrNameLst>
                                              <p:attrName>style.rotation</p:attrName>
                                            </p:attrNameLst>
                                          </p:cBhvr>
                                          <p:tavLst>
                                            <p:tav tm="0">
                                              <p:val>
                                                <p:fltVal val="90"/>
                                              </p:val>
                                            </p:tav>
                                            <p:tav tm="100000">
                                              <p:val>
                                                <p:fltVal val="0"/>
                                              </p:val>
                                            </p:tav>
                                          </p:tavLst>
                                        </p:anim>
                                        <p:animEffect transition="in" filter="fade">
                                          <p:cBhvr>
                                            <p:cTn id="64" dur="300"/>
                                            <p:tgtEl>
                                              <p:spTgt spid="87"/>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88"/>
                                            </p:tgtEl>
                                            <p:attrNameLst>
                                              <p:attrName>style.visibility</p:attrName>
                                            </p:attrNameLst>
                                          </p:cBhvr>
                                          <p:to>
                                            <p:strVal val="visible"/>
                                          </p:to>
                                        </p:set>
                                        <p:anim calcmode="lin" valueType="num">
                                          <p:cBhvr>
                                            <p:cTn id="67" dur="300" fill="hold"/>
                                            <p:tgtEl>
                                              <p:spTgt spid="88"/>
                                            </p:tgtEl>
                                            <p:attrNameLst>
                                              <p:attrName>ppt_w</p:attrName>
                                            </p:attrNameLst>
                                          </p:cBhvr>
                                          <p:tavLst>
                                            <p:tav tm="0">
                                              <p:val>
                                                <p:fltVal val="0"/>
                                              </p:val>
                                            </p:tav>
                                            <p:tav tm="100000">
                                              <p:val>
                                                <p:strVal val="#ppt_w"/>
                                              </p:val>
                                            </p:tav>
                                          </p:tavLst>
                                        </p:anim>
                                        <p:anim calcmode="lin" valueType="num">
                                          <p:cBhvr>
                                            <p:cTn id="68" dur="300" fill="hold"/>
                                            <p:tgtEl>
                                              <p:spTgt spid="88"/>
                                            </p:tgtEl>
                                            <p:attrNameLst>
                                              <p:attrName>ppt_h</p:attrName>
                                            </p:attrNameLst>
                                          </p:cBhvr>
                                          <p:tavLst>
                                            <p:tav tm="0">
                                              <p:val>
                                                <p:fltVal val="0"/>
                                              </p:val>
                                            </p:tav>
                                            <p:tav tm="100000">
                                              <p:val>
                                                <p:strVal val="#ppt_h"/>
                                              </p:val>
                                            </p:tav>
                                          </p:tavLst>
                                        </p:anim>
                                        <p:anim calcmode="lin" valueType="num">
                                          <p:cBhvr>
                                            <p:cTn id="69" dur="300" fill="hold"/>
                                            <p:tgtEl>
                                              <p:spTgt spid="88"/>
                                            </p:tgtEl>
                                            <p:attrNameLst>
                                              <p:attrName>style.rotation</p:attrName>
                                            </p:attrNameLst>
                                          </p:cBhvr>
                                          <p:tavLst>
                                            <p:tav tm="0">
                                              <p:val>
                                                <p:fltVal val="90"/>
                                              </p:val>
                                            </p:tav>
                                            <p:tav tm="100000">
                                              <p:val>
                                                <p:fltVal val="0"/>
                                              </p:val>
                                            </p:tav>
                                          </p:tavLst>
                                        </p:anim>
                                        <p:animEffect transition="in" filter="fade">
                                          <p:cBhvr>
                                            <p:cTn id="70" dur="300"/>
                                            <p:tgtEl>
                                              <p:spTgt spid="88"/>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89"/>
                                            </p:tgtEl>
                                            <p:attrNameLst>
                                              <p:attrName>style.visibility</p:attrName>
                                            </p:attrNameLst>
                                          </p:cBhvr>
                                          <p:to>
                                            <p:strVal val="visible"/>
                                          </p:to>
                                        </p:set>
                                        <p:anim calcmode="lin" valueType="num">
                                          <p:cBhvr>
                                            <p:cTn id="73" dur="300" fill="hold"/>
                                            <p:tgtEl>
                                              <p:spTgt spid="89"/>
                                            </p:tgtEl>
                                            <p:attrNameLst>
                                              <p:attrName>ppt_w</p:attrName>
                                            </p:attrNameLst>
                                          </p:cBhvr>
                                          <p:tavLst>
                                            <p:tav tm="0">
                                              <p:val>
                                                <p:fltVal val="0"/>
                                              </p:val>
                                            </p:tav>
                                            <p:tav tm="100000">
                                              <p:val>
                                                <p:strVal val="#ppt_w"/>
                                              </p:val>
                                            </p:tav>
                                          </p:tavLst>
                                        </p:anim>
                                        <p:anim calcmode="lin" valueType="num">
                                          <p:cBhvr>
                                            <p:cTn id="74" dur="300" fill="hold"/>
                                            <p:tgtEl>
                                              <p:spTgt spid="89"/>
                                            </p:tgtEl>
                                            <p:attrNameLst>
                                              <p:attrName>ppt_h</p:attrName>
                                            </p:attrNameLst>
                                          </p:cBhvr>
                                          <p:tavLst>
                                            <p:tav tm="0">
                                              <p:val>
                                                <p:fltVal val="0"/>
                                              </p:val>
                                            </p:tav>
                                            <p:tav tm="100000">
                                              <p:val>
                                                <p:strVal val="#ppt_h"/>
                                              </p:val>
                                            </p:tav>
                                          </p:tavLst>
                                        </p:anim>
                                        <p:anim calcmode="lin" valueType="num">
                                          <p:cBhvr>
                                            <p:cTn id="75" dur="300" fill="hold"/>
                                            <p:tgtEl>
                                              <p:spTgt spid="89"/>
                                            </p:tgtEl>
                                            <p:attrNameLst>
                                              <p:attrName>style.rotation</p:attrName>
                                            </p:attrNameLst>
                                          </p:cBhvr>
                                          <p:tavLst>
                                            <p:tav tm="0">
                                              <p:val>
                                                <p:fltVal val="90"/>
                                              </p:val>
                                            </p:tav>
                                            <p:tav tm="100000">
                                              <p:val>
                                                <p:fltVal val="0"/>
                                              </p:val>
                                            </p:tav>
                                          </p:tavLst>
                                        </p:anim>
                                        <p:animEffect transition="in" filter="fade">
                                          <p:cBhvr>
                                            <p:cTn id="76" dur="300"/>
                                            <p:tgtEl>
                                              <p:spTgt spid="89"/>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90"/>
                                            </p:tgtEl>
                                            <p:attrNameLst>
                                              <p:attrName>style.visibility</p:attrName>
                                            </p:attrNameLst>
                                          </p:cBhvr>
                                          <p:to>
                                            <p:strVal val="visible"/>
                                          </p:to>
                                        </p:set>
                                        <p:anim calcmode="lin" valueType="num">
                                          <p:cBhvr>
                                            <p:cTn id="79" dur="300" fill="hold"/>
                                            <p:tgtEl>
                                              <p:spTgt spid="90"/>
                                            </p:tgtEl>
                                            <p:attrNameLst>
                                              <p:attrName>ppt_w</p:attrName>
                                            </p:attrNameLst>
                                          </p:cBhvr>
                                          <p:tavLst>
                                            <p:tav tm="0">
                                              <p:val>
                                                <p:fltVal val="0"/>
                                              </p:val>
                                            </p:tav>
                                            <p:tav tm="100000">
                                              <p:val>
                                                <p:strVal val="#ppt_w"/>
                                              </p:val>
                                            </p:tav>
                                          </p:tavLst>
                                        </p:anim>
                                        <p:anim calcmode="lin" valueType="num">
                                          <p:cBhvr>
                                            <p:cTn id="80" dur="300" fill="hold"/>
                                            <p:tgtEl>
                                              <p:spTgt spid="90"/>
                                            </p:tgtEl>
                                            <p:attrNameLst>
                                              <p:attrName>ppt_h</p:attrName>
                                            </p:attrNameLst>
                                          </p:cBhvr>
                                          <p:tavLst>
                                            <p:tav tm="0">
                                              <p:val>
                                                <p:fltVal val="0"/>
                                              </p:val>
                                            </p:tav>
                                            <p:tav tm="100000">
                                              <p:val>
                                                <p:strVal val="#ppt_h"/>
                                              </p:val>
                                            </p:tav>
                                          </p:tavLst>
                                        </p:anim>
                                        <p:anim calcmode="lin" valueType="num">
                                          <p:cBhvr>
                                            <p:cTn id="81" dur="300" fill="hold"/>
                                            <p:tgtEl>
                                              <p:spTgt spid="90"/>
                                            </p:tgtEl>
                                            <p:attrNameLst>
                                              <p:attrName>style.rotation</p:attrName>
                                            </p:attrNameLst>
                                          </p:cBhvr>
                                          <p:tavLst>
                                            <p:tav tm="0">
                                              <p:val>
                                                <p:fltVal val="90"/>
                                              </p:val>
                                            </p:tav>
                                            <p:tav tm="100000">
                                              <p:val>
                                                <p:fltVal val="0"/>
                                              </p:val>
                                            </p:tav>
                                          </p:tavLst>
                                        </p:anim>
                                        <p:animEffect transition="in" filter="fade">
                                          <p:cBhvr>
                                            <p:cTn id="82" dur="300"/>
                                            <p:tgtEl>
                                              <p:spTgt spid="90"/>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91"/>
                                            </p:tgtEl>
                                            <p:attrNameLst>
                                              <p:attrName>style.visibility</p:attrName>
                                            </p:attrNameLst>
                                          </p:cBhvr>
                                          <p:to>
                                            <p:strVal val="visible"/>
                                          </p:to>
                                        </p:set>
                                        <p:anim calcmode="lin" valueType="num">
                                          <p:cBhvr>
                                            <p:cTn id="85" dur="300" fill="hold"/>
                                            <p:tgtEl>
                                              <p:spTgt spid="91"/>
                                            </p:tgtEl>
                                            <p:attrNameLst>
                                              <p:attrName>ppt_w</p:attrName>
                                            </p:attrNameLst>
                                          </p:cBhvr>
                                          <p:tavLst>
                                            <p:tav tm="0">
                                              <p:val>
                                                <p:fltVal val="0"/>
                                              </p:val>
                                            </p:tav>
                                            <p:tav tm="100000">
                                              <p:val>
                                                <p:strVal val="#ppt_w"/>
                                              </p:val>
                                            </p:tav>
                                          </p:tavLst>
                                        </p:anim>
                                        <p:anim calcmode="lin" valueType="num">
                                          <p:cBhvr>
                                            <p:cTn id="86" dur="300" fill="hold"/>
                                            <p:tgtEl>
                                              <p:spTgt spid="91"/>
                                            </p:tgtEl>
                                            <p:attrNameLst>
                                              <p:attrName>ppt_h</p:attrName>
                                            </p:attrNameLst>
                                          </p:cBhvr>
                                          <p:tavLst>
                                            <p:tav tm="0">
                                              <p:val>
                                                <p:fltVal val="0"/>
                                              </p:val>
                                            </p:tav>
                                            <p:tav tm="100000">
                                              <p:val>
                                                <p:strVal val="#ppt_h"/>
                                              </p:val>
                                            </p:tav>
                                          </p:tavLst>
                                        </p:anim>
                                        <p:anim calcmode="lin" valueType="num">
                                          <p:cBhvr>
                                            <p:cTn id="87" dur="300" fill="hold"/>
                                            <p:tgtEl>
                                              <p:spTgt spid="91"/>
                                            </p:tgtEl>
                                            <p:attrNameLst>
                                              <p:attrName>style.rotation</p:attrName>
                                            </p:attrNameLst>
                                          </p:cBhvr>
                                          <p:tavLst>
                                            <p:tav tm="0">
                                              <p:val>
                                                <p:fltVal val="90"/>
                                              </p:val>
                                            </p:tav>
                                            <p:tav tm="100000">
                                              <p:val>
                                                <p:fltVal val="0"/>
                                              </p:val>
                                            </p:tav>
                                          </p:tavLst>
                                        </p:anim>
                                        <p:animEffect transition="in" filter="fade">
                                          <p:cBhvr>
                                            <p:cTn id="88" dur="300"/>
                                            <p:tgtEl>
                                              <p:spTgt spid="91"/>
                                            </p:tgtEl>
                                          </p:cBhvr>
                                        </p:animEffect>
                                      </p:childTnLst>
                                    </p:cTn>
                                  </p:par>
                                  <p:par>
                                    <p:cTn id="89" presetID="31" presetClass="entr" presetSubtype="0" fill="hold" grpId="0" nodeType="withEffect">
                                      <p:stCondLst>
                                        <p:cond delay="0"/>
                                      </p:stCondLst>
                                      <p:childTnLst>
                                        <p:set>
                                          <p:cBhvr>
                                            <p:cTn id="90" dur="1" fill="hold">
                                              <p:stCondLst>
                                                <p:cond delay="0"/>
                                              </p:stCondLst>
                                            </p:cTn>
                                            <p:tgtEl>
                                              <p:spTgt spid="92"/>
                                            </p:tgtEl>
                                            <p:attrNameLst>
                                              <p:attrName>style.visibility</p:attrName>
                                            </p:attrNameLst>
                                          </p:cBhvr>
                                          <p:to>
                                            <p:strVal val="visible"/>
                                          </p:to>
                                        </p:set>
                                        <p:anim calcmode="lin" valueType="num">
                                          <p:cBhvr>
                                            <p:cTn id="91" dur="300" fill="hold"/>
                                            <p:tgtEl>
                                              <p:spTgt spid="92"/>
                                            </p:tgtEl>
                                            <p:attrNameLst>
                                              <p:attrName>ppt_w</p:attrName>
                                            </p:attrNameLst>
                                          </p:cBhvr>
                                          <p:tavLst>
                                            <p:tav tm="0">
                                              <p:val>
                                                <p:fltVal val="0"/>
                                              </p:val>
                                            </p:tav>
                                            <p:tav tm="100000">
                                              <p:val>
                                                <p:strVal val="#ppt_w"/>
                                              </p:val>
                                            </p:tav>
                                          </p:tavLst>
                                        </p:anim>
                                        <p:anim calcmode="lin" valueType="num">
                                          <p:cBhvr>
                                            <p:cTn id="92" dur="300" fill="hold"/>
                                            <p:tgtEl>
                                              <p:spTgt spid="92"/>
                                            </p:tgtEl>
                                            <p:attrNameLst>
                                              <p:attrName>ppt_h</p:attrName>
                                            </p:attrNameLst>
                                          </p:cBhvr>
                                          <p:tavLst>
                                            <p:tav tm="0">
                                              <p:val>
                                                <p:fltVal val="0"/>
                                              </p:val>
                                            </p:tav>
                                            <p:tav tm="100000">
                                              <p:val>
                                                <p:strVal val="#ppt_h"/>
                                              </p:val>
                                            </p:tav>
                                          </p:tavLst>
                                        </p:anim>
                                        <p:anim calcmode="lin" valueType="num">
                                          <p:cBhvr>
                                            <p:cTn id="93" dur="300" fill="hold"/>
                                            <p:tgtEl>
                                              <p:spTgt spid="92"/>
                                            </p:tgtEl>
                                            <p:attrNameLst>
                                              <p:attrName>style.rotation</p:attrName>
                                            </p:attrNameLst>
                                          </p:cBhvr>
                                          <p:tavLst>
                                            <p:tav tm="0">
                                              <p:val>
                                                <p:fltVal val="90"/>
                                              </p:val>
                                            </p:tav>
                                            <p:tav tm="100000">
                                              <p:val>
                                                <p:fltVal val="0"/>
                                              </p:val>
                                            </p:tav>
                                          </p:tavLst>
                                        </p:anim>
                                        <p:animEffect transition="in" filter="fade">
                                          <p:cBhvr>
                                            <p:cTn id="94" dur="300"/>
                                            <p:tgtEl>
                                              <p:spTgt spid="92"/>
                                            </p:tgtEl>
                                          </p:cBhvr>
                                        </p:animEffect>
                                      </p:childTnLst>
                                    </p:cTn>
                                  </p:par>
                                  <p:par>
                                    <p:cTn id="95" presetID="31" presetClass="entr" presetSubtype="0" fill="hold" grpId="0" nodeType="withEffect">
                                      <p:stCondLst>
                                        <p:cond delay="0"/>
                                      </p:stCondLst>
                                      <p:childTnLst>
                                        <p:set>
                                          <p:cBhvr>
                                            <p:cTn id="96" dur="1" fill="hold">
                                              <p:stCondLst>
                                                <p:cond delay="0"/>
                                              </p:stCondLst>
                                            </p:cTn>
                                            <p:tgtEl>
                                              <p:spTgt spid="93"/>
                                            </p:tgtEl>
                                            <p:attrNameLst>
                                              <p:attrName>style.visibility</p:attrName>
                                            </p:attrNameLst>
                                          </p:cBhvr>
                                          <p:to>
                                            <p:strVal val="visible"/>
                                          </p:to>
                                        </p:set>
                                        <p:anim calcmode="lin" valueType="num">
                                          <p:cBhvr>
                                            <p:cTn id="97" dur="300" fill="hold"/>
                                            <p:tgtEl>
                                              <p:spTgt spid="93"/>
                                            </p:tgtEl>
                                            <p:attrNameLst>
                                              <p:attrName>ppt_w</p:attrName>
                                            </p:attrNameLst>
                                          </p:cBhvr>
                                          <p:tavLst>
                                            <p:tav tm="0">
                                              <p:val>
                                                <p:fltVal val="0"/>
                                              </p:val>
                                            </p:tav>
                                            <p:tav tm="100000">
                                              <p:val>
                                                <p:strVal val="#ppt_w"/>
                                              </p:val>
                                            </p:tav>
                                          </p:tavLst>
                                        </p:anim>
                                        <p:anim calcmode="lin" valueType="num">
                                          <p:cBhvr>
                                            <p:cTn id="98" dur="300" fill="hold"/>
                                            <p:tgtEl>
                                              <p:spTgt spid="93"/>
                                            </p:tgtEl>
                                            <p:attrNameLst>
                                              <p:attrName>ppt_h</p:attrName>
                                            </p:attrNameLst>
                                          </p:cBhvr>
                                          <p:tavLst>
                                            <p:tav tm="0">
                                              <p:val>
                                                <p:fltVal val="0"/>
                                              </p:val>
                                            </p:tav>
                                            <p:tav tm="100000">
                                              <p:val>
                                                <p:strVal val="#ppt_h"/>
                                              </p:val>
                                            </p:tav>
                                          </p:tavLst>
                                        </p:anim>
                                        <p:anim calcmode="lin" valueType="num">
                                          <p:cBhvr>
                                            <p:cTn id="99" dur="300" fill="hold"/>
                                            <p:tgtEl>
                                              <p:spTgt spid="93"/>
                                            </p:tgtEl>
                                            <p:attrNameLst>
                                              <p:attrName>style.rotation</p:attrName>
                                            </p:attrNameLst>
                                          </p:cBhvr>
                                          <p:tavLst>
                                            <p:tav tm="0">
                                              <p:val>
                                                <p:fltVal val="90"/>
                                              </p:val>
                                            </p:tav>
                                            <p:tav tm="100000">
                                              <p:val>
                                                <p:fltVal val="0"/>
                                              </p:val>
                                            </p:tav>
                                          </p:tavLst>
                                        </p:anim>
                                        <p:animEffect transition="in" filter="fade">
                                          <p:cBhvr>
                                            <p:cTn id="100" dur="300"/>
                                            <p:tgtEl>
                                              <p:spTgt spid="93"/>
                                            </p:tgtEl>
                                          </p:cBhvr>
                                        </p:animEffect>
                                      </p:childTnLst>
                                    </p:cTn>
                                  </p:par>
                                  <p:par>
                                    <p:cTn id="101" presetID="31" presetClass="entr" presetSubtype="0" fill="hold" grpId="0" nodeType="withEffect">
                                      <p:stCondLst>
                                        <p:cond delay="0"/>
                                      </p:stCondLst>
                                      <p:childTnLst>
                                        <p:set>
                                          <p:cBhvr>
                                            <p:cTn id="102" dur="1" fill="hold">
                                              <p:stCondLst>
                                                <p:cond delay="0"/>
                                              </p:stCondLst>
                                            </p:cTn>
                                            <p:tgtEl>
                                              <p:spTgt spid="94"/>
                                            </p:tgtEl>
                                            <p:attrNameLst>
                                              <p:attrName>style.visibility</p:attrName>
                                            </p:attrNameLst>
                                          </p:cBhvr>
                                          <p:to>
                                            <p:strVal val="visible"/>
                                          </p:to>
                                        </p:set>
                                        <p:anim calcmode="lin" valueType="num">
                                          <p:cBhvr>
                                            <p:cTn id="103" dur="300" fill="hold"/>
                                            <p:tgtEl>
                                              <p:spTgt spid="94"/>
                                            </p:tgtEl>
                                            <p:attrNameLst>
                                              <p:attrName>ppt_w</p:attrName>
                                            </p:attrNameLst>
                                          </p:cBhvr>
                                          <p:tavLst>
                                            <p:tav tm="0">
                                              <p:val>
                                                <p:fltVal val="0"/>
                                              </p:val>
                                            </p:tav>
                                            <p:tav tm="100000">
                                              <p:val>
                                                <p:strVal val="#ppt_w"/>
                                              </p:val>
                                            </p:tav>
                                          </p:tavLst>
                                        </p:anim>
                                        <p:anim calcmode="lin" valueType="num">
                                          <p:cBhvr>
                                            <p:cTn id="104" dur="300" fill="hold"/>
                                            <p:tgtEl>
                                              <p:spTgt spid="94"/>
                                            </p:tgtEl>
                                            <p:attrNameLst>
                                              <p:attrName>ppt_h</p:attrName>
                                            </p:attrNameLst>
                                          </p:cBhvr>
                                          <p:tavLst>
                                            <p:tav tm="0">
                                              <p:val>
                                                <p:fltVal val="0"/>
                                              </p:val>
                                            </p:tav>
                                            <p:tav tm="100000">
                                              <p:val>
                                                <p:strVal val="#ppt_h"/>
                                              </p:val>
                                            </p:tav>
                                          </p:tavLst>
                                        </p:anim>
                                        <p:anim calcmode="lin" valueType="num">
                                          <p:cBhvr>
                                            <p:cTn id="105" dur="300" fill="hold"/>
                                            <p:tgtEl>
                                              <p:spTgt spid="94"/>
                                            </p:tgtEl>
                                            <p:attrNameLst>
                                              <p:attrName>style.rotation</p:attrName>
                                            </p:attrNameLst>
                                          </p:cBhvr>
                                          <p:tavLst>
                                            <p:tav tm="0">
                                              <p:val>
                                                <p:fltVal val="90"/>
                                              </p:val>
                                            </p:tav>
                                            <p:tav tm="100000">
                                              <p:val>
                                                <p:fltVal val="0"/>
                                              </p:val>
                                            </p:tav>
                                          </p:tavLst>
                                        </p:anim>
                                        <p:animEffect transition="in" filter="fade">
                                          <p:cBhvr>
                                            <p:cTn id="106" dur="300"/>
                                            <p:tgtEl>
                                              <p:spTgt spid="94"/>
                                            </p:tgtEl>
                                          </p:cBhvr>
                                        </p:animEffect>
                                      </p:childTnLst>
                                    </p:cTn>
                                  </p:par>
                                  <p:par>
                                    <p:cTn id="107" presetID="31" presetClass="entr" presetSubtype="0" fill="hold" grpId="0" nodeType="withEffect">
                                      <p:stCondLst>
                                        <p:cond delay="0"/>
                                      </p:stCondLst>
                                      <p:childTnLst>
                                        <p:set>
                                          <p:cBhvr>
                                            <p:cTn id="108" dur="1" fill="hold">
                                              <p:stCondLst>
                                                <p:cond delay="0"/>
                                              </p:stCondLst>
                                            </p:cTn>
                                            <p:tgtEl>
                                              <p:spTgt spid="95"/>
                                            </p:tgtEl>
                                            <p:attrNameLst>
                                              <p:attrName>style.visibility</p:attrName>
                                            </p:attrNameLst>
                                          </p:cBhvr>
                                          <p:to>
                                            <p:strVal val="visible"/>
                                          </p:to>
                                        </p:set>
                                        <p:anim calcmode="lin" valueType="num">
                                          <p:cBhvr>
                                            <p:cTn id="109" dur="300" fill="hold"/>
                                            <p:tgtEl>
                                              <p:spTgt spid="95"/>
                                            </p:tgtEl>
                                            <p:attrNameLst>
                                              <p:attrName>ppt_w</p:attrName>
                                            </p:attrNameLst>
                                          </p:cBhvr>
                                          <p:tavLst>
                                            <p:tav tm="0">
                                              <p:val>
                                                <p:fltVal val="0"/>
                                              </p:val>
                                            </p:tav>
                                            <p:tav tm="100000">
                                              <p:val>
                                                <p:strVal val="#ppt_w"/>
                                              </p:val>
                                            </p:tav>
                                          </p:tavLst>
                                        </p:anim>
                                        <p:anim calcmode="lin" valueType="num">
                                          <p:cBhvr>
                                            <p:cTn id="110" dur="300" fill="hold"/>
                                            <p:tgtEl>
                                              <p:spTgt spid="95"/>
                                            </p:tgtEl>
                                            <p:attrNameLst>
                                              <p:attrName>ppt_h</p:attrName>
                                            </p:attrNameLst>
                                          </p:cBhvr>
                                          <p:tavLst>
                                            <p:tav tm="0">
                                              <p:val>
                                                <p:fltVal val="0"/>
                                              </p:val>
                                            </p:tav>
                                            <p:tav tm="100000">
                                              <p:val>
                                                <p:strVal val="#ppt_h"/>
                                              </p:val>
                                            </p:tav>
                                          </p:tavLst>
                                        </p:anim>
                                        <p:anim calcmode="lin" valueType="num">
                                          <p:cBhvr>
                                            <p:cTn id="111" dur="300" fill="hold"/>
                                            <p:tgtEl>
                                              <p:spTgt spid="95"/>
                                            </p:tgtEl>
                                            <p:attrNameLst>
                                              <p:attrName>style.rotation</p:attrName>
                                            </p:attrNameLst>
                                          </p:cBhvr>
                                          <p:tavLst>
                                            <p:tav tm="0">
                                              <p:val>
                                                <p:fltVal val="90"/>
                                              </p:val>
                                            </p:tav>
                                            <p:tav tm="100000">
                                              <p:val>
                                                <p:fltVal val="0"/>
                                              </p:val>
                                            </p:tav>
                                          </p:tavLst>
                                        </p:anim>
                                        <p:animEffect transition="in" filter="fade">
                                          <p:cBhvr>
                                            <p:cTn id="112" dur="300"/>
                                            <p:tgtEl>
                                              <p:spTgt spid="95"/>
                                            </p:tgtEl>
                                          </p:cBhvr>
                                        </p:animEffect>
                                      </p:childTnLst>
                                    </p:cTn>
                                  </p:par>
                                  <p:par>
                                    <p:cTn id="113" presetID="31" presetClass="entr" presetSubtype="0" fill="hold" grpId="0" nodeType="withEffect">
                                      <p:stCondLst>
                                        <p:cond delay="0"/>
                                      </p:stCondLst>
                                      <p:childTnLst>
                                        <p:set>
                                          <p:cBhvr>
                                            <p:cTn id="114" dur="1" fill="hold">
                                              <p:stCondLst>
                                                <p:cond delay="0"/>
                                              </p:stCondLst>
                                            </p:cTn>
                                            <p:tgtEl>
                                              <p:spTgt spid="96"/>
                                            </p:tgtEl>
                                            <p:attrNameLst>
                                              <p:attrName>style.visibility</p:attrName>
                                            </p:attrNameLst>
                                          </p:cBhvr>
                                          <p:to>
                                            <p:strVal val="visible"/>
                                          </p:to>
                                        </p:set>
                                        <p:anim calcmode="lin" valueType="num">
                                          <p:cBhvr>
                                            <p:cTn id="115" dur="300" fill="hold"/>
                                            <p:tgtEl>
                                              <p:spTgt spid="96"/>
                                            </p:tgtEl>
                                            <p:attrNameLst>
                                              <p:attrName>ppt_w</p:attrName>
                                            </p:attrNameLst>
                                          </p:cBhvr>
                                          <p:tavLst>
                                            <p:tav tm="0">
                                              <p:val>
                                                <p:fltVal val="0"/>
                                              </p:val>
                                            </p:tav>
                                            <p:tav tm="100000">
                                              <p:val>
                                                <p:strVal val="#ppt_w"/>
                                              </p:val>
                                            </p:tav>
                                          </p:tavLst>
                                        </p:anim>
                                        <p:anim calcmode="lin" valueType="num">
                                          <p:cBhvr>
                                            <p:cTn id="116" dur="300" fill="hold"/>
                                            <p:tgtEl>
                                              <p:spTgt spid="96"/>
                                            </p:tgtEl>
                                            <p:attrNameLst>
                                              <p:attrName>ppt_h</p:attrName>
                                            </p:attrNameLst>
                                          </p:cBhvr>
                                          <p:tavLst>
                                            <p:tav tm="0">
                                              <p:val>
                                                <p:fltVal val="0"/>
                                              </p:val>
                                            </p:tav>
                                            <p:tav tm="100000">
                                              <p:val>
                                                <p:strVal val="#ppt_h"/>
                                              </p:val>
                                            </p:tav>
                                          </p:tavLst>
                                        </p:anim>
                                        <p:anim calcmode="lin" valueType="num">
                                          <p:cBhvr>
                                            <p:cTn id="117" dur="300" fill="hold"/>
                                            <p:tgtEl>
                                              <p:spTgt spid="96"/>
                                            </p:tgtEl>
                                            <p:attrNameLst>
                                              <p:attrName>style.rotation</p:attrName>
                                            </p:attrNameLst>
                                          </p:cBhvr>
                                          <p:tavLst>
                                            <p:tav tm="0">
                                              <p:val>
                                                <p:fltVal val="90"/>
                                              </p:val>
                                            </p:tav>
                                            <p:tav tm="100000">
                                              <p:val>
                                                <p:fltVal val="0"/>
                                              </p:val>
                                            </p:tav>
                                          </p:tavLst>
                                        </p:anim>
                                        <p:animEffect transition="in" filter="fade">
                                          <p:cBhvr>
                                            <p:cTn id="118" dur="300"/>
                                            <p:tgtEl>
                                              <p:spTgt spid="96"/>
                                            </p:tgtEl>
                                          </p:cBhvr>
                                        </p:animEffect>
                                      </p:childTnLst>
                                    </p:cTn>
                                  </p:par>
                                  <p:par>
                                    <p:cTn id="119" presetID="31" presetClass="entr" presetSubtype="0" fill="hold" grpId="0" nodeType="withEffect">
                                      <p:stCondLst>
                                        <p:cond delay="0"/>
                                      </p:stCondLst>
                                      <p:childTnLst>
                                        <p:set>
                                          <p:cBhvr>
                                            <p:cTn id="120" dur="1" fill="hold">
                                              <p:stCondLst>
                                                <p:cond delay="0"/>
                                              </p:stCondLst>
                                            </p:cTn>
                                            <p:tgtEl>
                                              <p:spTgt spid="97"/>
                                            </p:tgtEl>
                                            <p:attrNameLst>
                                              <p:attrName>style.visibility</p:attrName>
                                            </p:attrNameLst>
                                          </p:cBhvr>
                                          <p:to>
                                            <p:strVal val="visible"/>
                                          </p:to>
                                        </p:set>
                                        <p:anim calcmode="lin" valueType="num">
                                          <p:cBhvr>
                                            <p:cTn id="121" dur="300" fill="hold"/>
                                            <p:tgtEl>
                                              <p:spTgt spid="97"/>
                                            </p:tgtEl>
                                            <p:attrNameLst>
                                              <p:attrName>ppt_w</p:attrName>
                                            </p:attrNameLst>
                                          </p:cBhvr>
                                          <p:tavLst>
                                            <p:tav tm="0">
                                              <p:val>
                                                <p:fltVal val="0"/>
                                              </p:val>
                                            </p:tav>
                                            <p:tav tm="100000">
                                              <p:val>
                                                <p:strVal val="#ppt_w"/>
                                              </p:val>
                                            </p:tav>
                                          </p:tavLst>
                                        </p:anim>
                                        <p:anim calcmode="lin" valueType="num">
                                          <p:cBhvr>
                                            <p:cTn id="122" dur="300" fill="hold"/>
                                            <p:tgtEl>
                                              <p:spTgt spid="97"/>
                                            </p:tgtEl>
                                            <p:attrNameLst>
                                              <p:attrName>ppt_h</p:attrName>
                                            </p:attrNameLst>
                                          </p:cBhvr>
                                          <p:tavLst>
                                            <p:tav tm="0">
                                              <p:val>
                                                <p:fltVal val="0"/>
                                              </p:val>
                                            </p:tav>
                                            <p:tav tm="100000">
                                              <p:val>
                                                <p:strVal val="#ppt_h"/>
                                              </p:val>
                                            </p:tav>
                                          </p:tavLst>
                                        </p:anim>
                                        <p:anim calcmode="lin" valueType="num">
                                          <p:cBhvr>
                                            <p:cTn id="123" dur="300" fill="hold"/>
                                            <p:tgtEl>
                                              <p:spTgt spid="97"/>
                                            </p:tgtEl>
                                            <p:attrNameLst>
                                              <p:attrName>style.rotation</p:attrName>
                                            </p:attrNameLst>
                                          </p:cBhvr>
                                          <p:tavLst>
                                            <p:tav tm="0">
                                              <p:val>
                                                <p:fltVal val="90"/>
                                              </p:val>
                                            </p:tav>
                                            <p:tav tm="100000">
                                              <p:val>
                                                <p:fltVal val="0"/>
                                              </p:val>
                                            </p:tav>
                                          </p:tavLst>
                                        </p:anim>
                                        <p:animEffect transition="in" filter="fade">
                                          <p:cBhvr>
                                            <p:cTn id="124" dur="300"/>
                                            <p:tgtEl>
                                              <p:spTgt spid="97"/>
                                            </p:tgtEl>
                                          </p:cBhvr>
                                        </p:animEffect>
                                      </p:childTnLst>
                                    </p:cTn>
                                  </p:par>
                                  <p:par>
                                    <p:cTn id="125" presetID="31" presetClass="entr" presetSubtype="0" fill="hold" grpId="0" nodeType="withEffect">
                                      <p:stCondLst>
                                        <p:cond delay="0"/>
                                      </p:stCondLst>
                                      <p:childTnLst>
                                        <p:set>
                                          <p:cBhvr>
                                            <p:cTn id="126" dur="1" fill="hold">
                                              <p:stCondLst>
                                                <p:cond delay="0"/>
                                              </p:stCondLst>
                                            </p:cTn>
                                            <p:tgtEl>
                                              <p:spTgt spid="98"/>
                                            </p:tgtEl>
                                            <p:attrNameLst>
                                              <p:attrName>style.visibility</p:attrName>
                                            </p:attrNameLst>
                                          </p:cBhvr>
                                          <p:to>
                                            <p:strVal val="visible"/>
                                          </p:to>
                                        </p:set>
                                        <p:anim calcmode="lin" valueType="num">
                                          <p:cBhvr>
                                            <p:cTn id="127" dur="300" fill="hold"/>
                                            <p:tgtEl>
                                              <p:spTgt spid="98"/>
                                            </p:tgtEl>
                                            <p:attrNameLst>
                                              <p:attrName>ppt_w</p:attrName>
                                            </p:attrNameLst>
                                          </p:cBhvr>
                                          <p:tavLst>
                                            <p:tav tm="0">
                                              <p:val>
                                                <p:fltVal val="0"/>
                                              </p:val>
                                            </p:tav>
                                            <p:tav tm="100000">
                                              <p:val>
                                                <p:strVal val="#ppt_w"/>
                                              </p:val>
                                            </p:tav>
                                          </p:tavLst>
                                        </p:anim>
                                        <p:anim calcmode="lin" valueType="num">
                                          <p:cBhvr>
                                            <p:cTn id="128" dur="300" fill="hold"/>
                                            <p:tgtEl>
                                              <p:spTgt spid="98"/>
                                            </p:tgtEl>
                                            <p:attrNameLst>
                                              <p:attrName>ppt_h</p:attrName>
                                            </p:attrNameLst>
                                          </p:cBhvr>
                                          <p:tavLst>
                                            <p:tav tm="0">
                                              <p:val>
                                                <p:fltVal val="0"/>
                                              </p:val>
                                            </p:tav>
                                            <p:tav tm="100000">
                                              <p:val>
                                                <p:strVal val="#ppt_h"/>
                                              </p:val>
                                            </p:tav>
                                          </p:tavLst>
                                        </p:anim>
                                        <p:anim calcmode="lin" valueType="num">
                                          <p:cBhvr>
                                            <p:cTn id="129" dur="300" fill="hold"/>
                                            <p:tgtEl>
                                              <p:spTgt spid="98"/>
                                            </p:tgtEl>
                                            <p:attrNameLst>
                                              <p:attrName>style.rotation</p:attrName>
                                            </p:attrNameLst>
                                          </p:cBhvr>
                                          <p:tavLst>
                                            <p:tav tm="0">
                                              <p:val>
                                                <p:fltVal val="90"/>
                                              </p:val>
                                            </p:tav>
                                            <p:tav tm="100000">
                                              <p:val>
                                                <p:fltVal val="0"/>
                                              </p:val>
                                            </p:tav>
                                          </p:tavLst>
                                        </p:anim>
                                        <p:animEffect transition="in" filter="fade">
                                          <p:cBhvr>
                                            <p:cTn id="130" dur="300"/>
                                            <p:tgtEl>
                                              <p:spTgt spid="98"/>
                                            </p:tgtEl>
                                          </p:cBhvr>
                                        </p:animEffect>
                                      </p:childTnLst>
                                    </p:cTn>
                                  </p:par>
                                  <p:par>
                                    <p:cTn id="131" presetID="31" presetClass="entr" presetSubtype="0" fill="hold" grpId="0" nodeType="withEffect">
                                      <p:stCondLst>
                                        <p:cond delay="0"/>
                                      </p:stCondLst>
                                      <p:childTnLst>
                                        <p:set>
                                          <p:cBhvr>
                                            <p:cTn id="132" dur="1" fill="hold">
                                              <p:stCondLst>
                                                <p:cond delay="0"/>
                                              </p:stCondLst>
                                            </p:cTn>
                                            <p:tgtEl>
                                              <p:spTgt spid="99"/>
                                            </p:tgtEl>
                                            <p:attrNameLst>
                                              <p:attrName>style.visibility</p:attrName>
                                            </p:attrNameLst>
                                          </p:cBhvr>
                                          <p:to>
                                            <p:strVal val="visible"/>
                                          </p:to>
                                        </p:set>
                                        <p:anim calcmode="lin" valueType="num">
                                          <p:cBhvr>
                                            <p:cTn id="133" dur="300" fill="hold"/>
                                            <p:tgtEl>
                                              <p:spTgt spid="99"/>
                                            </p:tgtEl>
                                            <p:attrNameLst>
                                              <p:attrName>ppt_w</p:attrName>
                                            </p:attrNameLst>
                                          </p:cBhvr>
                                          <p:tavLst>
                                            <p:tav tm="0">
                                              <p:val>
                                                <p:fltVal val="0"/>
                                              </p:val>
                                            </p:tav>
                                            <p:tav tm="100000">
                                              <p:val>
                                                <p:strVal val="#ppt_w"/>
                                              </p:val>
                                            </p:tav>
                                          </p:tavLst>
                                        </p:anim>
                                        <p:anim calcmode="lin" valueType="num">
                                          <p:cBhvr>
                                            <p:cTn id="134" dur="300" fill="hold"/>
                                            <p:tgtEl>
                                              <p:spTgt spid="99"/>
                                            </p:tgtEl>
                                            <p:attrNameLst>
                                              <p:attrName>ppt_h</p:attrName>
                                            </p:attrNameLst>
                                          </p:cBhvr>
                                          <p:tavLst>
                                            <p:tav tm="0">
                                              <p:val>
                                                <p:fltVal val="0"/>
                                              </p:val>
                                            </p:tav>
                                            <p:tav tm="100000">
                                              <p:val>
                                                <p:strVal val="#ppt_h"/>
                                              </p:val>
                                            </p:tav>
                                          </p:tavLst>
                                        </p:anim>
                                        <p:anim calcmode="lin" valueType="num">
                                          <p:cBhvr>
                                            <p:cTn id="135" dur="300" fill="hold"/>
                                            <p:tgtEl>
                                              <p:spTgt spid="99"/>
                                            </p:tgtEl>
                                            <p:attrNameLst>
                                              <p:attrName>style.rotation</p:attrName>
                                            </p:attrNameLst>
                                          </p:cBhvr>
                                          <p:tavLst>
                                            <p:tav tm="0">
                                              <p:val>
                                                <p:fltVal val="90"/>
                                              </p:val>
                                            </p:tav>
                                            <p:tav tm="100000">
                                              <p:val>
                                                <p:fltVal val="0"/>
                                              </p:val>
                                            </p:tav>
                                          </p:tavLst>
                                        </p:anim>
                                        <p:animEffect transition="in" filter="fade">
                                          <p:cBhvr>
                                            <p:cTn id="136" dur="300"/>
                                            <p:tgtEl>
                                              <p:spTgt spid="99"/>
                                            </p:tgtEl>
                                          </p:cBhvr>
                                        </p:animEffect>
                                      </p:childTnLst>
                                    </p:cTn>
                                  </p:par>
                                  <p:par>
                                    <p:cTn id="137" presetID="31" presetClass="entr" presetSubtype="0" fill="hold" grpId="0" nodeType="withEffect">
                                      <p:stCondLst>
                                        <p:cond delay="0"/>
                                      </p:stCondLst>
                                      <p:childTnLst>
                                        <p:set>
                                          <p:cBhvr>
                                            <p:cTn id="138" dur="1" fill="hold">
                                              <p:stCondLst>
                                                <p:cond delay="0"/>
                                              </p:stCondLst>
                                            </p:cTn>
                                            <p:tgtEl>
                                              <p:spTgt spid="100"/>
                                            </p:tgtEl>
                                            <p:attrNameLst>
                                              <p:attrName>style.visibility</p:attrName>
                                            </p:attrNameLst>
                                          </p:cBhvr>
                                          <p:to>
                                            <p:strVal val="visible"/>
                                          </p:to>
                                        </p:set>
                                        <p:anim calcmode="lin" valueType="num">
                                          <p:cBhvr>
                                            <p:cTn id="139" dur="300" fill="hold"/>
                                            <p:tgtEl>
                                              <p:spTgt spid="100"/>
                                            </p:tgtEl>
                                            <p:attrNameLst>
                                              <p:attrName>ppt_w</p:attrName>
                                            </p:attrNameLst>
                                          </p:cBhvr>
                                          <p:tavLst>
                                            <p:tav tm="0">
                                              <p:val>
                                                <p:fltVal val="0"/>
                                              </p:val>
                                            </p:tav>
                                            <p:tav tm="100000">
                                              <p:val>
                                                <p:strVal val="#ppt_w"/>
                                              </p:val>
                                            </p:tav>
                                          </p:tavLst>
                                        </p:anim>
                                        <p:anim calcmode="lin" valueType="num">
                                          <p:cBhvr>
                                            <p:cTn id="140" dur="300" fill="hold"/>
                                            <p:tgtEl>
                                              <p:spTgt spid="100"/>
                                            </p:tgtEl>
                                            <p:attrNameLst>
                                              <p:attrName>ppt_h</p:attrName>
                                            </p:attrNameLst>
                                          </p:cBhvr>
                                          <p:tavLst>
                                            <p:tav tm="0">
                                              <p:val>
                                                <p:fltVal val="0"/>
                                              </p:val>
                                            </p:tav>
                                            <p:tav tm="100000">
                                              <p:val>
                                                <p:strVal val="#ppt_h"/>
                                              </p:val>
                                            </p:tav>
                                          </p:tavLst>
                                        </p:anim>
                                        <p:anim calcmode="lin" valueType="num">
                                          <p:cBhvr>
                                            <p:cTn id="141" dur="300" fill="hold"/>
                                            <p:tgtEl>
                                              <p:spTgt spid="100"/>
                                            </p:tgtEl>
                                            <p:attrNameLst>
                                              <p:attrName>style.rotation</p:attrName>
                                            </p:attrNameLst>
                                          </p:cBhvr>
                                          <p:tavLst>
                                            <p:tav tm="0">
                                              <p:val>
                                                <p:fltVal val="90"/>
                                              </p:val>
                                            </p:tav>
                                            <p:tav tm="100000">
                                              <p:val>
                                                <p:fltVal val="0"/>
                                              </p:val>
                                            </p:tav>
                                          </p:tavLst>
                                        </p:anim>
                                        <p:animEffect transition="in" filter="fade">
                                          <p:cBhvr>
                                            <p:cTn id="142" dur="300"/>
                                            <p:tgtEl>
                                              <p:spTgt spid="100"/>
                                            </p:tgtEl>
                                          </p:cBhvr>
                                        </p:animEffect>
                                      </p:childTnLst>
                                    </p:cTn>
                                  </p:par>
                                  <p:par>
                                    <p:cTn id="143" presetID="31" presetClass="entr" presetSubtype="0" fill="hold" grpId="0" nodeType="withEffect">
                                      <p:stCondLst>
                                        <p:cond delay="0"/>
                                      </p:stCondLst>
                                      <p:childTnLst>
                                        <p:set>
                                          <p:cBhvr>
                                            <p:cTn id="144" dur="1" fill="hold">
                                              <p:stCondLst>
                                                <p:cond delay="0"/>
                                              </p:stCondLst>
                                            </p:cTn>
                                            <p:tgtEl>
                                              <p:spTgt spid="101"/>
                                            </p:tgtEl>
                                            <p:attrNameLst>
                                              <p:attrName>style.visibility</p:attrName>
                                            </p:attrNameLst>
                                          </p:cBhvr>
                                          <p:to>
                                            <p:strVal val="visible"/>
                                          </p:to>
                                        </p:set>
                                        <p:anim calcmode="lin" valueType="num">
                                          <p:cBhvr>
                                            <p:cTn id="145" dur="300" fill="hold"/>
                                            <p:tgtEl>
                                              <p:spTgt spid="101"/>
                                            </p:tgtEl>
                                            <p:attrNameLst>
                                              <p:attrName>ppt_w</p:attrName>
                                            </p:attrNameLst>
                                          </p:cBhvr>
                                          <p:tavLst>
                                            <p:tav tm="0">
                                              <p:val>
                                                <p:fltVal val="0"/>
                                              </p:val>
                                            </p:tav>
                                            <p:tav tm="100000">
                                              <p:val>
                                                <p:strVal val="#ppt_w"/>
                                              </p:val>
                                            </p:tav>
                                          </p:tavLst>
                                        </p:anim>
                                        <p:anim calcmode="lin" valueType="num">
                                          <p:cBhvr>
                                            <p:cTn id="146" dur="300" fill="hold"/>
                                            <p:tgtEl>
                                              <p:spTgt spid="101"/>
                                            </p:tgtEl>
                                            <p:attrNameLst>
                                              <p:attrName>ppt_h</p:attrName>
                                            </p:attrNameLst>
                                          </p:cBhvr>
                                          <p:tavLst>
                                            <p:tav tm="0">
                                              <p:val>
                                                <p:fltVal val="0"/>
                                              </p:val>
                                            </p:tav>
                                            <p:tav tm="100000">
                                              <p:val>
                                                <p:strVal val="#ppt_h"/>
                                              </p:val>
                                            </p:tav>
                                          </p:tavLst>
                                        </p:anim>
                                        <p:anim calcmode="lin" valueType="num">
                                          <p:cBhvr>
                                            <p:cTn id="147" dur="300" fill="hold"/>
                                            <p:tgtEl>
                                              <p:spTgt spid="101"/>
                                            </p:tgtEl>
                                            <p:attrNameLst>
                                              <p:attrName>style.rotation</p:attrName>
                                            </p:attrNameLst>
                                          </p:cBhvr>
                                          <p:tavLst>
                                            <p:tav tm="0">
                                              <p:val>
                                                <p:fltVal val="90"/>
                                              </p:val>
                                            </p:tav>
                                            <p:tav tm="100000">
                                              <p:val>
                                                <p:fltVal val="0"/>
                                              </p:val>
                                            </p:tav>
                                          </p:tavLst>
                                        </p:anim>
                                        <p:animEffect transition="in" filter="fade">
                                          <p:cBhvr>
                                            <p:cTn id="148" dur="300"/>
                                            <p:tgtEl>
                                              <p:spTgt spid="101"/>
                                            </p:tgtEl>
                                          </p:cBhvr>
                                        </p:animEffect>
                                      </p:childTnLst>
                                    </p:cTn>
                                  </p:par>
                                  <p:par>
                                    <p:cTn id="149" presetID="31" presetClass="entr" presetSubtype="0" fill="hold" grpId="0" nodeType="withEffect">
                                      <p:stCondLst>
                                        <p:cond delay="0"/>
                                      </p:stCondLst>
                                      <p:childTnLst>
                                        <p:set>
                                          <p:cBhvr>
                                            <p:cTn id="150" dur="1" fill="hold">
                                              <p:stCondLst>
                                                <p:cond delay="0"/>
                                              </p:stCondLst>
                                            </p:cTn>
                                            <p:tgtEl>
                                              <p:spTgt spid="102"/>
                                            </p:tgtEl>
                                            <p:attrNameLst>
                                              <p:attrName>style.visibility</p:attrName>
                                            </p:attrNameLst>
                                          </p:cBhvr>
                                          <p:to>
                                            <p:strVal val="visible"/>
                                          </p:to>
                                        </p:set>
                                        <p:anim calcmode="lin" valueType="num">
                                          <p:cBhvr>
                                            <p:cTn id="151" dur="300" fill="hold"/>
                                            <p:tgtEl>
                                              <p:spTgt spid="102"/>
                                            </p:tgtEl>
                                            <p:attrNameLst>
                                              <p:attrName>ppt_w</p:attrName>
                                            </p:attrNameLst>
                                          </p:cBhvr>
                                          <p:tavLst>
                                            <p:tav tm="0">
                                              <p:val>
                                                <p:fltVal val="0"/>
                                              </p:val>
                                            </p:tav>
                                            <p:tav tm="100000">
                                              <p:val>
                                                <p:strVal val="#ppt_w"/>
                                              </p:val>
                                            </p:tav>
                                          </p:tavLst>
                                        </p:anim>
                                        <p:anim calcmode="lin" valueType="num">
                                          <p:cBhvr>
                                            <p:cTn id="152" dur="300" fill="hold"/>
                                            <p:tgtEl>
                                              <p:spTgt spid="102"/>
                                            </p:tgtEl>
                                            <p:attrNameLst>
                                              <p:attrName>ppt_h</p:attrName>
                                            </p:attrNameLst>
                                          </p:cBhvr>
                                          <p:tavLst>
                                            <p:tav tm="0">
                                              <p:val>
                                                <p:fltVal val="0"/>
                                              </p:val>
                                            </p:tav>
                                            <p:tav tm="100000">
                                              <p:val>
                                                <p:strVal val="#ppt_h"/>
                                              </p:val>
                                            </p:tav>
                                          </p:tavLst>
                                        </p:anim>
                                        <p:anim calcmode="lin" valueType="num">
                                          <p:cBhvr>
                                            <p:cTn id="153" dur="300" fill="hold"/>
                                            <p:tgtEl>
                                              <p:spTgt spid="102"/>
                                            </p:tgtEl>
                                            <p:attrNameLst>
                                              <p:attrName>style.rotation</p:attrName>
                                            </p:attrNameLst>
                                          </p:cBhvr>
                                          <p:tavLst>
                                            <p:tav tm="0">
                                              <p:val>
                                                <p:fltVal val="90"/>
                                              </p:val>
                                            </p:tav>
                                            <p:tav tm="100000">
                                              <p:val>
                                                <p:fltVal val="0"/>
                                              </p:val>
                                            </p:tav>
                                          </p:tavLst>
                                        </p:anim>
                                        <p:animEffect transition="in" filter="fade">
                                          <p:cBhvr>
                                            <p:cTn id="154" dur="300"/>
                                            <p:tgtEl>
                                              <p:spTgt spid="102"/>
                                            </p:tgtEl>
                                          </p:cBhvr>
                                        </p:animEffect>
                                      </p:childTnLst>
                                    </p:cTn>
                                  </p:par>
                                  <p:par>
                                    <p:cTn id="155" presetID="31" presetClass="entr" presetSubtype="0" fill="hold" grpId="0" nodeType="withEffect">
                                      <p:stCondLst>
                                        <p:cond delay="0"/>
                                      </p:stCondLst>
                                      <p:childTnLst>
                                        <p:set>
                                          <p:cBhvr>
                                            <p:cTn id="156" dur="1" fill="hold">
                                              <p:stCondLst>
                                                <p:cond delay="0"/>
                                              </p:stCondLst>
                                            </p:cTn>
                                            <p:tgtEl>
                                              <p:spTgt spid="103"/>
                                            </p:tgtEl>
                                            <p:attrNameLst>
                                              <p:attrName>style.visibility</p:attrName>
                                            </p:attrNameLst>
                                          </p:cBhvr>
                                          <p:to>
                                            <p:strVal val="visible"/>
                                          </p:to>
                                        </p:set>
                                        <p:anim calcmode="lin" valueType="num">
                                          <p:cBhvr>
                                            <p:cTn id="157" dur="300" fill="hold"/>
                                            <p:tgtEl>
                                              <p:spTgt spid="103"/>
                                            </p:tgtEl>
                                            <p:attrNameLst>
                                              <p:attrName>ppt_w</p:attrName>
                                            </p:attrNameLst>
                                          </p:cBhvr>
                                          <p:tavLst>
                                            <p:tav tm="0">
                                              <p:val>
                                                <p:fltVal val="0"/>
                                              </p:val>
                                            </p:tav>
                                            <p:tav tm="100000">
                                              <p:val>
                                                <p:strVal val="#ppt_w"/>
                                              </p:val>
                                            </p:tav>
                                          </p:tavLst>
                                        </p:anim>
                                        <p:anim calcmode="lin" valueType="num">
                                          <p:cBhvr>
                                            <p:cTn id="158" dur="300" fill="hold"/>
                                            <p:tgtEl>
                                              <p:spTgt spid="103"/>
                                            </p:tgtEl>
                                            <p:attrNameLst>
                                              <p:attrName>ppt_h</p:attrName>
                                            </p:attrNameLst>
                                          </p:cBhvr>
                                          <p:tavLst>
                                            <p:tav tm="0">
                                              <p:val>
                                                <p:fltVal val="0"/>
                                              </p:val>
                                            </p:tav>
                                            <p:tav tm="100000">
                                              <p:val>
                                                <p:strVal val="#ppt_h"/>
                                              </p:val>
                                            </p:tav>
                                          </p:tavLst>
                                        </p:anim>
                                        <p:anim calcmode="lin" valueType="num">
                                          <p:cBhvr>
                                            <p:cTn id="159" dur="300" fill="hold"/>
                                            <p:tgtEl>
                                              <p:spTgt spid="103"/>
                                            </p:tgtEl>
                                            <p:attrNameLst>
                                              <p:attrName>style.rotation</p:attrName>
                                            </p:attrNameLst>
                                          </p:cBhvr>
                                          <p:tavLst>
                                            <p:tav tm="0">
                                              <p:val>
                                                <p:fltVal val="90"/>
                                              </p:val>
                                            </p:tav>
                                            <p:tav tm="100000">
                                              <p:val>
                                                <p:fltVal val="0"/>
                                              </p:val>
                                            </p:tav>
                                          </p:tavLst>
                                        </p:anim>
                                        <p:animEffect transition="in" filter="fade">
                                          <p:cBhvr>
                                            <p:cTn id="160" dur="300"/>
                                            <p:tgtEl>
                                              <p:spTgt spid="103"/>
                                            </p:tgtEl>
                                          </p:cBhvr>
                                        </p:animEffect>
                                      </p:childTnLst>
                                    </p:cTn>
                                  </p:par>
                                  <p:par>
                                    <p:cTn id="161" presetID="31" presetClass="entr" presetSubtype="0" fill="hold" grpId="0" nodeType="withEffect">
                                      <p:stCondLst>
                                        <p:cond delay="0"/>
                                      </p:stCondLst>
                                      <p:childTnLst>
                                        <p:set>
                                          <p:cBhvr>
                                            <p:cTn id="162" dur="1" fill="hold">
                                              <p:stCondLst>
                                                <p:cond delay="0"/>
                                              </p:stCondLst>
                                            </p:cTn>
                                            <p:tgtEl>
                                              <p:spTgt spid="104"/>
                                            </p:tgtEl>
                                            <p:attrNameLst>
                                              <p:attrName>style.visibility</p:attrName>
                                            </p:attrNameLst>
                                          </p:cBhvr>
                                          <p:to>
                                            <p:strVal val="visible"/>
                                          </p:to>
                                        </p:set>
                                        <p:anim calcmode="lin" valueType="num">
                                          <p:cBhvr>
                                            <p:cTn id="163" dur="300" fill="hold"/>
                                            <p:tgtEl>
                                              <p:spTgt spid="104"/>
                                            </p:tgtEl>
                                            <p:attrNameLst>
                                              <p:attrName>ppt_w</p:attrName>
                                            </p:attrNameLst>
                                          </p:cBhvr>
                                          <p:tavLst>
                                            <p:tav tm="0">
                                              <p:val>
                                                <p:fltVal val="0"/>
                                              </p:val>
                                            </p:tav>
                                            <p:tav tm="100000">
                                              <p:val>
                                                <p:strVal val="#ppt_w"/>
                                              </p:val>
                                            </p:tav>
                                          </p:tavLst>
                                        </p:anim>
                                        <p:anim calcmode="lin" valueType="num">
                                          <p:cBhvr>
                                            <p:cTn id="164" dur="300" fill="hold"/>
                                            <p:tgtEl>
                                              <p:spTgt spid="104"/>
                                            </p:tgtEl>
                                            <p:attrNameLst>
                                              <p:attrName>ppt_h</p:attrName>
                                            </p:attrNameLst>
                                          </p:cBhvr>
                                          <p:tavLst>
                                            <p:tav tm="0">
                                              <p:val>
                                                <p:fltVal val="0"/>
                                              </p:val>
                                            </p:tav>
                                            <p:tav tm="100000">
                                              <p:val>
                                                <p:strVal val="#ppt_h"/>
                                              </p:val>
                                            </p:tav>
                                          </p:tavLst>
                                        </p:anim>
                                        <p:anim calcmode="lin" valueType="num">
                                          <p:cBhvr>
                                            <p:cTn id="165" dur="300" fill="hold"/>
                                            <p:tgtEl>
                                              <p:spTgt spid="104"/>
                                            </p:tgtEl>
                                            <p:attrNameLst>
                                              <p:attrName>style.rotation</p:attrName>
                                            </p:attrNameLst>
                                          </p:cBhvr>
                                          <p:tavLst>
                                            <p:tav tm="0">
                                              <p:val>
                                                <p:fltVal val="90"/>
                                              </p:val>
                                            </p:tav>
                                            <p:tav tm="100000">
                                              <p:val>
                                                <p:fltVal val="0"/>
                                              </p:val>
                                            </p:tav>
                                          </p:tavLst>
                                        </p:anim>
                                        <p:animEffect transition="in" filter="fade">
                                          <p:cBhvr>
                                            <p:cTn id="166" dur="300"/>
                                            <p:tgtEl>
                                              <p:spTgt spid="104"/>
                                            </p:tgtEl>
                                          </p:cBhvr>
                                        </p:animEffect>
                                      </p:childTnLst>
                                    </p:cTn>
                                  </p:par>
                                  <p:par>
                                    <p:cTn id="167" presetID="31" presetClass="entr" presetSubtype="0" fill="hold" grpId="0" nodeType="withEffect">
                                      <p:stCondLst>
                                        <p:cond delay="0"/>
                                      </p:stCondLst>
                                      <p:childTnLst>
                                        <p:set>
                                          <p:cBhvr>
                                            <p:cTn id="168" dur="1" fill="hold">
                                              <p:stCondLst>
                                                <p:cond delay="0"/>
                                              </p:stCondLst>
                                            </p:cTn>
                                            <p:tgtEl>
                                              <p:spTgt spid="105"/>
                                            </p:tgtEl>
                                            <p:attrNameLst>
                                              <p:attrName>style.visibility</p:attrName>
                                            </p:attrNameLst>
                                          </p:cBhvr>
                                          <p:to>
                                            <p:strVal val="visible"/>
                                          </p:to>
                                        </p:set>
                                        <p:anim calcmode="lin" valueType="num">
                                          <p:cBhvr>
                                            <p:cTn id="169" dur="300" fill="hold"/>
                                            <p:tgtEl>
                                              <p:spTgt spid="105"/>
                                            </p:tgtEl>
                                            <p:attrNameLst>
                                              <p:attrName>ppt_w</p:attrName>
                                            </p:attrNameLst>
                                          </p:cBhvr>
                                          <p:tavLst>
                                            <p:tav tm="0">
                                              <p:val>
                                                <p:fltVal val="0"/>
                                              </p:val>
                                            </p:tav>
                                            <p:tav tm="100000">
                                              <p:val>
                                                <p:strVal val="#ppt_w"/>
                                              </p:val>
                                            </p:tav>
                                          </p:tavLst>
                                        </p:anim>
                                        <p:anim calcmode="lin" valueType="num">
                                          <p:cBhvr>
                                            <p:cTn id="170" dur="300" fill="hold"/>
                                            <p:tgtEl>
                                              <p:spTgt spid="105"/>
                                            </p:tgtEl>
                                            <p:attrNameLst>
                                              <p:attrName>ppt_h</p:attrName>
                                            </p:attrNameLst>
                                          </p:cBhvr>
                                          <p:tavLst>
                                            <p:tav tm="0">
                                              <p:val>
                                                <p:fltVal val="0"/>
                                              </p:val>
                                            </p:tav>
                                            <p:tav tm="100000">
                                              <p:val>
                                                <p:strVal val="#ppt_h"/>
                                              </p:val>
                                            </p:tav>
                                          </p:tavLst>
                                        </p:anim>
                                        <p:anim calcmode="lin" valueType="num">
                                          <p:cBhvr>
                                            <p:cTn id="171" dur="300" fill="hold"/>
                                            <p:tgtEl>
                                              <p:spTgt spid="105"/>
                                            </p:tgtEl>
                                            <p:attrNameLst>
                                              <p:attrName>style.rotation</p:attrName>
                                            </p:attrNameLst>
                                          </p:cBhvr>
                                          <p:tavLst>
                                            <p:tav tm="0">
                                              <p:val>
                                                <p:fltVal val="90"/>
                                              </p:val>
                                            </p:tav>
                                            <p:tav tm="100000">
                                              <p:val>
                                                <p:fltVal val="0"/>
                                              </p:val>
                                            </p:tav>
                                          </p:tavLst>
                                        </p:anim>
                                        <p:animEffect transition="in" filter="fade">
                                          <p:cBhvr>
                                            <p:cTn id="172" dur="300"/>
                                            <p:tgtEl>
                                              <p:spTgt spid="105"/>
                                            </p:tgtEl>
                                          </p:cBhvr>
                                        </p:animEffect>
                                      </p:childTnLst>
                                    </p:cTn>
                                  </p:par>
                                  <p:par>
                                    <p:cTn id="173" presetID="31"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 calcmode="lin" valueType="num">
                                          <p:cBhvr>
                                            <p:cTn id="175" dur="300" fill="hold"/>
                                            <p:tgtEl>
                                              <p:spTgt spid="106"/>
                                            </p:tgtEl>
                                            <p:attrNameLst>
                                              <p:attrName>ppt_w</p:attrName>
                                            </p:attrNameLst>
                                          </p:cBhvr>
                                          <p:tavLst>
                                            <p:tav tm="0">
                                              <p:val>
                                                <p:fltVal val="0"/>
                                              </p:val>
                                            </p:tav>
                                            <p:tav tm="100000">
                                              <p:val>
                                                <p:strVal val="#ppt_w"/>
                                              </p:val>
                                            </p:tav>
                                          </p:tavLst>
                                        </p:anim>
                                        <p:anim calcmode="lin" valueType="num">
                                          <p:cBhvr>
                                            <p:cTn id="176" dur="300" fill="hold"/>
                                            <p:tgtEl>
                                              <p:spTgt spid="106"/>
                                            </p:tgtEl>
                                            <p:attrNameLst>
                                              <p:attrName>ppt_h</p:attrName>
                                            </p:attrNameLst>
                                          </p:cBhvr>
                                          <p:tavLst>
                                            <p:tav tm="0">
                                              <p:val>
                                                <p:fltVal val="0"/>
                                              </p:val>
                                            </p:tav>
                                            <p:tav tm="100000">
                                              <p:val>
                                                <p:strVal val="#ppt_h"/>
                                              </p:val>
                                            </p:tav>
                                          </p:tavLst>
                                        </p:anim>
                                        <p:anim calcmode="lin" valueType="num">
                                          <p:cBhvr>
                                            <p:cTn id="177" dur="300" fill="hold"/>
                                            <p:tgtEl>
                                              <p:spTgt spid="106"/>
                                            </p:tgtEl>
                                            <p:attrNameLst>
                                              <p:attrName>style.rotation</p:attrName>
                                            </p:attrNameLst>
                                          </p:cBhvr>
                                          <p:tavLst>
                                            <p:tav tm="0">
                                              <p:val>
                                                <p:fltVal val="90"/>
                                              </p:val>
                                            </p:tav>
                                            <p:tav tm="100000">
                                              <p:val>
                                                <p:fltVal val="0"/>
                                              </p:val>
                                            </p:tav>
                                          </p:tavLst>
                                        </p:anim>
                                        <p:animEffect transition="in" filter="fade">
                                          <p:cBhvr>
                                            <p:cTn id="178" dur="300"/>
                                            <p:tgtEl>
                                              <p:spTgt spid="106"/>
                                            </p:tgtEl>
                                          </p:cBhvr>
                                        </p:animEffect>
                                      </p:childTnLst>
                                    </p:cTn>
                                  </p:par>
                                  <p:par>
                                    <p:cTn id="179" presetID="31" presetClass="entr" presetSubtype="0" fill="hold" grpId="0" nodeType="withEffect">
                                      <p:stCondLst>
                                        <p:cond delay="0"/>
                                      </p:stCondLst>
                                      <p:childTnLst>
                                        <p:set>
                                          <p:cBhvr>
                                            <p:cTn id="180" dur="1" fill="hold">
                                              <p:stCondLst>
                                                <p:cond delay="0"/>
                                              </p:stCondLst>
                                            </p:cTn>
                                            <p:tgtEl>
                                              <p:spTgt spid="107"/>
                                            </p:tgtEl>
                                            <p:attrNameLst>
                                              <p:attrName>style.visibility</p:attrName>
                                            </p:attrNameLst>
                                          </p:cBhvr>
                                          <p:to>
                                            <p:strVal val="visible"/>
                                          </p:to>
                                        </p:set>
                                        <p:anim calcmode="lin" valueType="num">
                                          <p:cBhvr>
                                            <p:cTn id="181" dur="300" fill="hold"/>
                                            <p:tgtEl>
                                              <p:spTgt spid="107"/>
                                            </p:tgtEl>
                                            <p:attrNameLst>
                                              <p:attrName>ppt_w</p:attrName>
                                            </p:attrNameLst>
                                          </p:cBhvr>
                                          <p:tavLst>
                                            <p:tav tm="0">
                                              <p:val>
                                                <p:fltVal val="0"/>
                                              </p:val>
                                            </p:tav>
                                            <p:tav tm="100000">
                                              <p:val>
                                                <p:strVal val="#ppt_w"/>
                                              </p:val>
                                            </p:tav>
                                          </p:tavLst>
                                        </p:anim>
                                        <p:anim calcmode="lin" valueType="num">
                                          <p:cBhvr>
                                            <p:cTn id="182" dur="300" fill="hold"/>
                                            <p:tgtEl>
                                              <p:spTgt spid="107"/>
                                            </p:tgtEl>
                                            <p:attrNameLst>
                                              <p:attrName>ppt_h</p:attrName>
                                            </p:attrNameLst>
                                          </p:cBhvr>
                                          <p:tavLst>
                                            <p:tav tm="0">
                                              <p:val>
                                                <p:fltVal val="0"/>
                                              </p:val>
                                            </p:tav>
                                            <p:tav tm="100000">
                                              <p:val>
                                                <p:strVal val="#ppt_h"/>
                                              </p:val>
                                            </p:tav>
                                          </p:tavLst>
                                        </p:anim>
                                        <p:anim calcmode="lin" valueType="num">
                                          <p:cBhvr>
                                            <p:cTn id="183" dur="300" fill="hold"/>
                                            <p:tgtEl>
                                              <p:spTgt spid="107"/>
                                            </p:tgtEl>
                                            <p:attrNameLst>
                                              <p:attrName>style.rotation</p:attrName>
                                            </p:attrNameLst>
                                          </p:cBhvr>
                                          <p:tavLst>
                                            <p:tav tm="0">
                                              <p:val>
                                                <p:fltVal val="90"/>
                                              </p:val>
                                            </p:tav>
                                            <p:tav tm="100000">
                                              <p:val>
                                                <p:fltVal val="0"/>
                                              </p:val>
                                            </p:tav>
                                          </p:tavLst>
                                        </p:anim>
                                        <p:animEffect transition="in" filter="fade">
                                          <p:cBhvr>
                                            <p:cTn id="184" dur="300"/>
                                            <p:tgtEl>
                                              <p:spTgt spid="107"/>
                                            </p:tgtEl>
                                          </p:cBhvr>
                                        </p:animEffect>
                                      </p:childTnLst>
                                    </p:cTn>
                                  </p:par>
                                  <p:par>
                                    <p:cTn id="185" presetID="31" presetClass="entr" presetSubtype="0" fill="hold" grpId="0" nodeType="withEffect">
                                      <p:stCondLst>
                                        <p:cond delay="0"/>
                                      </p:stCondLst>
                                      <p:childTnLst>
                                        <p:set>
                                          <p:cBhvr>
                                            <p:cTn id="186" dur="1" fill="hold">
                                              <p:stCondLst>
                                                <p:cond delay="0"/>
                                              </p:stCondLst>
                                            </p:cTn>
                                            <p:tgtEl>
                                              <p:spTgt spid="108"/>
                                            </p:tgtEl>
                                            <p:attrNameLst>
                                              <p:attrName>style.visibility</p:attrName>
                                            </p:attrNameLst>
                                          </p:cBhvr>
                                          <p:to>
                                            <p:strVal val="visible"/>
                                          </p:to>
                                        </p:set>
                                        <p:anim calcmode="lin" valueType="num">
                                          <p:cBhvr>
                                            <p:cTn id="187" dur="300" fill="hold"/>
                                            <p:tgtEl>
                                              <p:spTgt spid="108"/>
                                            </p:tgtEl>
                                            <p:attrNameLst>
                                              <p:attrName>ppt_w</p:attrName>
                                            </p:attrNameLst>
                                          </p:cBhvr>
                                          <p:tavLst>
                                            <p:tav tm="0">
                                              <p:val>
                                                <p:fltVal val="0"/>
                                              </p:val>
                                            </p:tav>
                                            <p:tav tm="100000">
                                              <p:val>
                                                <p:strVal val="#ppt_w"/>
                                              </p:val>
                                            </p:tav>
                                          </p:tavLst>
                                        </p:anim>
                                        <p:anim calcmode="lin" valueType="num">
                                          <p:cBhvr>
                                            <p:cTn id="188" dur="300" fill="hold"/>
                                            <p:tgtEl>
                                              <p:spTgt spid="108"/>
                                            </p:tgtEl>
                                            <p:attrNameLst>
                                              <p:attrName>ppt_h</p:attrName>
                                            </p:attrNameLst>
                                          </p:cBhvr>
                                          <p:tavLst>
                                            <p:tav tm="0">
                                              <p:val>
                                                <p:fltVal val="0"/>
                                              </p:val>
                                            </p:tav>
                                            <p:tav tm="100000">
                                              <p:val>
                                                <p:strVal val="#ppt_h"/>
                                              </p:val>
                                            </p:tav>
                                          </p:tavLst>
                                        </p:anim>
                                        <p:anim calcmode="lin" valueType="num">
                                          <p:cBhvr>
                                            <p:cTn id="189" dur="300" fill="hold"/>
                                            <p:tgtEl>
                                              <p:spTgt spid="108"/>
                                            </p:tgtEl>
                                            <p:attrNameLst>
                                              <p:attrName>style.rotation</p:attrName>
                                            </p:attrNameLst>
                                          </p:cBhvr>
                                          <p:tavLst>
                                            <p:tav tm="0">
                                              <p:val>
                                                <p:fltVal val="90"/>
                                              </p:val>
                                            </p:tav>
                                            <p:tav tm="100000">
                                              <p:val>
                                                <p:fltVal val="0"/>
                                              </p:val>
                                            </p:tav>
                                          </p:tavLst>
                                        </p:anim>
                                        <p:animEffect transition="in" filter="fade">
                                          <p:cBhvr>
                                            <p:cTn id="190" dur="300"/>
                                            <p:tgtEl>
                                              <p:spTgt spid="108"/>
                                            </p:tgtEl>
                                          </p:cBhvr>
                                        </p:animEffect>
                                      </p:childTnLst>
                                    </p:cTn>
                                  </p:par>
                                  <p:par>
                                    <p:cTn id="191" presetID="31" presetClass="entr" presetSubtype="0" fill="hold" grpId="0" nodeType="withEffect">
                                      <p:stCondLst>
                                        <p:cond delay="0"/>
                                      </p:stCondLst>
                                      <p:childTnLst>
                                        <p:set>
                                          <p:cBhvr>
                                            <p:cTn id="192" dur="1" fill="hold">
                                              <p:stCondLst>
                                                <p:cond delay="0"/>
                                              </p:stCondLst>
                                            </p:cTn>
                                            <p:tgtEl>
                                              <p:spTgt spid="109"/>
                                            </p:tgtEl>
                                            <p:attrNameLst>
                                              <p:attrName>style.visibility</p:attrName>
                                            </p:attrNameLst>
                                          </p:cBhvr>
                                          <p:to>
                                            <p:strVal val="visible"/>
                                          </p:to>
                                        </p:set>
                                        <p:anim calcmode="lin" valueType="num">
                                          <p:cBhvr>
                                            <p:cTn id="193" dur="300" fill="hold"/>
                                            <p:tgtEl>
                                              <p:spTgt spid="109"/>
                                            </p:tgtEl>
                                            <p:attrNameLst>
                                              <p:attrName>ppt_w</p:attrName>
                                            </p:attrNameLst>
                                          </p:cBhvr>
                                          <p:tavLst>
                                            <p:tav tm="0">
                                              <p:val>
                                                <p:fltVal val="0"/>
                                              </p:val>
                                            </p:tav>
                                            <p:tav tm="100000">
                                              <p:val>
                                                <p:strVal val="#ppt_w"/>
                                              </p:val>
                                            </p:tav>
                                          </p:tavLst>
                                        </p:anim>
                                        <p:anim calcmode="lin" valueType="num">
                                          <p:cBhvr>
                                            <p:cTn id="194" dur="300" fill="hold"/>
                                            <p:tgtEl>
                                              <p:spTgt spid="109"/>
                                            </p:tgtEl>
                                            <p:attrNameLst>
                                              <p:attrName>ppt_h</p:attrName>
                                            </p:attrNameLst>
                                          </p:cBhvr>
                                          <p:tavLst>
                                            <p:tav tm="0">
                                              <p:val>
                                                <p:fltVal val="0"/>
                                              </p:val>
                                            </p:tav>
                                            <p:tav tm="100000">
                                              <p:val>
                                                <p:strVal val="#ppt_h"/>
                                              </p:val>
                                            </p:tav>
                                          </p:tavLst>
                                        </p:anim>
                                        <p:anim calcmode="lin" valueType="num">
                                          <p:cBhvr>
                                            <p:cTn id="195" dur="300" fill="hold"/>
                                            <p:tgtEl>
                                              <p:spTgt spid="109"/>
                                            </p:tgtEl>
                                            <p:attrNameLst>
                                              <p:attrName>style.rotation</p:attrName>
                                            </p:attrNameLst>
                                          </p:cBhvr>
                                          <p:tavLst>
                                            <p:tav tm="0">
                                              <p:val>
                                                <p:fltVal val="90"/>
                                              </p:val>
                                            </p:tav>
                                            <p:tav tm="100000">
                                              <p:val>
                                                <p:fltVal val="0"/>
                                              </p:val>
                                            </p:tav>
                                          </p:tavLst>
                                        </p:anim>
                                        <p:animEffect transition="in" filter="fade">
                                          <p:cBhvr>
                                            <p:cTn id="196" dur="300"/>
                                            <p:tgtEl>
                                              <p:spTgt spid="109"/>
                                            </p:tgtEl>
                                          </p:cBhvr>
                                        </p:animEffect>
                                      </p:childTnLst>
                                    </p:cTn>
                                  </p:par>
                                  <p:par>
                                    <p:cTn id="197" presetID="31" presetClass="entr" presetSubtype="0" fill="hold" grpId="0" nodeType="withEffect">
                                      <p:stCondLst>
                                        <p:cond delay="0"/>
                                      </p:stCondLst>
                                      <p:childTnLst>
                                        <p:set>
                                          <p:cBhvr>
                                            <p:cTn id="198" dur="1" fill="hold">
                                              <p:stCondLst>
                                                <p:cond delay="0"/>
                                              </p:stCondLst>
                                            </p:cTn>
                                            <p:tgtEl>
                                              <p:spTgt spid="110"/>
                                            </p:tgtEl>
                                            <p:attrNameLst>
                                              <p:attrName>style.visibility</p:attrName>
                                            </p:attrNameLst>
                                          </p:cBhvr>
                                          <p:to>
                                            <p:strVal val="visible"/>
                                          </p:to>
                                        </p:set>
                                        <p:anim calcmode="lin" valueType="num">
                                          <p:cBhvr>
                                            <p:cTn id="199" dur="300" fill="hold"/>
                                            <p:tgtEl>
                                              <p:spTgt spid="110"/>
                                            </p:tgtEl>
                                            <p:attrNameLst>
                                              <p:attrName>ppt_w</p:attrName>
                                            </p:attrNameLst>
                                          </p:cBhvr>
                                          <p:tavLst>
                                            <p:tav tm="0">
                                              <p:val>
                                                <p:fltVal val="0"/>
                                              </p:val>
                                            </p:tav>
                                            <p:tav tm="100000">
                                              <p:val>
                                                <p:strVal val="#ppt_w"/>
                                              </p:val>
                                            </p:tav>
                                          </p:tavLst>
                                        </p:anim>
                                        <p:anim calcmode="lin" valueType="num">
                                          <p:cBhvr>
                                            <p:cTn id="200" dur="300" fill="hold"/>
                                            <p:tgtEl>
                                              <p:spTgt spid="110"/>
                                            </p:tgtEl>
                                            <p:attrNameLst>
                                              <p:attrName>ppt_h</p:attrName>
                                            </p:attrNameLst>
                                          </p:cBhvr>
                                          <p:tavLst>
                                            <p:tav tm="0">
                                              <p:val>
                                                <p:fltVal val="0"/>
                                              </p:val>
                                            </p:tav>
                                            <p:tav tm="100000">
                                              <p:val>
                                                <p:strVal val="#ppt_h"/>
                                              </p:val>
                                            </p:tav>
                                          </p:tavLst>
                                        </p:anim>
                                        <p:anim calcmode="lin" valueType="num">
                                          <p:cBhvr>
                                            <p:cTn id="201" dur="300" fill="hold"/>
                                            <p:tgtEl>
                                              <p:spTgt spid="110"/>
                                            </p:tgtEl>
                                            <p:attrNameLst>
                                              <p:attrName>style.rotation</p:attrName>
                                            </p:attrNameLst>
                                          </p:cBhvr>
                                          <p:tavLst>
                                            <p:tav tm="0">
                                              <p:val>
                                                <p:fltVal val="90"/>
                                              </p:val>
                                            </p:tav>
                                            <p:tav tm="100000">
                                              <p:val>
                                                <p:fltVal val="0"/>
                                              </p:val>
                                            </p:tav>
                                          </p:tavLst>
                                        </p:anim>
                                        <p:animEffect transition="in" filter="fade">
                                          <p:cBhvr>
                                            <p:cTn id="202" dur="300"/>
                                            <p:tgtEl>
                                              <p:spTgt spid="110"/>
                                            </p:tgtEl>
                                          </p:cBhvr>
                                        </p:animEffect>
                                      </p:childTnLst>
                                    </p:cTn>
                                  </p:par>
                                </p:childTnLst>
                              </p:cTn>
                            </p:par>
                            <p:par>
                              <p:cTn id="203" fill="hold">
                                <p:stCondLst>
                                  <p:cond delay="2400"/>
                                </p:stCondLst>
                                <p:childTnLst>
                                  <p:par>
                                    <p:cTn id="204" presetID="22" presetClass="entr" presetSubtype="8" fill="hold" nodeType="afterEffect">
                                      <p:stCondLst>
                                        <p:cond delay="0"/>
                                      </p:stCondLst>
                                      <p:childTnLst>
                                        <p:set>
                                          <p:cBhvr>
                                            <p:cTn id="205" dur="1" fill="hold">
                                              <p:stCondLst>
                                                <p:cond delay="0"/>
                                              </p:stCondLst>
                                            </p:cTn>
                                            <p:tgtEl>
                                              <p:spTgt spid="111"/>
                                            </p:tgtEl>
                                            <p:attrNameLst>
                                              <p:attrName>style.visibility</p:attrName>
                                            </p:attrNameLst>
                                          </p:cBhvr>
                                          <p:to>
                                            <p:strVal val="visible"/>
                                          </p:to>
                                        </p:set>
                                        <p:animEffect transition="in" filter="wipe(left)">
                                          <p:cBhvr>
                                            <p:cTn id="206" dur="500"/>
                                            <p:tgtEl>
                                              <p:spTgt spid="111"/>
                                            </p:tgtEl>
                                          </p:cBhvr>
                                        </p:animEffect>
                                      </p:childTnLst>
                                    </p:cTn>
                                  </p:par>
                                </p:childTnLst>
                              </p:cTn>
                            </p:par>
                            <p:par>
                              <p:cTn id="207" fill="hold">
                                <p:stCondLst>
                                  <p:cond delay="2900"/>
                                </p:stCondLst>
                                <p:childTnLst>
                                  <p:par>
                                    <p:cTn id="208" presetID="41" presetClass="entr" presetSubtype="0" fill="hold" grpId="0" nodeType="afterEffect">
                                      <p:stCondLst>
                                        <p:cond delay="0"/>
                                      </p:stCondLst>
                                      <p:iterate type="lt">
                                        <p:tmPct val="10000"/>
                                      </p:iterate>
                                      <p:childTnLst>
                                        <p:set>
                                          <p:cBhvr>
                                            <p:cTn id="209" dur="1" fill="hold">
                                              <p:stCondLst>
                                                <p:cond delay="0"/>
                                              </p:stCondLst>
                                            </p:cTn>
                                            <p:tgtEl>
                                              <p:spTgt spid="115"/>
                                            </p:tgtEl>
                                            <p:attrNameLst>
                                              <p:attrName>style.visibility</p:attrName>
                                            </p:attrNameLst>
                                          </p:cBhvr>
                                          <p:to>
                                            <p:strVal val="visible"/>
                                          </p:to>
                                        </p:set>
                                        <p:anim calcmode="lin" valueType="num">
                                          <p:cBhvr>
                                            <p:cTn id="210" dur="500" fill="hold"/>
                                            <p:tgtEl>
                                              <p:spTgt spid="115"/>
                                            </p:tgtEl>
                                            <p:attrNameLst>
                                              <p:attrName>ppt_x</p:attrName>
                                            </p:attrNameLst>
                                          </p:cBhvr>
                                          <p:tavLst>
                                            <p:tav tm="0">
                                              <p:val>
                                                <p:strVal val="#ppt_x"/>
                                              </p:val>
                                            </p:tav>
                                            <p:tav tm="50000">
                                              <p:val>
                                                <p:strVal val="#ppt_x+.1"/>
                                              </p:val>
                                            </p:tav>
                                            <p:tav tm="100000">
                                              <p:val>
                                                <p:strVal val="#ppt_x"/>
                                              </p:val>
                                            </p:tav>
                                          </p:tavLst>
                                        </p:anim>
                                        <p:anim calcmode="lin" valueType="num">
                                          <p:cBhvr>
                                            <p:cTn id="211" dur="500" fill="hold"/>
                                            <p:tgtEl>
                                              <p:spTgt spid="115"/>
                                            </p:tgtEl>
                                            <p:attrNameLst>
                                              <p:attrName>ppt_y</p:attrName>
                                            </p:attrNameLst>
                                          </p:cBhvr>
                                          <p:tavLst>
                                            <p:tav tm="0">
                                              <p:val>
                                                <p:strVal val="#ppt_y"/>
                                              </p:val>
                                            </p:tav>
                                            <p:tav tm="100000">
                                              <p:val>
                                                <p:strVal val="#ppt_y"/>
                                              </p:val>
                                            </p:tav>
                                          </p:tavLst>
                                        </p:anim>
                                        <p:anim calcmode="lin" valueType="num">
                                          <p:cBhvr>
                                            <p:cTn id="212" dur="500" fill="hold"/>
                                            <p:tgtEl>
                                              <p:spTgt spid="115"/>
                                            </p:tgtEl>
                                            <p:attrNameLst>
                                              <p:attrName>ppt_h</p:attrName>
                                            </p:attrNameLst>
                                          </p:cBhvr>
                                          <p:tavLst>
                                            <p:tav tm="0">
                                              <p:val>
                                                <p:strVal val="#ppt_h/10"/>
                                              </p:val>
                                            </p:tav>
                                            <p:tav tm="50000">
                                              <p:val>
                                                <p:strVal val="#ppt_h+.01"/>
                                              </p:val>
                                            </p:tav>
                                            <p:tav tm="100000">
                                              <p:val>
                                                <p:strVal val="#ppt_h"/>
                                              </p:val>
                                            </p:tav>
                                          </p:tavLst>
                                        </p:anim>
                                        <p:anim calcmode="lin" valueType="num">
                                          <p:cBhvr>
                                            <p:cTn id="213" dur="500" fill="hold"/>
                                            <p:tgtEl>
                                              <p:spTgt spid="115"/>
                                            </p:tgtEl>
                                            <p:attrNameLst>
                                              <p:attrName>ppt_w</p:attrName>
                                            </p:attrNameLst>
                                          </p:cBhvr>
                                          <p:tavLst>
                                            <p:tav tm="0">
                                              <p:val>
                                                <p:strVal val="#ppt_w/10"/>
                                              </p:val>
                                            </p:tav>
                                            <p:tav tm="50000">
                                              <p:val>
                                                <p:strVal val="#ppt_w+.01"/>
                                              </p:val>
                                            </p:tav>
                                            <p:tav tm="100000">
                                              <p:val>
                                                <p:strVal val="#ppt_w"/>
                                              </p:val>
                                            </p:tav>
                                          </p:tavLst>
                                        </p:anim>
                                        <p:animEffect transition="in" filter="fade">
                                          <p:cBhvr>
                                            <p:cTn id="214" dur="500" tmFilter="0,0; .5, 1; 1, 1"/>
                                            <p:tgtEl>
                                              <p:spTgt spid="115"/>
                                            </p:tgtEl>
                                          </p:cBhvr>
                                        </p:animEffect>
                                      </p:childTnLst>
                                    </p:cTn>
                                  </p:par>
                                  <p:par>
                                    <p:cTn id="215" presetID="41" presetClass="entr" presetSubtype="0" fill="hold" grpId="0" nodeType="withEffect">
                                      <p:stCondLst>
                                        <p:cond delay="0"/>
                                      </p:stCondLst>
                                      <p:iterate type="lt">
                                        <p:tmPct val="10000"/>
                                      </p:iterate>
                                      <p:childTnLst>
                                        <p:set>
                                          <p:cBhvr>
                                            <p:cTn id="216" dur="1" fill="hold">
                                              <p:stCondLst>
                                                <p:cond delay="0"/>
                                              </p:stCondLst>
                                            </p:cTn>
                                            <p:tgtEl>
                                              <p:spTgt spid="116"/>
                                            </p:tgtEl>
                                            <p:attrNameLst>
                                              <p:attrName>style.visibility</p:attrName>
                                            </p:attrNameLst>
                                          </p:cBhvr>
                                          <p:to>
                                            <p:strVal val="visible"/>
                                          </p:to>
                                        </p:set>
                                        <p:anim calcmode="lin" valueType="num">
                                          <p:cBhvr>
                                            <p:cTn id="21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218" dur="500" fill="hold"/>
                                            <p:tgtEl>
                                              <p:spTgt spid="116"/>
                                            </p:tgtEl>
                                            <p:attrNameLst>
                                              <p:attrName>ppt_y</p:attrName>
                                            </p:attrNameLst>
                                          </p:cBhvr>
                                          <p:tavLst>
                                            <p:tav tm="0">
                                              <p:val>
                                                <p:strVal val="#ppt_y"/>
                                              </p:val>
                                            </p:tav>
                                            <p:tav tm="100000">
                                              <p:val>
                                                <p:strVal val="#ppt_y"/>
                                              </p:val>
                                            </p:tav>
                                          </p:tavLst>
                                        </p:anim>
                                        <p:anim calcmode="lin" valueType="num">
                                          <p:cBhvr>
                                            <p:cTn id="21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22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221" dur="500" tmFilter="0,0; .5, 1; 1, 1"/>
                                            <p:tgtEl>
                                              <p:spTgt spid="116"/>
                                            </p:tgtEl>
                                          </p:cBhvr>
                                        </p:animEffect>
                                      </p:childTnLst>
                                    </p:cTn>
                                  </p:par>
                                </p:childTnLst>
                              </p:cTn>
                            </p:par>
                            <p:par>
                              <p:cTn id="222" fill="hold">
                                <p:stCondLst>
                                  <p:cond delay="3600"/>
                                </p:stCondLst>
                                <p:childTnLst>
                                  <p:par>
                                    <p:cTn id="223" presetID="22" presetClass="entr" presetSubtype="2" fill="hold" nodeType="afterEffect">
                                      <p:stCondLst>
                                        <p:cond delay="0"/>
                                      </p:stCondLst>
                                      <p:childTnLst>
                                        <p:set>
                                          <p:cBhvr>
                                            <p:cTn id="224" dur="1" fill="hold">
                                              <p:stCondLst>
                                                <p:cond delay="0"/>
                                              </p:stCondLst>
                                            </p:cTn>
                                            <p:tgtEl>
                                              <p:spTgt spid="119"/>
                                            </p:tgtEl>
                                            <p:attrNameLst>
                                              <p:attrName>style.visibility</p:attrName>
                                            </p:attrNameLst>
                                          </p:cBhvr>
                                          <p:to>
                                            <p:strVal val="visible"/>
                                          </p:to>
                                        </p:set>
                                        <p:animEffect transition="in" filter="wipe(right)">
                                          <p:cBhvr>
                                            <p:cTn id="225" dur="500"/>
                                            <p:tgtEl>
                                              <p:spTgt spid="119"/>
                                            </p:tgtEl>
                                          </p:cBhvr>
                                        </p:animEffect>
                                      </p:childTnLst>
                                    </p:cTn>
                                  </p:par>
                                </p:childTnLst>
                              </p:cTn>
                            </p:par>
                            <p:par>
                              <p:cTn id="226" fill="hold">
                                <p:stCondLst>
                                  <p:cond delay="4100"/>
                                </p:stCondLst>
                                <p:childTnLst>
                                  <p:par>
                                    <p:cTn id="227" presetID="41" presetClass="entr" presetSubtype="0" fill="hold" grpId="0" nodeType="afterEffect">
                                      <p:stCondLst>
                                        <p:cond delay="0"/>
                                      </p:stCondLst>
                                      <p:iterate type="lt">
                                        <p:tmPct val="10000"/>
                                      </p:iterate>
                                      <p:childTnLst>
                                        <p:set>
                                          <p:cBhvr>
                                            <p:cTn id="228" dur="1" fill="hold">
                                              <p:stCondLst>
                                                <p:cond delay="0"/>
                                              </p:stCondLst>
                                            </p:cTn>
                                            <p:tgtEl>
                                              <p:spTgt spid="117"/>
                                            </p:tgtEl>
                                            <p:attrNameLst>
                                              <p:attrName>style.visibility</p:attrName>
                                            </p:attrNameLst>
                                          </p:cBhvr>
                                          <p:to>
                                            <p:strVal val="visible"/>
                                          </p:to>
                                        </p:set>
                                        <p:anim calcmode="lin" valueType="num">
                                          <p:cBhvr>
                                            <p:cTn id="229" dur="500" fill="hold"/>
                                            <p:tgtEl>
                                              <p:spTgt spid="117"/>
                                            </p:tgtEl>
                                            <p:attrNameLst>
                                              <p:attrName>ppt_x</p:attrName>
                                            </p:attrNameLst>
                                          </p:cBhvr>
                                          <p:tavLst>
                                            <p:tav tm="0">
                                              <p:val>
                                                <p:strVal val="#ppt_x"/>
                                              </p:val>
                                            </p:tav>
                                            <p:tav tm="50000">
                                              <p:val>
                                                <p:strVal val="#ppt_x+.1"/>
                                              </p:val>
                                            </p:tav>
                                            <p:tav tm="100000">
                                              <p:val>
                                                <p:strVal val="#ppt_x"/>
                                              </p:val>
                                            </p:tav>
                                          </p:tavLst>
                                        </p:anim>
                                        <p:anim calcmode="lin" valueType="num">
                                          <p:cBhvr>
                                            <p:cTn id="230" dur="500" fill="hold"/>
                                            <p:tgtEl>
                                              <p:spTgt spid="117"/>
                                            </p:tgtEl>
                                            <p:attrNameLst>
                                              <p:attrName>ppt_y</p:attrName>
                                            </p:attrNameLst>
                                          </p:cBhvr>
                                          <p:tavLst>
                                            <p:tav tm="0">
                                              <p:val>
                                                <p:strVal val="#ppt_y"/>
                                              </p:val>
                                            </p:tav>
                                            <p:tav tm="100000">
                                              <p:val>
                                                <p:strVal val="#ppt_y"/>
                                              </p:val>
                                            </p:tav>
                                          </p:tavLst>
                                        </p:anim>
                                        <p:anim calcmode="lin" valueType="num">
                                          <p:cBhvr>
                                            <p:cTn id="231" dur="500" fill="hold"/>
                                            <p:tgtEl>
                                              <p:spTgt spid="117"/>
                                            </p:tgtEl>
                                            <p:attrNameLst>
                                              <p:attrName>ppt_h</p:attrName>
                                            </p:attrNameLst>
                                          </p:cBhvr>
                                          <p:tavLst>
                                            <p:tav tm="0">
                                              <p:val>
                                                <p:strVal val="#ppt_h/10"/>
                                              </p:val>
                                            </p:tav>
                                            <p:tav tm="50000">
                                              <p:val>
                                                <p:strVal val="#ppt_h+.01"/>
                                              </p:val>
                                            </p:tav>
                                            <p:tav tm="100000">
                                              <p:val>
                                                <p:strVal val="#ppt_h"/>
                                              </p:val>
                                            </p:tav>
                                          </p:tavLst>
                                        </p:anim>
                                        <p:anim calcmode="lin" valueType="num">
                                          <p:cBhvr>
                                            <p:cTn id="232" dur="500" fill="hold"/>
                                            <p:tgtEl>
                                              <p:spTgt spid="117"/>
                                            </p:tgtEl>
                                            <p:attrNameLst>
                                              <p:attrName>ppt_w</p:attrName>
                                            </p:attrNameLst>
                                          </p:cBhvr>
                                          <p:tavLst>
                                            <p:tav tm="0">
                                              <p:val>
                                                <p:strVal val="#ppt_w/10"/>
                                              </p:val>
                                            </p:tav>
                                            <p:tav tm="50000">
                                              <p:val>
                                                <p:strVal val="#ppt_w+.01"/>
                                              </p:val>
                                            </p:tav>
                                            <p:tav tm="100000">
                                              <p:val>
                                                <p:strVal val="#ppt_w"/>
                                              </p:val>
                                            </p:tav>
                                          </p:tavLst>
                                        </p:anim>
                                        <p:animEffect transition="in" filter="fade">
                                          <p:cBhvr>
                                            <p:cTn id="233" dur="500" tmFilter="0,0; .5, 1; 1, 1"/>
                                            <p:tgtEl>
                                              <p:spTgt spid="117"/>
                                            </p:tgtEl>
                                          </p:cBhvr>
                                        </p:animEffect>
                                      </p:childTnLst>
                                    </p:cTn>
                                  </p:par>
                                  <p:par>
                                    <p:cTn id="234" presetID="41" presetClass="entr" presetSubtype="0" fill="hold" grpId="0" nodeType="withEffect">
                                      <p:stCondLst>
                                        <p:cond delay="0"/>
                                      </p:stCondLst>
                                      <p:iterate type="lt">
                                        <p:tmPct val="10000"/>
                                      </p:iterate>
                                      <p:childTnLst>
                                        <p:set>
                                          <p:cBhvr>
                                            <p:cTn id="235" dur="1" fill="hold">
                                              <p:stCondLst>
                                                <p:cond delay="0"/>
                                              </p:stCondLst>
                                            </p:cTn>
                                            <p:tgtEl>
                                              <p:spTgt spid="118"/>
                                            </p:tgtEl>
                                            <p:attrNameLst>
                                              <p:attrName>style.visibility</p:attrName>
                                            </p:attrNameLst>
                                          </p:cBhvr>
                                          <p:to>
                                            <p:strVal val="visible"/>
                                          </p:to>
                                        </p:set>
                                        <p:anim calcmode="lin" valueType="num">
                                          <p:cBhvr>
                                            <p:cTn id="236" dur="500" fill="hold"/>
                                            <p:tgtEl>
                                              <p:spTgt spid="118"/>
                                            </p:tgtEl>
                                            <p:attrNameLst>
                                              <p:attrName>ppt_x</p:attrName>
                                            </p:attrNameLst>
                                          </p:cBhvr>
                                          <p:tavLst>
                                            <p:tav tm="0">
                                              <p:val>
                                                <p:strVal val="#ppt_x"/>
                                              </p:val>
                                            </p:tav>
                                            <p:tav tm="50000">
                                              <p:val>
                                                <p:strVal val="#ppt_x+.1"/>
                                              </p:val>
                                            </p:tav>
                                            <p:tav tm="100000">
                                              <p:val>
                                                <p:strVal val="#ppt_x"/>
                                              </p:val>
                                            </p:tav>
                                          </p:tavLst>
                                        </p:anim>
                                        <p:anim calcmode="lin" valueType="num">
                                          <p:cBhvr>
                                            <p:cTn id="237" dur="500" fill="hold"/>
                                            <p:tgtEl>
                                              <p:spTgt spid="118"/>
                                            </p:tgtEl>
                                            <p:attrNameLst>
                                              <p:attrName>ppt_y</p:attrName>
                                            </p:attrNameLst>
                                          </p:cBhvr>
                                          <p:tavLst>
                                            <p:tav tm="0">
                                              <p:val>
                                                <p:strVal val="#ppt_y"/>
                                              </p:val>
                                            </p:tav>
                                            <p:tav tm="100000">
                                              <p:val>
                                                <p:strVal val="#ppt_y"/>
                                              </p:val>
                                            </p:tav>
                                          </p:tavLst>
                                        </p:anim>
                                        <p:anim calcmode="lin" valueType="num">
                                          <p:cBhvr>
                                            <p:cTn id="238" dur="500" fill="hold"/>
                                            <p:tgtEl>
                                              <p:spTgt spid="118"/>
                                            </p:tgtEl>
                                            <p:attrNameLst>
                                              <p:attrName>ppt_h</p:attrName>
                                            </p:attrNameLst>
                                          </p:cBhvr>
                                          <p:tavLst>
                                            <p:tav tm="0">
                                              <p:val>
                                                <p:strVal val="#ppt_h/10"/>
                                              </p:val>
                                            </p:tav>
                                            <p:tav tm="50000">
                                              <p:val>
                                                <p:strVal val="#ppt_h+.01"/>
                                              </p:val>
                                            </p:tav>
                                            <p:tav tm="100000">
                                              <p:val>
                                                <p:strVal val="#ppt_h"/>
                                              </p:val>
                                            </p:tav>
                                          </p:tavLst>
                                        </p:anim>
                                        <p:anim calcmode="lin" valueType="num">
                                          <p:cBhvr>
                                            <p:cTn id="239" dur="500" fill="hold"/>
                                            <p:tgtEl>
                                              <p:spTgt spid="118"/>
                                            </p:tgtEl>
                                            <p:attrNameLst>
                                              <p:attrName>ppt_w</p:attrName>
                                            </p:attrNameLst>
                                          </p:cBhvr>
                                          <p:tavLst>
                                            <p:tav tm="0">
                                              <p:val>
                                                <p:strVal val="#ppt_w/10"/>
                                              </p:val>
                                            </p:tav>
                                            <p:tav tm="50000">
                                              <p:val>
                                                <p:strVal val="#ppt_w+.01"/>
                                              </p:val>
                                            </p:tav>
                                            <p:tav tm="100000">
                                              <p:val>
                                                <p:strVal val="#ppt_w"/>
                                              </p:val>
                                            </p:tav>
                                          </p:tavLst>
                                        </p:anim>
                                        <p:animEffect transition="in" filter="fade">
                                          <p:cBhvr>
                                            <p:cTn id="240" dur="500" tmFilter="0,0; .5, 1; 1, 1"/>
                                            <p:tgtEl>
                                              <p:spTgt spid="118"/>
                                            </p:tgtEl>
                                          </p:cBhvr>
                                        </p:animEffect>
                                      </p:childTnLst>
                                    </p:cTn>
                                  </p:par>
                                </p:childTnLst>
                              </p:cTn>
                            </p:par>
                            <p:par>
                              <p:cTn id="241" fill="hold">
                                <p:stCondLst>
                                  <p:cond delay="5000"/>
                                </p:stCondLst>
                                <p:childTnLst>
                                  <p:par>
                                    <p:cTn id="242" presetID="41" presetClass="entr" presetSubtype="0" fill="hold" grpId="0" nodeType="afterEffect">
                                      <p:stCondLst>
                                        <p:cond delay="0"/>
                                      </p:stCondLst>
                                      <p:iterate type="lt">
                                        <p:tmPct val="10000"/>
                                      </p:iterate>
                                      <p:childTnLst>
                                        <p:set>
                                          <p:cBhvr>
                                            <p:cTn id="243" dur="1" fill="hold">
                                              <p:stCondLst>
                                                <p:cond delay="0"/>
                                              </p:stCondLst>
                                            </p:cTn>
                                            <p:tgtEl>
                                              <p:spTgt spid="126"/>
                                            </p:tgtEl>
                                            <p:attrNameLst>
                                              <p:attrName>style.visibility</p:attrName>
                                            </p:attrNameLst>
                                          </p:cBhvr>
                                          <p:to>
                                            <p:strVal val="visible"/>
                                          </p:to>
                                        </p:set>
                                        <p:anim calcmode="lin" valueType="num">
                                          <p:cBhvr>
                                            <p:cTn id="244" dur="500" fill="hold"/>
                                            <p:tgtEl>
                                              <p:spTgt spid="126"/>
                                            </p:tgtEl>
                                            <p:attrNameLst>
                                              <p:attrName>ppt_x</p:attrName>
                                            </p:attrNameLst>
                                          </p:cBhvr>
                                          <p:tavLst>
                                            <p:tav tm="0">
                                              <p:val>
                                                <p:strVal val="#ppt_x"/>
                                              </p:val>
                                            </p:tav>
                                            <p:tav tm="50000">
                                              <p:val>
                                                <p:strVal val="#ppt_x+.1"/>
                                              </p:val>
                                            </p:tav>
                                            <p:tav tm="100000">
                                              <p:val>
                                                <p:strVal val="#ppt_x"/>
                                              </p:val>
                                            </p:tav>
                                          </p:tavLst>
                                        </p:anim>
                                        <p:anim calcmode="lin" valueType="num">
                                          <p:cBhvr>
                                            <p:cTn id="245" dur="500" fill="hold"/>
                                            <p:tgtEl>
                                              <p:spTgt spid="126"/>
                                            </p:tgtEl>
                                            <p:attrNameLst>
                                              <p:attrName>ppt_y</p:attrName>
                                            </p:attrNameLst>
                                          </p:cBhvr>
                                          <p:tavLst>
                                            <p:tav tm="0">
                                              <p:val>
                                                <p:strVal val="#ppt_y"/>
                                              </p:val>
                                            </p:tav>
                                            <p:tav tm="100000">
                                              <p:val>
                                                <p:strVal val="#ppt_y"/>
                                              </p:val>
                                            </p:tav>
                                          </p:tavLst>
                                        </p:anim>
                                        <p:anim calcmode="lin" valueType="num">
                                          <p:cBhvr>
                                            <p:cTn id="246" dur="500" fill="hold"/>
                                            <p:tgtEl>
                                              <p:spTgt spid="126"/>
                                            </p:tgtEl>
                                            <p:attrNameLst>
                                              <p:attrName>ppt_h</p:attrName>
                                            </p:attrNameLst>
                                          </p:cBhvr>
                                          <p:tavLst>
                                            <p:tav tm="0">
                                              <p:val>
                                                <p:strVal val="#ppt_h/10"/>
                                              </p:val>
                                            </p:tav>
                                            <p:tav tm="50000">
                                              <p:val>
                                                <p:strVal val="#ppt_h+.01"/>
                                              </p:val>
                                            </p:tav>
                                            <p:tav tm="100000">
                                              <p:val>
                                                <p:strVal val="#ppt_h"/>
                                              </p:val>
                                            </p:tav>
                                          </p:tavLst>
                                        </p:anim>
                                        <p:anim calcmode="lin" valueType="num">
                                          <p:cBhvr>
                                            <p:cTn id="247" dur="500" fill="hold"/>
                                            <p:tgtEl>
                                              <p:spTgt spid="126"/>
                                            </p:tgtEl>
                                            <p:attrNameLst>
                                              <p:attrName>ppt_w</p:attrName>
                                            </p:attrNameLst>
                                          </p:cBhvr>
                                          <p:tavLst>
                                            <p:tav tm="0">
                                              <p:val>
                                                <p:strVal val="#ppt_w/10"/>
                                              </p:val>
                                            </p:tav>
                                            <p:tav tm="50000">
                                              <p:val>
                                                <p:strVal val="#ppt_w+.01"/>
                                              </p:val>
                                            </p:tav>
                                            <p:tav tm="100000">
                                              <p:val>
                                                <p:strVal val="#ppt_w"/>
                                              </p:val>
                                            </p:tav>
                                          </p:tavLst>
                                        </p:anim>
                                        <p:animEffect transition="in" filter="fade">
                                          <p:cBhvr>
                                            <p:cTn id="248" dur="500" tmFilter="0,0; .5, 1; 1, 1"/>
                                            <p:tgtEl>
                                              <p:spTgt spid="126"/>
                                            </p:tgtEl>
                                          </p:cBhvr>
                                        </p:animEffect>
                                      </p:childTnLst>
                                    </p:cTn>
                                  </p:par>
                                  <p:par>
                                    <p:cTn id="249" presetID="41" presetClass="entr" presetSubtype="0" fill="hold" grpId="0" nodeType="withEffect">
                                      <p:stCondLst>
                                        <p:cond delay="0"/>
                                      </p:stCondLst>
                                      <p:iterate type="lt">
                                        <p:tmPct val="10000"/>
                                      </p:iterate>
                                      <p:childTnLst>
                                        <p:set>
                                          <p:cBhvr>
                                            <p:cTn id="250" dur="1" fill="hold">
                                              <p:stCondLst>
                                                <p:cond delay="0"/>
                                              </p:stCondLst>
                                            </p:cTn>
                                            <p:tgtEl>
                                              <p:spTgt spid="127"/>
                                            </p:tgtEl>
                                            <p:attrNameLst>
                                              <p:attrName>style.visibility</p:attrName>
                                            </p:attrNameLst>
                                          </p:cBhvr>
                                          <p:to>
                                            <p:strVal val="visible"/>
                                          </p:to>
                                        </p:set>
                                        <p:anim calcmode="lin" valueType="num">
                                          <p:cBhvr>
                                            <p:cTn id="251" dur="500" fill="hold"/>
                                            <p:tgtEl>
                                              <p:spTgt spid="127"/>
                                            </p:tgtEl>
                                            <p:attrNameLst>
                                              <p:attrName>ppt_x</p:attrName>
                                            </p:attrNameLst>
                                          </p:cBhvr>
                                          <p:tavLst>
                                            <p:tav tm="0">
                                              <p:val>
                                                <p:strVal val="#ppt_x"/>
                                              </p:val>
                                            </p:tav>
                                            <p:tav tm="50000">
                                              <p:val>
                                                <p:strVal val="#ppt_x+.1"/>
                                              </p:val>
                                            </p:tav>
                                            <p:tav tm="100000">
                                              <p:val>
                                                <p:strVal val="#ppt_x"/>
                                              </p:val>
                                            </p:tav>
                                          </p:tavLst>
                                        </p:anim>
                                        <p:anim calcmode="lin" valueType="num">
                                          <p:cBhvr>
                                            <p:cTn id="252" dur="500" fill="hold"/>
                                            <p:tgtEl>
                                              <p:spTgt spid="127"/>
                                            </p:tgtEl>
                                            <p:attrNameLst>
                                              <p:attrName>ppt_y</p:attrName>
                                            </p:attrNameLst>
                                          </p:cBhvr>
                                          <p:tavLst>
                                            <p:tav tm="0">
                                              <p:val>
                                                <p:strVal val="#ppt_y"/>
                                              </p:val>
                                            </p:tav>
                                            <p:tav tm="100000">
                                              <p:val>
                                                <p:strVal val="#ppt_y"/>
                                              </p:val>
                                            </p:tav>
                                          </p:tavLst>
                                        </p:anim>
                                        <p:anim calcmode="lin" valueType="num">
                                          <p:cBhvr>
                                            <p:cTn id="253" dur="500" fill="hold"/>
                                            <p:tgtEl>
                                              <p:spTgt spid="127"/>
                                            </p:tgtEl>
                                            <p:attrNameLst>
                                              <p:attrName>ppt_h</p:attrName>
                                            </p:attrNameLst>
                                          </p:cBhvr>
                                          <p:tavLst>
                                            <p:tav tm="0">
                                              <p:val>
                                                <p:strVal val="#ppt_h/10"/>
                                              </p:val>
                                            </p:tav>
                                            <p:tav tm="50000">
                                              <p:val>
                                                <p:strVal val="#ppt_h+.01"/>
                                              </p:val>
                                            </p:tav>
                                            <p:tav tm="100000">
                                              <p:val>
                                                <p:strVal val="#ppt_h"/>
                                              </p:val>
                                            </p:tav>
                                          </p:tavLst>
                                        </p:anim>
                                        <p:anim calcmode="lin" valueType="num">
                                          <p:cBhvr>
                                            <p:cTn id="254" dur="500" fill="hold"/>
                                            <p:tgtEl>
                                              <p:spTgt spid="127"/>
                                            </p:tgtEl>
                                            <p:attrNameLst>
                                              <p:attrName>ppt_w</p:attrName>
                                            </p:attrNameLst>
                                          </p:cBhvr>
                                          <p:tavLst>
                                            <p:tav tm="0">
                                              <p:val>
                                                <p:strVal val="#ppt_w/10"/>
                                              </p:val>
                                            </p:tav>
                                            <p:tav tm="50000">
                                              <p:val>
                                                <p:strVal val="#ppt_w+.01"/>
                                              </p:val>
                                            </p:tav>
                                            <p:tav tm="100000">
                                              <p:val>
                                                <p:strVal val="#ppt_w"/>
                                              </p:val>
                                            </p:tav>
                                          </p:tavLst>
                                        </p:anim>
                                        <p:animEffect transition="in" filter="fade">
                                          <p:cBhvr>
                                            <p:cTn id="255" dur="500" tmFilter="0,0; .5, 1; 1, 1"/>
                                            <p:tgtEl>
                                              <p:spTgt spid="127"/>
                                            </p:tgtEl>
                                          </p:cBhvr>
                                        </p:animEffect>
                                      </p:childTnLst>
                                    </p:cTn>
                                  </p:par>
                                  <p:par>
                                    <p:cTn id="256" presetID="41" presetClass="entr" presetSubtype="0" fill="hold" grpId="0" nodeType="withEffect">
                                      <p:stCondLst>
                                        <p:cond delay="0"/>
                                      </p:stCondLst>
                                      <p:iterate type="lt">
                                        <p:tmPct val="10000"/>
                                      </p:iterate>
                                      <p:childTnLst>
                                        <p:set>
                                          <p:cBhvr>
                                            <p:cTn id="257" dur="1" fill="hold">
                                              <p:stCondLst>
                                                <p:cond delay="0"/>
                                              </p:stCondLst>
                                            </p:cTn>
                                            <p:tgtEl>
                                              <p:spTgt spid="128"/>
                                            </p:tgtEl>
                                            <p:attrNameLst>
                                              <p:attrName>style.visibility</p:attrName>
                                            </p:attrNameLst>
                                          </p:cBhvr>
                                          <p:to>
                                            <p:strVal val="visible"/>
                                          </p:to>
                                        </p:set>
                                        <p:anim calcmode="lin" valueType="num">
                                          <p:cBhvr>
                                            <p:cTn id="258" dur="500" fill="hold"/>
                                            <p:tgtEl>
                                              <p:spTgt spid="128"/>
                                            </p:tgtEl>
                                            <p:attrNameLst>
                                              <p:attrName>ppt_x</p:attrName>
                                            </p:attrNameLst>
                                          </p:cBhvr>
                                          <p:tavLst>
                                            <p:tav tm="0">
                                              <p:val>
                                                <p:strVal val="#ppt_x"/>
                                              </p:val>
                                            </p:tav>
                                            <p:tav tm="50000">
                                              <p:val>
                                                <p:strVal val="#ppt_x+.1"/>
                                              </p:val>
                                            </p:tav>
                                            <p:tav tm="100000">
                                              <p:val>
                                                <p:strVal val="#ppt_x"/>
                                              </p:val>
                                            </p:tav>
                                          </p:tavLst>
                                        </p:anim>
                                        <p:anim calcmode="lin" valueType="num">
                                          <p:cBhvr>
                                            <p:cTn id="259" dur="500" fill="hold"/>
                                            <p:tgtEl>
                                              <p:spTgt spid="128"/>
                                            </p:tgtEl>
                                            <p:attrNameLst>
                                              <p:attrName>ppt_y</p:attrName>
                                            </p:attrNameLst>
                                          </p:cBhvr>
                                          <p:tavLst>
                                            <p:tav tm="0">
                                              <p:val>
                                                <p:strVal val="#ppt_y"/>
                                              </p:val>
                                            </p:tav>
                                            <p:tav tm="100000">
                                              <p:val>
                                                <p:strVal val="#ppt_y"/>
                                              </p:val>
                                            </p:tav>
                                          </p:tavLst>
                                        </p:anim>
                                        <p:anim calcmode="lin" valueType="num">
                                          <p:cBhvr>
                                            <p:cTn id="260" dur="500" fill="hold"/>
                                            <p:tgtEl>
                                              <p:spTgt spid="128"/>
                                            </p:tgtEl>
                                            <p:attrNameLst>
                                              <p:attrName>ppt_h</p:attrName>
                                            </p:attrNameLst>
                                          </p:cBhvr>
                                          <p:tavLst>
                                            <p:tav tm="0">
                                              <p:val>
                                                <p:strVal val="#ppt_h/10"/>
                                              </p:val>
                                            </p:tav>
                                            <p:tav tm="50000">
                                              <p:val>
                                                <p:strVal val="#ppt_h+.01"/>
                                              </p:val>
                                            </p:tav>
                                            <p:tav tm="100000">
                                              <p:val>
                                                <p:strVal val="#ppt_h"/>
                                              </p:val>
                                            </p:tav>
                                          </p:tavLst>
                                        </p:anim>
                                        <p:anim calcmode="lin" valueType="num">
                                          <p:cBhvr>
                                            <p:cTn id="261" dur="500" fill="hold"/>
                                            <p:tgtEl>
                                              <p:spTgt spid="128"/>
                                            </p:tgtEl>
                                            <p:attrNameLst>
                                              <p:attrName>ppt_w</p:attrName>
                                            </p:attrNameLst>
                                          </p:cBhvr>
                                          <p:tavLst>
                                            <p:tav tm="0">
                                              <p:val>
                                                <p:strVal val="#ppt_w/10"/>
                                              </p:val>
                                            </p:tav>
                                            <p:tav tm="50000">
                                              <p:val>
                                                <p:strVal val="#ppt_w+.01"/>
                                              </p:val>
                                            </p:tav>
                                            <p:tav tm="100000">
                                              <p:val>
                                                <p:strVal val="#ppt_w"/>
                                              </p:val>
                                            </p:tav>
                                          </p:tavLst>
                                        </p:anim>
                                        <p:animEffect transition="in" filter="fade">
                                          <p:cBhvr>
                                            <p:cTn id="262" dur="500" tmFilter="0,0; .5, 1; 1, 1"/>
                                            <p:tgtEl>
                                              <p:spTgt spid="128"/>
                                            </p:tgtEl>
                                          </p:cBhvr>
                                        </p:animEffect>
                                      </p:childTnLst>
                                    </p:cTn>
                                  </p:par>
                                  <p:par>
                                    <p:cTn id="263" presetID="31" presetClass="entr" presetSubtype="0" fill="hold" grpId="0" nodeType="withEffect">
                                      <p:stCondLst>
                                        <p:cond delay="0"/>
                                      </p:stCondLst>
                                      <p:childTnLst>
                                        <p:set>
                                          <p:cBhvr>
                                            <p:cTn id="264" dur="1" fill="hold">
                                              <p:stCondLst>
                                                <p:cond delay="0"/>
                                              </p:stCondLst>
                                            </p:cTn>
                                            <p:tgtEl>
                                              <p:spTgt spid="123"/>
                                            </p:tgtEl>
                                            <p:attrNameLst>
                                              <p:attrName>style.visibility</p:attrName>
                                            </p:attrNameLst>
                                          </p:cBhvr>
                                          <p:to>
                                            <p:strVal val="visible"/>
                                          </p:to>
                                        </p:set>
                                        <p:anim calcmode="lin" valueType="num">
                                          <p:cBhvr>
                                            <p:cTn id="265" dur="1000" fill="hold"/>
                                            <p:tgtEl>
                                              <p:spTgt spid="123"/>
                                            </p:tgtEl>
                                            <p:attrNameLst>
                                              <p:attrName>ppt_w</p:attrName>
                                            </p:attrNameLst>
                                          </p:cBhvr>
                                          <p:tavLst>
                                            <p:tav tm="0">
                                              <p:val>
                                                <p:fltVal val="0"/>
                                              </p:val>
                                            </p:tav>
                                            <p:tav tm="100000">
                                              <p:val>
                                                <p:strVal val="#ppt_w"/>
                                              </p:val>
                                            </p:tav>
                                          </p:tavLst>
                                        </p:anim>
                                        <p:anim calcmode="lin" valueType="num">
                                          <p:cBhvr>
                                            <p:cTn id="266" dur="1000" fill="hold"/>
                                            <p:tgtEl>
                                              <p:spTgt spid="123"/>
                                            </p:tgtEl>
                                            <p:attrNameLst>
                                              <p:attrName>ppt_h</p:attrName>
                                            </p:attrNameLst>
                                          </p:cBhvr>
                                          <p:tavLst>
                                            <p:tav tm="0">
                                              <p:val>
                                                <p:fltVal val="0"/>
                                              </p:val>
                                            </p:tav>
                                            <p:tav tm="100000">
                                              <p:val>
                                                <p:strVal val="#ppt_h"/>
                                              </p:val>
                                            </p:tav>
                                          </p:tavLst>
                                        </p:anim>
                                        <p:anim calcmode="lin" valueType="num">
                                          <p:cBhvr>
                                            <p:cTn id="267" dur="1000" fill="hold"/>
                                            <p:tgtEl>
                                              <p:spTgt spid="123"/>
                                            </p:tgtEl>
                                            <p:attrNameLst>
                                              <p:attrName>style.rotation</p:attrName>
                                            </p:attrNameLst>
                                          </p:cBhvr>
                                          <p:tavLst>
                                            <p:tav tm="0">
                                              <p:val>
                                                <p:fltVal val="90"/>
                                              </p:val>
                                            </p:tav>
                                            <p:tav tm="100000">
                                              <p:val>
                                                <p:fltVal val="0"/>
                                              </p:val>
                                            </p:tav>
                                          </p:tavLst>
                                        </p:anim>
                                        <p:animEffect transition="in" filter="fade">
                                          <p:cBhvr>
                                            <p:cTn id="268" dur="1000"/>
                                            <p:tgtEl>
                                              <p:spTgt spid="123"/>
                                            </p:tgtEl>
                                          </p:cBhvr>
                                        </p:animEffect>
                                      </p:childTnLst>
                                    </p:cTn>
                                  </p:par>
                                  <p:par>
                                    <p:cTn id="269" presetID="31" presetClass="entr" presetSubtype="0" fill="hold" grpId="0" nodeType="withEffect">
                                      <p:stCondLst>
                                        <p:cond delay="0"/>
                                      </p:stCondLst>
                                      <p:childTnLst>
                                        <p:set>
                                          <p:cBhvr>
                                            <p:cTn id="270" dur="1" fill="hold">
                                              <p:stCondLst>
                                                <p:cond delay="0"/>
                                              </p:stCondLst>
                                            </p:cTn>
                                            <p:tgtEl>
                                              <p:spTgt spid="124"/>
                                            </p:tgtEl>
                                            <p:attrNameLst>
                                              <p:attrName>style.visibility</p:attrName>
                                            </p:attrNameLst>
                                          </p:cBhvr>
                                          <p:to>
                                            <p:strVal val="visible"/>
                                          </p:to>
                                        </p:set>
                                        <p:anim calcmode="lin" valueType="num">
                                          <p:cBhvr>
                                            <p:cTn id="271" dur="1000" fill="hold"/>
                                            <p:tgtEl>
                                              <p:spTgt spid="124"/>
                                            </p:tgtEl>
                                            <p:attrNameLst>
                                              <p:attrName>ppt_w</p:attrName>
                                            </p:attrNameLst>
                                          </p:cBhvr>
                                          <p:tavLst>
                                            <p:tav tm="0">
                                              <p:val>
                                                <p:fltVal val="0"/>
                                              </p:val>
                                            </p:tav>
                                            <p:tav tm="100000">
                                              <p:val>
                                                <p:strVal val="#ppt_w"/>
                                              </p:val>
                                            </p:tav>
                                          </p:tavLst>
                                        </p:anim>
                                        <p:anim calcmode="lin" valueType="num">
                                          <p:cBhvr>
                                            <p:cTn id="272" dur="1000" fill="hold"/>
                                            <p:tgtEl>
                                              <p:spTgt spid="124"/>
                                            </p:tgtEl>
                                            <p:attrNameLst>
                                              <p:attrName>ppt_h</p:attrName>
                                            </p:attrNameLst>
                                          </p:cBhvr>
                                          <p:tavLst>
                                            <p:tav tm="0">
                                              <p:val>
                                                <p:fltVal val="0"/>
                                              </p:val>
                                            </p:tav>
                                            <p:tav tm="100000">
                                              <p:val>
                                                <p:strVal val="#ppt_h"/>
                                              </p:val>
                                            </p:tav>
                                          </p:tavLst>
                                        </p:anim>
                                        <p:anim calcmode="lin" valueType="num">
                                          <p:cBhvr>
                                            <p:cTn id="273" dur="1000" fill="hold"/>
                                            <p:tgtEl>
                                              <p:spTgt spid="124"/>
                                            </p:tgtEl>
                                            <p:attrNameLst>
                                              <p:attrName>style.rotation</p:attrName>
                                            </p:attrNameLst>
                                          </p:cBhvr>
                                          <p:tavLst>
                                            <p:tav tm="0">
                                              <p:val>
                                                <p:fltVal val="90"/>
                                              </p:val>
                                            </p:tav>
                                            <p:tav tm="100000">
                                              <p:val>
                                                <p:fltVal val="0"/>
                                              </p:val>
                                            </p:tav>
                                          </p:tavLst>
                                        </p:anim>
                                        <p:animEffect transition="in" filter="fade">
                                          <p:cBhvr>
                                            <p:cTn id="274" dur="1000"/>
                                            <p:tgtEl>
                                              <p:spTgt spid="124"/>
                                            </p:tgtEl>
                                          </p:cBhvr>
                                        </p:animEffect>
                                      </p:childTnLst>
                                    </p:cTn>
                                  </p:par>
                                  <p:par>
                                    <p:cTn id="275" presetID="31" presetClass="entr" presetSubtype="0" fill="hold" grpId="0" nodeType="withEffect">
                                      <p:stCondLst>
                                        <p:cond delay="0"/>
                                      </p:stCondLst>
                                      <p:childTnLst>
                                        <p:set>
                                          <p:cBhvr>
                                            <p:cTn id="276" dur="1" fill="hold">
                                              <p:stCondLst>
                                                <p:cond delay="0"/>
                                              </p:stCondLst>
                                            </p:cTn>
                                            <p:tgtEl>
                                              <p:spTgt spid="125"/>
                                            </p:tgtEl>
                                            <p:attrNameLst>
                                              <p:attrName>style.visibility</p:attrName>
                                            </p:attrNameLst>
                                          </p:cBhvr>
                                          <p:to>
                                            <p:strVal val="visible"/>
                                          </p:to>
                                        </p:set>
                                        <p:anim calcmode="lin" valueType="num">
                                          <p:cBhvr>
                                            <p:cTn id="277" dur="1000" fill="hold"/>
                                            <p:tgtEl>
                                              <p:spTgt spid="125"/>
                                            </p:tgtEl>
                                            <p:attrNameLst>
                                              <p:attrName>ppt_w</p:attrName>
                                            </p:attrNameLst>
                                          </p:cBhvr>
                                          <p:tavLst>
                                            <p:tav tm="0">
                                              <p:val>
                                                <p:fltVal val="0"/>
                                              </p:val>
                                            </p:tav>
                                            <p:tav tm="100000">
                                              <p:val>
                                                <p:strVal val="#ppt_w"/>
                                              </p:val>
                                            </p:tav>
                                          </p:tavLst>
                                        </p:anim>
                                        <p:anim calcmode="lin" valueType="num">
                                          <p:cBhvr>
                                            <p:cTn id="278" dur="1000" fill="hold"/>
                                            <p:tgtEl>
                                              <p:spTgt spid="125"/>
                                            </p:tgtEl>
                                            <p:attrNameLst>
                                              <p:attrName>ppt_h</p:attrName>
                                            </p:attrNameLst>
                                          </p:cBhvr>
                                          <p:tavLst>
                                            <p:tav tm="0">
                                              <p:val>
                                                <p:fltVal val="0"/>
                                              </p:val>
                                            </p:tav>
                                            <p:tav tm="100000">
                                              <p:val>
                                                <p:strVal val="#ppt_h"/>
                                              </p:val>
                                            </p:tav>
                                          </p:tavLst>
                                        </p:anim>
                                        <p:anim calcmode="lin" valueType="num">
                                          <p:cBhvr>
                                            <p:cTn id="279" dur="1000" fill="hold"/>
                                            <p:tgtEl>
                                              <p:spTgt spid="125"/>
                                            </p:tgtEl>
                                            <p:attrNameLst>
                                              <p:attrName>style.rotation</p:attrName>
                                            </p:attrNameLst>
                                          </p:cBhvr>
                                          <p:tavLst>
                                            <p:tav tm="0">
                                              <p:val>
                                                <p:fltVal val="90"/>
                                              </p:val>
                                            </p:tav>
                                            <p:tav tm="100000">
                                              <p:val>
                                                <p:fltVal val="0"/>
                                              </p:val>
                                            </p:tav>
                                          </p:tavLst>
                                        </p:anim>
                                        <p:animEffect transition="in" filter="fade">
                                          <p:cBhvr>
                                            <p:cTn id="280" dur="1000"/>
                                            <p:tgtEl>
                                              <p:spTgt spid="125"/>
                                            </p:tgtEl>
                                          </p:cBhvr>
                                        </p:animEffect>
                                      </p:childTnLst>
                                    </p:cTn>
                                  </p:par>
                                </p:childTnLst>
                              </p:cTn>
                            </p:par>
                            <p:par>
                              <p:cTn id="281" fill="hold">
                                <p:stCondLst>
                                  <p:cond delay="6000"/>
                                </p:stCondLst>
                                <p:childTnLst>
                                  <p:par>
                                    <p:cTn id="282" presetID="2" presetClass="entr" presetSubtype="1" fill="hold" grpId="0" nodeType="afterEffect" p14:presetBounceEnd="33000">
                                      <p:stCondLst>
                                        <p:cond delay="0"/>
                                      </p:stCondLst>
                                      <p:childTnLst>
                                        <p:set>
                                          <p:cBhvr>
                                            <p:cTn id="283" dur="1" fill="hold">
                                              <p:stCondLst>
                                                <p:cond delay="0"/>
                                              </p:stCondLst>
                                            </p:cTn>
                                            <p:tgtEl>
                                              <p:spTgt spid="129"/>
                                            </p:tgtEl>
                                            <p:attrNameLst>
                                              <p:attrName>style.visibility</p:attrName>
                                            </p:attrNameLst>
                                          </p:cBhvr>
                                          <p:to>
                                            <p:strVal val="visible"/>
                                          </p:to>
                                        </p:set>
                                        <p:anim calcmode="lin" valueType="num" p14:bounceEnd="33000">
                                          <p:cBhvr additive="base">
                                            <p:cTn id="284" dur="300" fill="hold"/>
                                            <p:tgtEl>
                                              <p:spTgt spid="129"/>
                                            </p:tgtEl>
                                            <p:attrNameLst>
                                              <p:attrName>ppt_x</p:attrName>
                                            </p:attrNameLst>
                                          </p:cBhvr>
                                          <p:tavLst>
                                            <p:tav tm="0">
                                              <p:val>
                                                <p:strVal val="#ppt_x"/>
                                              </p:val>
                                            </p:tav>
                                            <p:tav tm="100000">
                                              <p:val>
                                                <p:strVal val="#ppt_x"/>
                                              </p:val>
                                            </p:tav>
                                          </p:tavLst>
                                        </p:anim>
                                        <p:anim calcmode="lin" valueType="num" p14:bounceEnd="33000">
                                          <p:cBhvr additive="base">
                                            <p:cTn id="285" dur="300" fill="hold"/>
                                            <p:tgtEl>
                                              <p:spTgt spid="129"/>
                                            </p:tgtEl>
                                            <p:attrNameLst>
                                              <p:attrName>ppt_y</p:attrName>
                                            </p:attrNameLst>
                                          </p:cBhvr>
                                          <p:tavLst>
                                            <p:tav tm="0">
                                              <p:val>
                                                <p:strVal val="0-#ppt_h/2"/>
                                              </p:val>
                                            </p:tav>
                                            <p:tav tm="100000">
                                              <p:val>
                                                <p:strVal val="#ppt_y"/>
                                              </p:val>
                                            </p:tav>
                                          </p:tavLst>
                                        </p:anim>
                                      </p:childTnLst>
                                    </p:cTn>
                                  </p:par>
                                </p:childTnLst>
                              </p:cTn>
                            </p:par>
                            <p:par>
                              <p:cTn id="286" fill="hold">
                                <p:stCondLst>
                                  <p:cond delay="6500"/>
                                </p:stCondLst>
                                <p:childTnLst>
                                  <p:par>
                                    <p:cTn id="287" presetID="56" presetClass="entr" presetSubtype="0" fill="hold" grpId="0" nodeType="afterEffect">
                                      <p:stCondLst>
                                        <p:cond delay="0"/>
                                      </p:stCondLst>
                                      <p:iterate type="lt">
                                        <p:tmPct val="10000"/>
                                      </p:iterate>
                                      <p:childTnLst>
                                        <p:set>
                                          <p:cBhvr>
                                            <p:cTn id="288" dur="1" fill="hold">
                                              <p:stCondLst>
                                                <p:cond delay="0"/>
                                              </p:stCondLst>
                                            </p:cTn>
                                            <p:tgtEl>
                                              <p:spTgt spid="130"/>
                                            </p:tgtEl>
                                            <p:attrNameLst>
                                              <p:attrName>style.visibility</p:attrName>
                                            </p:attrNameLst>
                                          </p:cBhvr>
                                          <p:to>
                                            <p:strVal val="visible"/>
                                          </p:to>
                                        </p:set>
                                        <p:anim by="(-#ppt_w*2)" calcmode="lin" valueType="num">
                                          <p:cBhvr rctx="PPT">
                                            <p:cTn id="289" dur="250" autoRev="1" fill="hold">
                                              <p:stCondLst>
                                                <p:cond delay="0"/>
                                              </p:stCondLst>
                                            </p:cTn>
                                            <p:tgtEl>
                                              <p:spTgt spid="130"/>
                                            </p:tgtEl>
                                            <p:attrNameLst>
                                              <p:attrName>ppt_w</p:attrName>
                                            </p:attrNameLst>
                                          </p:cBhvr>
                                        </p:anim>
                                        <p:anim by="(#ppt_w*0.50)" calcmode="lin" valueType="num">
                                          <p:cBhvr>
                                            <p:cTn id="290" dur="250" decel="50000" autoRev="1" fill="hold">
                                              <p:stCondLst>
                                                <p:cond delay="0"/>
                                              </p:stCondLst>
                                            </p:cTn>
                                            <p:tgtEl>
                                              <p:spTgt spid="130"/>
                                            </p:tgtEl>
                                            <p:attrNameLst>
                                              <p:attrName>ppt_x</p:attrName>
                                            </p:attrNameLst>
                                          </p:cBhvr>
                                        </p:anim>
                                        <p:anim from="(-#ppt_h/2)" to="(#ppt_y)" calcmode="lin" valueType="num">
                                          <p:cBhvr>
                                            <p:cTn id="291" dur="500" fill="hold">
                                              <p:stCondLst>
                                                <p:cond delay="0"/>
                                              </p:stCondLst>
                                            </p:cTn>
                                            <p:tgtEl>
                                              <p:spTgt spid="130"/>
                                            </p:tgtEl>
                                            <p:attrNameLst>
                                              <p:attrName>ppt_y</p:attrName>
                                            </p:attrNameLst>
                                          </p:cBhvr>
                                        </p:anim>
                                        <p:animRot by="21600000">
                                          <p:cBhvr>
                                            <p:cTn id="292" dur="500" fill="hold">
                                              <p:stCondLst>
                                                <p:cond delay="0"/>
                                              </p:stCondLst>
                                            </p:cTn>
                                            <p:tgtEl>
                                              <p:spTgt spid="130"/>
                                            </p:tgtEl>
                                            <p:attrNameLst>
                                              <p:attrName>r</p:attrName>
                                            </p:attrNameLst>
                                          </p:cBhvr>
                                        </p:animRot>
                                      </p:childTnLst>
                                    </p:cTn>
                                  </p:par>
                                </p:childTnLst>
                              </p:cTn>
                            </p:par>
                            <p:par>
                              <p:cTn id="293" fill="hold">
                                <p:stCondLst>
                                  <p:cond delay="7050"/>
                                </p:stCondLst>
                                <p:childTnLst>
                                  <p:par>
                                    <p:cTn id="294" presetID="22" presetClass="entr" presetSubtype="8" fill="hold" grpId="0" nodeType="afterEffect">
                                      <p:stCondLst>
                                        <p:cond delay="0"/>
                                      </p:stCondLst>
                                      <p:childTnLst>
                                        <p:set>
                                          <p:cBhvr>
                                            <p:cTn id="295" dur="1" fill="hold">
                                              <p:stCondLst>
                                                <p:cond delay="0"/>
                                              </p:stCondLst>
                                            </p:cTn>
                                            <p:tgtEl>
                                              <p:spTgt spid="5"/>
                                            </p:tgtEl>
                                            <p:attrNameLst>
                                              <p:attrName>style.visibility</p:attrName>
                                            </p:attrNameLst>
                                          </p:cBhvr>
                                          <p:to>
                                            <p:strVal val="visible"/>
                                          </p:to>
                                        </p:set>
                                        <p:animEffect transition="in" filter="wipe(left)">
                                          <p:cBhvr>
                                            <p:cTn id="296" dur="500"/>
                                            <p:tgtEl>
                                              <p:spTgt spid="5"/>
                                            </p:tgtEl>
                                          </p:cBhvr>
                                        </p:animEffect>
                                      </p:childTnLst>
                                    </p:cTn>
                                  </p:par>
                                  <p:par>
                                    <p:cTn id="297" presetID="22" presetClass="entr" presetSubtype="8" fill="hold" grpId="0" nodeType="withEffect">
                                      <p:stCondLst>
                                        <p:cond delay="0"/>
                                      </p:stCondLst>
                                      <p:childTnLst>
                                        <p:set>
                                          <p:cBhvr>
                                            <p:cTn id="298" dur="1" fill="hold">
                                              <p:stCondLst>
                                                <p:cond delay="0"/>
                                              </p:stCondLst>
                                            </p:cTn>
                                            <p:tgtEl>
                                              <p:spTgt spid="6"/>
                                            </p:tgtEl>
                                            <p:attrNameLst>
                                              <p:attrName>style.visibility</p:attrName>
                                            </p:attrNameLst>
                                          </p:cBhvr>
                                          <p:to>
                                            <p:strVal val="visible"/>
                                          </p:to>
                                        </p:set>
                                        <p:animEffect transition="in" filter="wipe(left)">
                                          <p:cBhvr>
                                            <p:cTn id="29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4" grpId="0" animBg="1"/>
          <p:bldP spid="84" grpId="1" animBg="1"/>
          <p:bldP spid="77" grpId="0"/>
          <p:bldP spid="4" grpId="0" animBg="1"/>
          <p:bldP spid="43" grpId="0" animBg="1"/>
          <p:bldP spid="78" grpId="0" animBg="1"/>
          <p:bldP spid="79" grpId="0" animBg="1"/>
          <p:bldP spid="80"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5" grpId="0"/>
          <p:bldP spid="116" grpId="0"/>
          <p:bldP spid="117" grpId="0"/>
          <p:bldP spid="118" grpId="0"/>
          <p:bldP spid="123" grpId="0" animBg="1"/>
          <p:bldP spid="124" grpId="0" animBg="1"/>
          <p:bldP spid="125" grpId="0" animBg="1"/>
          <p:bldP spid="126" grpId="0"/>
          <p:bldP spid="127" grpId="0"/>
          <p:bldP spid="128" grpId="0"/>
          <p:bldP spid="129" grpId="0" animBg="1"/>
          <p:bldP spid="130" grpId="0"/>
          <p:bldP spid="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00"/>
                                </p:stCondLst>
                                <p:childTnLst>
                                  <p:par>
                                    <p:cTn id="23" presetID="31" presetClass="entr" presetSubtype="0"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 calcmode="lin" valueType="num">
                                          <p:cBhvr>
                                            <p:cTn id="25" dur="300" fill="hold"/>
                                            <p:tgtEl>
                                              <p:spTgt spid="43"/>
                                            </p:tgtEl>
                                            <p:attrNameLst>
                                              <p:attrName>ppt_w</p:attrName>
                                            </p:attrNameLst>
                                          </p:cBhvr>
                                          <p:tavLst>
                                            <p:tav tm="0">
                                              <p:val>
                                                <p:fltVal val="0"/>
                                              </p:val>
                                            </p:tav>
                                            <p:tav tm="100000">
                                              <p:val>
                                                <p:strVal val="#ppt_w"/>
                                              </p:val>
                                            </p:tav>
                                          </p:tavLst>
                                        </p:anim>
                                        <p:anim calcmode="lin" valueType="num">
                                          <p:cBhvr>
                                            <p:cTn id="26" dur="300" fill="hold"/>
                                            <p:tgtEl>
                                              <p:spTgt spid="43"/>
                                            </p:tgtEl>
                                            <p:attrNameLst>
                                              <p:attrName>ppt_h</p:attrName>
                                            </p:attrNameLst>
                                          </p:cBhvr>
                                          <p:tavLst>
                                            <p:tav tm="0">
                                              <p:val>
                                                <p:fltVal val="0"/>
                                              </p:val>
                                            </p:tav>
                                            <p:tav tm="100000">
                                              <p:val>
                                                <p:strVal val="#ppt_h"/>
                                              </p:val>
                                            </p:tav>
                                          </p:tavLst>
                                        </p:anim>
                                        <p:anim calcmode="lin" valueType="num">
                                          <p:cBhvr>
                                            <p:cTn id="27" dur="300" fill="hold"/>
                                            <p:tgtEl>
                                              <p:spTgt spid="43"/>
                                            </p:tgtEl>
                                            <p:attrNameLst>
                                              <p:attrName>style.rotation</p:attrName>
                                            </p:attrNameLst>
                                          </p:cBhvr>
                                          <p:tavLst>
                                            <p:tav tm="0">
                                              <p:val>
                                                <p:fltVal val="90"/>
                                              </p:val>
                                            </p:tav>
                                            <p:tav tm="100000">
                                              <p:val>
                                                <p:fltVal val="0"/>
                                              </p:val>
                                            </p:tav>
                                          </p:tavLst>
                                        </p:anim>
                                        <p:animEffect transition="in" filter="fade">
                                          <p:cBhvr>
                                            <p:cTn id="28" dur="300"/>
                                            <p:tgtEl>
                                              <p:spTgt spid="43"/>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78"/>
                                            </p:tgtEl>
                                            <p:attrNameLst>
                                              <p:attrName>style.visibility</p:attrName>
                                            </p:attrNameLst>
                                          </p:cBhvr>
                                          <p:to>
                                            <p:strVal val="visible"/>
                                          </p:to>
                                        </p:set>
                                        <p:anim calcmode="lin" valueType="num">
                                          <p:cBhvr>
                                            <p:cTn id="31" dur="300" fill="hold"/>
                                            <p:tgtEl>
                                              <p:spTgt spid="78"/>
                                            </p:tgtEl>
                                            <p:attrNameLst>
                                              <p:attrName>ppt_w</p:attrName>
                                            </p:attrNameLst>
                                          </p:cBhvr>
                                          <p:tavLst>
                                            <p:tav tm="0">
                                              <p:val>
                                                <p:fltVal val="0"/>
                                              </p:val>
                                            </p:tav>
                                            <p:tav tm="100000">
                                              <p:val>
                                                <p:strVal val="#ppt_w"/>
                                              </p:val>
                                            </p:tav>
                                          </p:tavLst>
                                        </p:anim>
                                        <p:anim calcmode="lin" valueType="num">
                                          <p:cBhvr>
                                            <p:cTn id="32" dur="300" fill="hold"/>
                                            <p:tgtEl>
                                              <p:spTgt spid="78"/>
                                            </p:tgtEl>
                                            <p:attrNameLst>
                                              <p:attrName>ppt_h</p:attrName>
                                            </p:attrNameLst>
                                          </p:cBhvr>
                                          <p:tavLst>
                                            <p:tav tm="0">
                                              <p:val>
                                                <p:fltVal val="0"/>
                                              </p:val>
                                            </p:tav>
                                            <p:tav tm="100000">
                                              <p:val>
                                                <p:strVal val="#ppt_h"/>
                                              </p:val>
                                            </p:tav>
                                          </p:tavLst>
                                        </p:anim>
                                        <p:anim calcmode="lin" valueType="num">
                                          <p:cBhvr>
                                            <p:cTn id="33" dur="300" fill="hold"/>
                                            <p:tgtEl>
                                              <p:spTgt spid="78"/>
                                            </p:tgtEl>
                                            <p:attrNameLst>
                                              <p:attrName>style.rotation</p:attrName>
                                            </p:attrNameLst>
                                          </p:cBhvr>
                                          <p:tavLst>
                                            <p:tav tm="0">
                                              <p:val>
                                                <p:fltVal val="90"/>
                                              </p:val>
                                            </p:tav>
                                            <p:tav tm="100000">
                                              <p:val>
                                                <p:fltVal val="0"/>
                                              </p:val>
                                            </p:tav>
                                          </p:tavLst>
                                        </p:anim>
                                        <p:animEffect transition="in" filter="fade">
                                          <p:cBhvr>
                                            <p:cTn id="34" dur="300"/>
                                            <p:tgtEl>
                                              <p:spTgt spid="78"/>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79"/>
                                            </p:tgtEl>
                                            <p:attrNameLst>
                                              <p:attrName>style.visibility</p:attrName>
                                            </p:attrNameLst>
                                          </p:cBhvr>
                                          <p:to>
                                            <p:strVal val="visible"/>
                                          </p:to>
                                        </p:set>
                                        <p:anim calcmode="lin" valueType="num">
                                          <p:cBhvr>
                                            <p:cTn id="37" dur="300" fill="hold"/>
                                            <p:tgtEl>
                                              <p:spTgt spid="79"/>
                                            </p:tgtEl>
                                            <p:attrNameLst>
                                              <p:attrName>ppt_w</p:attrName>
                                            </p:attrNameLst>
                                          </p:cBhvr>
                                          <p:tavLst>
                                            <p:tav tm="0">
                                              <p:val>
                                                <p:fltVal val="0"/>
                                              </p:val>
                                            </p:tav>
                                            <p:tav tm="100000">
                                              <p:val>
                                                <p:strVal val="#ppt_w"/>
                                              </p:val>
                                            </p:tav>
                                          </p:tavLst>
                                        </p:anim>
                                        <p:anim calcmode="lin" valueType="num">
                                          <p:cBhvr>
                                            <p:cTn id="38" dur="300" fill="hold"/>
                                            <p:tgtEl>
                                              <p:spTgt spid="79"/>
                                            </p:tgtEl>
                                            <p:attrNameLst>
                                              <p:attrName>ppt_h</p:attrName>
                                            </p:attrNameLst>
                                          </p:cBhvr>
                                          <p:tavLst>
                                            <p:tav tm="0">
                                              <p:val>
                                                <p:fltVal val="0"/>
                                              </p:val>
                                            </p:tav>
                                            <p:tav tm="100000">
                                              <p:val>
                                                <p:strVal val="#ppt_h"/>
                                              </p:val>
                                            </p:tav>
                                          </p:tavLst>
                                        </p:anim>
                                        <p:anim calcmode="lin" valueType="num">
                                          <p:cBhvr>
                                            <p:cTn id="39" dur="300" fill="hold"/>
                                            <p:tgtEl>
                                              <p:spTgt spid="79"/>
                                            </p:tgtEl>
                                            <p:attrNameLst>
                                              <p:attrName>style.rotation</p:attrName>
                                            </p:attrNameLst>
                                          </p:cBhvr>
                                          <p:tavLst>
                                            <p:tav tm="0">
                                              <p:val>
                                                <p:fltVal val="90"/>
                                              </p:val>
                                            </p:tav>
                                            <p:tav tm="100000">
                                              <p:val>
                                                <p:fltVal val="0"/>
                                              </p:val>
                                            </p:tav>
                                          </p:tavLst>
                                        </p:anim>
                                        <p:animEffect transition="in" filter="fade">
                                          <p:cBhvr>
                                            <p:cTn id="40" dur="300"/>
                                            <p:tgtEl>
                                              <p:spTgt spid="79"/>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80"/>
                                            </p:tgtEl>
                                            <p:attrNameLst>
                                              <p:attrName>style.visibility</p:attrName>
                                            </p:attrNameLst>
                                          </p:cBhvr>
                                          <p:to>
                                            <p:strVal val="visible"/>
                                          </p:to>
                                        </p:set>
                                        <p:anim calcmode="lin" valueType="num">
                                          <p:cBhvr>
                                            <p:cTn id="43" dur="300" fill="hold"/>
                                            <p:tgtEl>
                                              <p:spTgt spid="80"/>
                                            </p:tgtEl>
                                            <p:attrNameLst>
                                              <p:attrName>ppt_w</p:attrName>
                                            </p:attrNameLst>
                                          </p:cBhvr>
                                          <p:tavLst>
                                            <p:tav tm="0">
                                              <p:val>
                                                <p:fltVal val="0"/>
                                              </p:val>
                                            </p:tav>
                                            <p:tav tm="100000">
                                              <p:val>
                                                <p:strVal val="#ppt_w"/>
                                              </p:val>
                                            </p:tav>
                                          </p:tavLst>
                                        </p:anim>
                                        <p:anim calcmode="lin" valueType="num">
                                          <p:cBhvr>
                                            <p:cTn id="44" dur="300" fill="hold"/>
                                            <p:tgtEl>
                                              <p:spTgt spid="80"/>
                                            </p:tgtEl>
                                            <p:attrNameLst>
                                              <p:attrName>ppt_h</p:attrName>
                                            </p:attrNameLst>
                                          </p:cBhvr>
                                          <p:tavLst>
                                            <p:tav tm="0">
                                              <p:val>
                                                <p:fltVal val="0"/>
                                              </p:val>
                                            </p:tav>
                                            <p:tav tm="100000">
                                              <p:val>
                                                <p:strVal val="#ppt_h"/>
                                              </p:val>
                                            </p:tav>
                                          </p:tavLst>
                                        </p:anim>
                                        <p:anim calcmode="lin" valueType="num">
                                          <p:cBhvr>
                                            <p:cTn id="45" dur="300" fill="hold"/>
                                            <p:tgtEl>
                                              <p:spTgt spid="80"/>
                                            </p:tgtEl>
                                            <p:attrNameLst>
                                              <p:attrName>style.rotation</p:attrName>
                                            </p:attrNameLst>
                                          </p:cBhvr>
                                          <p:tavLst>
                                            <p:tav tm="0">
                                              <p:val>
                                                <p:fltVal val="90"/>
                                              </p:val>
                                            </p:tav>
                                            <p:tav tm="100000">
                                              <p:val>
                                                <p:fltVal val="0"/>
                                              </p:val>
                                            </p:tav>
                                          </p:tavLst>
                                        </p:anim>
                                        <p:animEffect transition="in" filter="fade">
                                          <p:cBhvr>
                                            <p:cTn id="46" dur="300"/>
                                            <p:tgtEl>
                                              <p:spTgt spid="80"/>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85"/>
                                            </p:tgtEl>
                                            <p:attrNameLst>
                                              <p:attrName>style.visibility</p:attrName>
                                            </p:attrNameLst>
                                          </p:cBhvr>
                                          <p:to>
                                            <p:strVal val="visible"/>
                                          </p:to>
                                        </p:set>
                                        <p:anim calcmode="lin" valueType="num">
                                          <p:cBhvr>
                                            <p:cTn id="49" dur="300" fill="hold"/>
                                            <p:tgtEl>
                                              <p:spTgt spid="85"/>
                                            </p:tgtEl>
                                            <p:attrNameLst>
                                              <p:attrName>ppt_w</p:attrName>
                                            </p:attrNameLst>
                                          </p:cBhvr>
                                          <p:tavLst>
                                            <p:tav tm="0">
                                              <p:val>
                                                <p:fltVal val="0"/>
                                              </p:val>
                                            </p:tav>
                                            <p:tav tm="100000">
                                              <p:val>
                                                <p:strVal val="#ppt_w"/>
                                              </p:val>
                                            </p:tav>
                                          </p:tavLst>
                                        </p:anim>
                                        <p:anim calcmode="lin" valueType="num">
                                          <p:cBhvr>
                                            <p:cTn id="50" dur="300" fill="hold"/>
                                            <p:tgtEl>
                                              <p:spTgt spid="85"/>
                                            </p:tgtEl>
                                            <p:attrNameLst>
                                              <p:attrName>ppt_h</p:attrName>
                                            </p:attrNameLst>
                                          </p:cBhvr>
                                          <p:tavLst>
                                            <p:tav tm="0">
                                              <p:val>
                                                <p:fltVal val="0"/>
                                              </p:val>
                                            </p:tav>
                                            <p:tav tm="100000">
                                              <p:val>
                                                <p:strVal val="#ppt_h"/>
                                              </p:val>
                                            </p:tav>
                                          </p:tavLst>
                                        </p:anim>
                                        <p:anim calcmode="lin" valueType="num">
                                          <p:cBhvr>
                                            <p:cTn id="51" dur="300" fill="hold"/>
                                            <p:tgtEl>
                                              <p:spTgt spid="85"/>
                                            </p:tgtEl>
                                            <p:attrNameLst>
                                              <p:attrName>style.rotation</p:attrName>
                                            </p:attrNameLst>
                                          </p:cBhvr>
                                          <p:tavLst>
                                            <p:tav tm="0">
                                              <p:val>
                                                <p:fltVal val="90"/>
                                              </p:val>
                                            </p:tav>
                                            <p:tav tm="100000">
                                              <p:val>
                                                <p:fltVal val="0"/>
                                              </p:val>
                                            </p:tav>
                                          </p:tavLst>
                                        </p:anim>
                                        <p:animEffect transition="in" filter="fade">
                                          <p:cBhvr>
                                            <p:cTn id="52" dur="300"/>
                                            <p:tgtEl>
                                              <p:spTgt spid="85"/>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86"/>
                                            </p:tgtEl>
                                            <p:attrNameLst>
                                              <p:attrName>style.visibility</p:attrName>
                                            </p:attrNameLst>
                                          </p:cBhvr>
                                          <p:to>
                                            <p:strVal val="visible"/>
                                          </p:to>
                                        </p:set>
                                        <p:anim calcmode="lin" valueType="num">
                                          <p:cBhvr>
                                            <p:cTn id="55" dur="300" fill="hold"/>
                                            <p:tgtEl>
                                              <p:spTgt spid="86"/>
                                            </p:tgtEl>
                                            <p:attrNameLst>
                                              <p:attrName>ppt_w</p:attrName>
                                            </p:attrNameLst>
                                          </p:cBhvr>
                                          <p:tavLst>
                                            <p:tav tm="0">
                                              <p:val>
                                                <p:fltVal val="0"/>
                                              </p:val>
                                            </p:tav>
                                            <p:tav tm="100000">
                                              <p:val>
                                                <p:strVal val="#ppt_w"/>
                                              </p:val>
                                            </p:tav>
                                          </p:tavLst>
                                        </p:anim>
                                        <p:anim calcmode="lin" valueType="num">
                                          <p:cBhvr>
                                            <p:cTn id="56" dur="300" fill="hold"/>
                                            <p:tgtEl>
                                              <p:spTgt spid="86"/>
                                            </p:tgtEl>
                                            <p:attrNameLst>
                                              <p:attrName>ppt_h</p:attrName>
                                            </p:attrNameLst>
                                          </p:cBhvr>
                                          <p:tavLst>
                                            <p:tav tm="0">
                                              <p:val>
                                                <p:fltVal val="0"/>
                                              </p:val>
                                            </p:tav>
                                            <p:tav tm="100000">
                                              <p:val>
                                                <p:strVal val="#ppt_h"/>
                                              </p:val>
                                            </p:tav>
                                          </p:tavLst>
                                        </p:anim>
                                        <p:anim calcmode="lin" valueType="num">
                                          <p:cBhvr>
                                            <p:cTn id="57" dur="300" fill="hold"/>
                                            <p:tgtEl>
                                              <p:spTgt spid="86"/>
                                            </p:tgtEl>
                                            <p:attrNameLst>
                                              <p:attrName>style.rotation</p:attrName>
                                            </p:attrNameLst>
                                          </p:cBhvr>
                                          <p:tavLst>
                                            <p:tav tm="0">
                                              <p:val>
                                                <p:fltVal val="90"/>
                                              </p:val>
                                            </p:tav>
                                            <p:tav tm="100000">
                                              <p:val>
                                                <p:fltVal val="0"/>
                                              </p:val>
                                            </p:tav>
                                          </p:tavLst>
                                        </p:anim>
                                        <p:animEffect transition="in" filter="fade">
                                          <p:cBhvr>
                                            <p:cTn id="58" dur="300"/>
                                            <p:tgtEl>
                                              <p:spTgt spid="86"/>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87"/>
                                            </p:tgtEl>
                                            <p:attrNameLst>
                                              <p:attrName>style.visibility</p:attrName>
                                            </p:attrNameLst>
                                          </p:cBhvr>
                                          <p:to>
                                            <p:strVal val="visible"/>
                                          </p:to>
                                        </p:set>
                                        <p:anim calcmode="lin" valueType="num">
                                          <p:cBhvr>
                                            <p:cTn id="61" dur="300" fill="hold"/>
                                            <p:tgtEl>
                                              <p:spTgt spid="87"/>
                                            </p:tgtEl>
                                            <p:attrNameLst>
                                              <p:attrName>ppt_w</p:attrName>
                                            </p:attrNameLst>
                                          </p:cBhvr>
                                          <p:tavLst>
                                            <p:tav tm="0">
                                              <p:val>
                                                <p:fltVal val="0"/>
                                              </p:val>
                                            </p:tav>
                                            <p:tav tm="100000">
                                              <p:val>
                                                <p:strVal val="#ppt_w"/>
                                              </p:val>
                                            </p:tav>
                                          </p:tavLst>
                                        </p:anim>
                                        <p:anim calcmode="lin" valueType="num">
                                          <p:cBhvr>
                                            <p:cTn id="62" dur="300" fill="hold"/>
                                            <p:tgtEl>
                                              <p:spTgt spid="87"/>
                                            </p:tgtEl>
                                            <p:attrNameLst>
                                              <p:attrName>ppt_h</p:attrName>
                                            </p:attrNameLst>
                                          </p:cBhvr>
                                          <p:tavLst>
                                            <p:tav tm="0">
                                              <p:val>
                                                <p:fltVal val="0"/>
                                              </p:val>
                                            </p:tav>
                                            <p:tav tm="100000">
                                              <p:val>
                                                <p:strVal val="#ppt_h"/>
                                              </p:val>
                                            </p:tav>
                                          </p:tavLst>
                                        </p:anim>
                                        <p:anim calcmode="lin" valueType="num">
                                          <p:cBhvr>
                                            <p:cTn id="63" dur="300" fill="hold"/>
                                            <p:tgtEl>
                                              <p:spTgt spid="87"/>
                                            </p:tgtEl>
                                            <p:attrNameLst>
                                              <p:attrName>style.rotation</p:attrName>
                                            </p:attrNameLst>
                                          </p:cBhvr>
                                          <p:tavLst>
                                            <p:tav tm="0">
                                              <p:val>
                                                <p:fltVal val="90"/>
                                              </p:val>
                                            </p:tav>
                                            <p:tav tm="100000">
                                              <p:val>
                                                <p:fltVal val="0"/>
                                              </p:val>
                                            </p:tav>
                                          </p:tavLst>
                                        </p:anim>
                                        <p:animEffect transition="in" filter="fade">
                                          <p:cBhvr>
                                            <p:cTn id="64" dur="300"/>
                                            <p:tgtEl>
                                              <p:spTgt spid="87"/>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88"/>
                                            </p:tgtEl>
                                            <p:attrNameLst>
                                              <p:attrName>style.visibility</p:attrName>
                                            </p:attrNameLst>
                                          </p:cBhvr>
                                          <p:to>
                                            <p:strVal val="visible"/>
                                          </p:to>
                                        </p:set>
                                        <p:anim calcmode="lin" valueType="num">
                                          <p:cBhvr>
                                            <p:cTn id="67" dur="300" fill="hold"/>
                                            <p:tgtEl>
                                              <p:spTgt spid="88"/>
                                            </p:tgtEl>
                                            <p:attrNameLst>
                                              <p:attrName>ppt_w</p:attrName>
                                            </p:attrNameLst>
                                          </p:cBhvr>
                                          <p:tavLst>
                                            <p:tav tm="0">
                                              <p:val>
                                                <p:fltVal val="0"/>
                                              </p:val>
                                            </p:tav>
                                            <p:tav tm="100000">
                                              <p:val>
                                                <p:strVal val="#ppt_w"/>
                                              </p:val>
                                            </p:tav>
                                          </p:tavLst>
                                        </p:anim>
                                        <p:anim calcmode="lin" valueType="num">
                                          <p:cBhvr>
                                            <p:cTn id="68" dur="300" fill="hold"/>
                                            <p:tgtEl>
                                              <p:spTgt spid="88"/>
                                            </p:tgtEl>
                                            <p:attrNameLst>
                                              <p:attrName>ppt_h</p:attrName>
                                            </p:attrNameLst>
                                          </p:cBhvr>
                                          <p:tavLst>
                                            <p:tav tm="0">
                                              <p:val>
                                                <p:fltVal val="0"/>
                                              </p:val>
                                            </p:tav>
                                            <p:tav tm="100000">
                                              <p:val>
                                                <p:strVal val="#ppt_h"/>
                                              </p:val>
                                            </p:tav>
                                          </p:tavLst>
                                        </p:anim>
                                        <p:anim calcmode="lin" valueType="num">
                                          <p:cBhvr>
                                            <p:cTn id="69" dur="300" fill="hold"/>
                                            <p:tgtEl>
                                              <p:spTgt spid="88"/>
                                            </p:tgtEl>
                                            <p:attrNameLst>
                                              <p:attrName>style.rotation</p:attrName>
                                            </p:attrNameLst>
                                          </p:cBhvr>
                                          <p:tavLst>
                                            <p:tav tm="0">
                                              <p:val>
                                                <p:fltVal val="90"/>
                                              </p:val>
                                            </p:tav>
                                            <p:tav tm="100000">
                                              <p:val>
                                                <p:fltVal val="0"/>
                                              </p:val>
                                            </p:tav>
                                          </p:tavLst>
                                        </p:anim>
                                        <p:animEffect transition="in" filter="fade">
                                          <p:cBhvr>
                                            <p:cTn id="70" dur="300"/>
                                            <p:tgtEl>
                                              <p:spTgt spid="88"/>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89"/>
                                            </p:tgtEl>
                                            <p:attrNameLst>
                                              <p:attrName>style.visibility</p:attrName>
                                            </p:attrNameLst>
                                          </p:cBhvr>
                                          <p:to>
                                            <p:strVal val="visible"/>
                                          </p:to>
                                        </p:set>
                                        <p:anim calcmode="lin" valueType="num">
                                          <p:cBhvr>
                                            <p:cTn id="73" dur="300" fill="hold"/>
                                            <p:tgtEl>
                                              <p:spTgt spid="89"/>
                                            </p:tgtEl>
                                            <p:attrNameLst>
                                              <p:attrName>ppt_w</p:attrName>
                                            </p:attrNameLst>
                                          </p:cBhvr>
                                          <p:tavLst>
                                            <p:tav tm="0">
                                              <p:val>
                                                <p:fltVal val="0"/>
                                              </p:val>
                                            </p:tav>
                                            <p:tav tm="100000">
                                              <p:val>
                                                <p:strVal val="#ppt_w"/>
                                              </p:val>
                                            </p:tav>
                                          </p:tavLst>
                                        </p:anim>
                                        <p:anim calcmode="lin" valueType="num">
                                          <p:cBhvr>
                                            <p:cTn id="74" dur="300" fill="hold"/>
                                            <p:tgtEl>
                                              <p:spTgt spid="89"/>
                                            </p:tgtEl>
                                            <p:attrNameLst>
                                              <p:attrName>ppt_h</p:attrName>
                                            </p:attrNameLst>
                                          </p:cBhvr>
                                          <p:tavLst>
                                            <p:tav tm="0">
                                              <p:val>
                                                <p:fltVal val="0"/>
                                              </p:val>
                                            </p:tav>
                                            <p:tav tm="100000">
                                              <p:val>
                                                <p:strVal val="#ppt_h"/>
                                              </p:val>
                                            </p:tav>
                                          </p:tavLst>
                                        </p:anim>
                                        <p:anim calcmode="lin" valueType="num">
                                          <p:cBhvr>
                                            <p:cTn id="75" dur="300" fill="hold"/>
                                            <p:tgtEl>
                                              <p:spTgt spid="89"/>
                                            </p:tgtEl>
                                            <p:attrNameLst>
                                              <p:attrName>style.rotation</p:attrName>
                                            </p:attrNameLst>
                                          </p:cBhvr>
                                          <p:tavLst>
                                            <p:tav tm="0">
                                              <p:val>
                                                <p:fltVal val="90"/>
                                              </p:val>
                                            </p:tav>
                                            <p:tav tm="100000">
                                              <p:val>
                                                <p:fltVal val="0"/>
                                              </p:val>
                                            </p:tav>
                                          </p:tavLst>
                                        </p:anim>
                                        <p:animEffect transition="in" filter="fade">
                                          <p:cBhvr>
                                            <p:cTn id="76" dur="300"/>
                                            <p:tgtEl>
                                              <p:spTgt spid="89"/>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90"/>
                                            </p:tgtEl>
                                            <p:attrNameLst>
                                              <p:attrName>style.visibility</p:attrName>
                                            </p:attrNameLst>
                                          </p:cBhvr>
                                          <p:to>
                                            <p:strVal val="visible"/>
                                          </p:to>
                                        </p:set>
                                        <p:anim calcmode="lin" valueType="num">
                                          <p:cBhvr>
                                            <p:cTn id="79" dur="300" fill="hold"/>
                                            <p:tgtEl>
                                              <p:spTgt spid="90"/>
                                            </p:tgtEl>
                                            <p:attrNameLst>
                                              <p:attrName>ppt_w</p:attrName>
                                            </p:attrNameLst>
                                          </p:cBhvr>
                                          <p:tavLst>
                                            <p:tav tm="0">
                                              <p:val>
                                                <p:fltVal val="0"/>
                                              </p:val>
                                            </p:tav>
                                            <p:tav tm="100000">
                                              <p:val>
                                                <p:strVal val="#ppt_w"/>
                                              </p:val>
                                            </p:tav>
                                          </p:tavLst>
                                        </p:anim>
                                        <p:anim calcmode="lin" valueType="num">
                                          <p:cBhvr>
                                            <p:cTn id="80" dur="300" fill="hold"/>
                                            <p:tgtEl>
                                              <p:spTgt spid="90"/>
                                            </p:tgtEl>
                                            <p:attrNameLst>
                                              <p:attrName>ppt_h</p:attrName>
                                            </p:attrNameLst>
                                          </p:cBhvr>
                                          <p:tavLst>
                                            <p:tav tm="0">
                                              <p:val>
                                                <p:fltVal val="0"/>
                                              </p:val>
                                            </p:tav>
                                            <p:tav tm="100000">
                                              <p:val>
                                                <p:strVal val="#ppt_h"/>
                                              </p:val>
                                            </p:tav>
                                          </p:tavLst>
                                        </p:anim>
                                        <p:anim calcmode="lin" valueType="num">
                                          <p:cBhvr>
                                            <p:cTn id="81" dur="300" fill="hold"/>
                                            <p:tgtEl>
                                              <p:spTgt spid="90"/>
                                            </p:tgtEl>
                                            <p:attrNameLst>
                                              <p:attrName>style.rotation</p:attrName>
                                            </p:attrNameLst>
                                          </p:cBhvr>
                                          <p:tavLst>
                                            <p:tav tm="0">
                                              <p:val>
                                                <p:fltVal val="90"/>
                                              </p:val>
                                            </p:tav>
                                            <p:tav tm="100000">
                                              <p:val>
                                                <p:fltVal val="0"/>
                                              </p:val>
                                            </p:tav>
                                          </p:tavLst>
                                        </p:anim>
                                        <p:animEffect transition="in" filter="fade">
                                          <p:cBhvr>
                                            <p:cTn id="82" dur="300"/>
                                            <p:tgtEl>
                                              <p:spTgt spid="90"/>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91"/>
                                            </p:tgtEl>
                                            <p:attrNameLst>
                                              <p:attrName>style.visibility</p:attrName>
                                            </p:attrNameLst>
                                          </p:cBhvr>
                                          <p:to>
                                            <p:strVal val="visible"/>
                                          </p:to>
                                        </p:set>
                                        <p:anim calcmode="lin" valueType="num">
                                          <p:cBhvr>
                                            <p:cTn id="85" dur="300" fill="hold"/>
                                            <p:tgtEl>
                                              <p:spTgt spid="91"/>
                                            </p:tgtEl>
                                            <p:attrNameLst>
                                              <p:attrName>ppt_w</p:attrName>
                                            </p:attrNameLst>
                                          </p:cBhvr>
                                          <p:tavLst>
                                            <p:tav tm="0">
                                              <p:val>
                                                <p:fltVal val="0"/>
                                              </p:val>
                                            </p:tav>
                                            <p:tav tm="100000">
                                              <p:val>
                                                <p:strVal val="#ppt_w"/>
                                              </p:val>
                                            </p:tav>
                                          </p:tavLst>
                                        </p:anim>
                                        <p:anim calcmode="lin" valueType="num">
                                          <p:cBhvr>
                                            <p:cTn id="86" dur="300" fill="hold"/>
                                            <p:tgtEl>
                                              <p:spTgt spid="91"/>
                                            </p:tgtEl>
                                            <p:attrNameLst>
                                              <p:attrName>ppt_h</p:attrName>
                                            </p:attrNameLst>
                                          </p:cBhvr>
                                          <p:tavLst>
                                            <p:tav tm="0">
                                              <p:val>
                                                <p:fltVal val="0"/>
                                              </p:val>
                                            </p:tav>
                                            <p:tav tm="100000">
                                              <p:val>
                                                <p:strVal val="#ppt_h"/>
                                              </p:val>
                                            </p:tav>
                                          </p:tavLst>
                                        </p:anim>
                                        <p:anim calcmode="lin" valueType="num">
                                          <p:cBhvr>
                                            <p:cTn id="87" dur="300" fill="hold"/>
                                            <p:tgtEl>
                                              <p:spTgt spid="91"/>
                                            </p:tgtEl>
                                            <p:attrNameLst>
                                              <p:attrName>style.rotation</p:attrName>
                                            </p:attrNameLst>
                                          </p:cBhvr>
                                          <p:tavLst>
                                            <p:tav tm="0">
                                              <p:val>
                                                <p:fltVal val="90"/>
                                              </p:val>
                                            </p:tav>
                                            <p:tav tm="100000">
                                              <p:val>
                                                <p:fltVal val="0"/>
                                              </p:val>
                                            </p:tav>
                                          </p:tavLst>
                                        </p:anim>
                                        <p:animEffect transition="in" filter="fade">
                                          <p:cBhvr>
                                            <p:cTn id="88" dur="300"/>
                                            <p:tgtEl>
                                              <p:spTgt spid="91"/>
                                            </p:tgtEl>
                                          </p:cBhvr>
                                        </p:animEffect>
                                      </p:childTnLst>
                                    </p:cTn>
                                  </p:par>
                                  <p:par>
                                    <p:cTn id="89" presetID="31" presetClass="entr" presetSubtype="0" fill="hold" grpId="0" nodeType="withEffect">
                                      <p:stCondLst>
                                        <p:cond delay="0"/>
                                      </p:stCondLst>
                                      <p:childTnLst>
                                        <p:set>
                                          <p:cBhvr>
                                            <p:cTn id="90" dur="1" fill="hold">
                                              <p:stCondLst>
                                                <p:cond delay="0"/>
                                              </p:stCondLst>
                                            </p:cTn>
                                            <p:tgtEl>
                                              <p:spTgt spid="92"/>
                                            </p:tgtEl>
                                            <p:attrNameLst>
                                              <p:attrName>style.visibility</p:attrName>
                                            </p:attrNameLst>
                                          </p:cBhvr>
                                          <p:to>
                                            <p:strVal val="visible"/>
                                          </p:to>
                                        </p:set>
                                        <p:anim calcmode="lin" valueType="num">
                                          <p:cBhvr>
                                            <p:cTn id="91" dur="300" fill="hold"/>
                                            <p:tgtEl>
                                              <p:spTgt spid="92"/>
                                            </p:tgtEl>
                                            <p:attrNameLst>
                                              <p:attrName>ppt_w</p:attrName>
                                            </p:attrNameLst>
                                          </p:cBhvr>
                                          <p:tavLst>
                                            <p:tav tm="0">
                                              <p:val>
                                                <p:fltVal val="0"/>
                                              </p:val>
                                            </p:tav>
                                            <p:tav tm="100000">
                                              <p:val>
                                                <p:strVal val="#ppt_w"/>
                                              </p:val>
                                            </p:tav>
                                          </p:tavLst>
                                        </p:anim>
                                        <p:anim calcmode="lin" valueType="num">
                                          <p:cBhvr>
                                            <p:cTn id="92" dur="300" fill="hold"/>
                                            <p:tgtEl>
                                              <p:spTgt spid="92"/>
                                            </p:tgtEl>
                                            <p:attrNameLst>
                                              <p:attrName>ppt_h</p:attrName>
                                            </p:attrNameLst>
                                          </p:cBhvr>
                                          <p:tavLst>
                                            <p:tav tm="0">
                                              <p:val>
                                                <p:fltVal val="0"/>
                                              </p:val>
                                            </p:tav>
                                            <p:tav tm="100000">
                                              <p:val>
                                                <p:strVal val="#ppt_h"/>
                                              </p:val>
                                            </p:tav>
                                          </p:tavLst>
                                        </p:anim>
                                        <p:anim calcmode="lin" valueType="num">
                                          <p:cBhvr>
                                            <p:cTn id="93" dur="300" fill="hold"/>
                                            <p:tgtEl>
                                              <p:spTgt spid="92"/>
                                            </p:tgtEl>
                                            <p:attrNameLst>
                                              <p:attrName>style.rotation</p:attrName>
                                            </p:attrNameLst>
                                          </p:cBhvr>
                                          <p:tavLst>
                                            <p:tav tm="0">
                                              <p:val>
                                                <p:fltVal val="90"/>
                                              </p:val>
                                            </p:tav>
                                            <p:tav tm="100000">
                                              <p:val>
                                                <p:fltVal val="0"/>
                                              </p:val>
                                            </p:tav>
                                          </p:tavLst>
                                        </p:anim>
                                        <p:animEffect transition="in" filter="fade">
                                          <p:cBhvr>
                                            <p:cTn id="94" dur="300"/>
                                            <p:tgtEl>
                                              <p:spTgt spid="92"/>
                                            </p:tgtEl>
                                          </p:cBhvr>
                                        </p:animEffect>
                                      </p:childTnLst>
                                    </p:cTn>
                                  </p:par>
                                  <p:par>
                                    <p:cTn id="95" presetID="31" presetClass="entr" presetSubtype="0" fill="hold" grpId="0" nodeType="withEffect">
                                      <p:stCondLst>
                                        <p:cond delay="0"/>
                                      </p:stCondLst>
                                      <p:childTnLst>
                                        <p:set>
                                          <p:cBhvr>
                                            <p:cTn id="96" dur="1" fill="hold">
                                              <p:stCondLst>
                                                <p:cond delay="0"/>
                                              </p:stCondLst>
                                            </p:cTn>
                                            <p:tgtEl>
                                              <p:spTgt spid="93"/>
                                            </p:tgtEl>
                                            <p:attrNameLst>
                                              <p:attrName>style.visibility</p:attrName>
                                            </p:attrNameLst>
                                          </p:cBhvr>
                                          <p:to>
                                            <p:strVal val="visible"/>
                                          </p:to>
                                        </p:set>
                                        <p:anim calcmode="lin" valueType="num">
                                          <p:cBhvr>
                                            <p:cTn id="97" dur="300" fill="hold"/>
                                            <p:tgtEl>
                                              <p:spTgt spid="93"/>
                                            </p:tgtEl>
                                            <p:attrNameLst>
                                              <p:attrName>ppt_w</p:attrName>
                                            </p:attrNameLst>
                                          </p:cBhvr>
                                          <p:tavLst>
                                            <p:tav tm="0">
                                              <p:val>
                                                <p:fltVal val="0"/>
                                              </p:val>
                                            </p:tav>
                                            <p:tav tm="100000">
                                              <p:val>
                                                <p:strVal val="#ppt_w"/>
                                              </p:val>
                                            </p:tav>
                                          </p:tavLst>
                                        </p:anim>
                                        <p:anim calcmode="lin" valueType="num">
                                          <p:cBhvr>
                                            <p:cTn id="98" dur="300" fill="hold"/>
                                            <p:tgtEl>
                                              <p:spTgt spid="93"/>
                                            </p:tgtEl>
                                            <p:attrNameLst>
                                              <p:attrName>ppt_h</p:attrName>
                                            </p:attrNameLst>
                                          </p:cBhvr>
                                          <p:tavLst>
                                            <p:tav tm="0">
                                              <p:val>
                                                <p:fltVal val="0"/>
                                              </p:val>
                                            </p:tav>
                                            <p:tav tm="100000">
                                              <p:val>
                                                <p:strVal val="#ppt_h"/>
                                              </p:val>
                                            </p:tav>
                                          </p:tavLst>
                                        </p:anim>
                                        <p:anim calcmode="lin" valueType="num">
                                          <p:cBhvr>
                                            <p:cTn id="99" dur="300" fill="hold"/>
                                            <p:tgtEl>
                                              <p:spTgt spid="93"/>
                                            </p:tgtEl>
                                            <p:attrNameLst>
                                              <p:attrName>style.rotation</p:attrName>
                                            </p:attrNameLst>
                                          </p:cBhvr>
                                          <p:tavLst>
                                            <p:tav tm="0">
                                              <p:val>
                                                <p:fltVal val="90"/>
                                              </p:val>
                                            </p:tav>
                                            <p:tav tm="100000">
                                              <p:val>
                                                <p:fltVal val="0"/>
                                              </p:val>
                                            </p:tav>
                                          </p:tavLst>
                                        </p:anim>
                                        <p:animEffect transition="in" filter="fade">
                                          <p:cBhvr>
                                            <p:cTn id="100" dur="300"/>
                                            <p:tgtEl>
                                              <p:spTgt spid="93"/>
                                            </p:tgtEl>
                                          </p:cBhvr>
                                        </p:animEffect>
                                      </p:childTnLst>
                                    </p:cTn>
                                  </p:par>
                                  <p:par>
                                    <p:cTn id="101" presetID="31" presetClass="entr" presetSubtype="0" fill="hold" grpId="0" nodeType="withEffect">
                                      <p:stCondLst>
                                        <p:cond delay="0"/>
                                      </p:stCondLst>
                                      <p:childTnLst>
                                        <p:set>
                                          <p:cBhvr>
                                            <p:cTn id="102" dur="1" fill="hold">
                                              <p:stCondLst>
                                                <p:cond delay="0"/>
                                              </p:stCondLst>
                                            </p:cTn>
                                            <p:tgtEl>
                                              <p:spTgt spid="94"/>
                                            </p:tgtEl>
                                            <p:attrNameLst>
                                              <p:attrName>style.visibility</p:attrName>
                                            </p:attrNameLst>
                                          </p:cBhvr>
                                          <p:to>
                                            <p:strVal val="visible"/>
                                          </p:to>
                                        </p:set>
                                        <p:anim calcmode="lin" valueType="num">
                                          <p:cBhvr>
                                            <p:cTn id="103" dur="300" fill="hold"/>
                                            <p:tgtEl>
                                              <p:spTgt spid="94"/>
                                            </p:tgtEl>
                                            <p:attrNameLst>
                                              <p:attrName>ppt_w</p:attrName>
                                            </p:attrNameLst>
                                          </p:cBhvr>
                                          <p:tavLst>
                                            <p:tav tm="0">
                                              <p:val>
                                                <p:fltVal val="0"/>
                                              </p:val>
                                            </p:tav>
                                            <p:tav tm="100000">
                                              <p:val>
                                                <p:strVal val="#ppt_w"/>
                                              </p:val>
                                            </p:tav>
                                          </p:tavLst>
                                        </p:anim>
                                        <p:anim calcmode="lin" valueType="num">
                                          <p:cBhvr>
                                            <p:cTn id="104" dur="300" fill="hold"/>
                                            <p:tgtEl>
                                              <p:spTgt spid="94"/>
                                            </p:tgtEl>
                                            <p:attrNameLst>
                                              <p:attrName>ppt_h</p:attrName>
                                            </p:attrNameLst>
                                          </p:cBhvr>
                                          <p:tavLst>
                                            <p:tav tm="0">
                                              <p:val>
                                                <p:fltVal val="0"/>
                                              </p:val>
                                            </p:tav>
                                            <p:tav tm="100000">
                                              <p:val>
                                                <p:strVal val="#ppt_h"/>
                                              </p:val>
                                            </p:tav>
                                          </p:tavLst>
                                        </p:anim>
                                        <p:anim calcmode="lin" valueType="num">
                                          <p:cBhvr>
                                            <p:cTn id="105" dur="300" fill="hold"/>
                                            <p:tgtEl>
                                              <p:spTgt spid="94"/>
                                            </p:tgtEl>
                                            <p:attrNameLst>
                                              <p:attrName>style.rotation</p:attrName>
                                            </p:attrNameLst>
                                          </p:cBhvr>
                                          <p:tavLst>
                                            <p:tav tm="0">
                                              <p:val>
                                                <p:fltVal val="90"/>
                                              </p:val>
                                            </p:tav>
                                            <p:tav tm="100000">
                                              <p:val>
                                                <p:fltVal val="0"/>
                                              </p:val>
                                            </p:tav>
                                          </p:tavLst>
                                        </p:anim>
                                        <p:animEffect transition="in" filter="fade">
                                          <p:cBhvr>
                                            <p:cTn id="106" dur="300"/>
                                            <p:tgtEl>
                                              <p:spTgt spid="94"/>
                                            </p:tgtEl>
                                          </p:cBhvr>
                                        </p:animEffect>
                                      </p:childTnLst>
                                    </p:cTn>
                                  </p:par>
                                  <p:par>
                                    <p:cTn id="107" presetID="31" presetClass="entr" presetSubtype="0" fill="hold" grpId="0" nodeType="withEffect">
                                      <p:stCondLst>
                                        <p:cond delay="0"/>
                                      </p:stCondLst>
                                      <p:childTnLst>
                                        <p:set>
                                          <p:cBhvr>
                                            <p:cTn id="108" dur="1" fill="hold">
                                              <p:stCondLst>
                                                <p:cond delay="0"/>
                                              </p:stCondLst>
                                            </p:cTn>
                                            <p:tgtEl>
                                              <p:spTgt spid="95"/>
                                            </p:tgtEl>
                                            <p:attrNameLst>
                                              <p:attrName>style.visibility</p:attrName>
                                            </p:attrNameLst>
                                          </p:cBhvr>
                                          <p:to>
                                            <p:strVal val="visible"/>
                                          </p:to>
                                        </p:set>
                                        <p:anim calcmode="lin" valueType="num">
                                          <p:cBhvr>
                                            <p:cTn id="109" dur="300" fill="hold"/>
                                            <p:tgtEl>
                                              <p:spTgt spid="95"/>
                                            </p:tgtEl>
                                            <p:attrNameLst>
                                              <p:attrName>ppt_w</p:attrName>
                                            </p:attrNameLst>
                                          </p:cBhvr>
                                          <p:tavLst>
                                            <p:tav tm="0">
                                              <p:val>
                                                <p:fltVal val="0"/>
                                              </p:val>
                                            </p:tav>
                                            <p:tav tm="100000">
                                              <p:val>
                                                <p:strVal val="#ppt_w"/>
                                              </p:val>
                                            </p:tav>
                                          </p:tavLst>
                                        </p:anim>
                                        <p:anim calcmode="lin" valueType="num">
                                          <p:cBhvr>
                                            <p:cTn id="110" dur="300" fill="hold"/>
                                            <p:tgtEl>
                                              <p:spTgt spid="95"/>
                                            </p:tgtEl>
                                            <p:attrNameLst>
                                              <p:attrName>ppt_h</p:attrName>
                                            </p:attrNameLst>
                                          </p:cBhvr>
                                          <p:tavLst>
                                            <p:tav tm="0">
                                              <p:val>
                                                <p:fltVal val="0"/>
                                              </p:val>
                                            </p:tav>
                                            <p:tav tm="100000">
                                              <p:val>
                                                <p:strVal val="#ppt_h"/>
                                              </p:val>
                                            </p:tav>
                                          </p:tavLst>
                                        </p:anim>
                                        <p:anim calcmode="lin" valueType="num">
                                          <p:cBhvr>
                                            <p:cTn id="111" dur="300" fill="hold"/>
                                            <p:tgtEl>
                                              <p:spTgt spid="95"/>
                                            </p:tgtEl>
                                            <p:attrNameLst>
                                              <p:attrName>style.rotation</p:attrName>
                                            </p:attrNameLst>
                                          </p:cBhvr>
                                          <p:tavLst>
                                            <p:tav tm="0">
                                              <p:val>
                                                <p:fltVal val="90"/>
                                              </p:val>
                                            </p:tav>
                                            <p:tav tm="100000">
                                              <p:val>
                                                <p:fltVal val="0"/>
                                              </p:val>
                                            </p:tav>
                                          </p:tavLst>
                                        </p:anim>
                                        <p:animEffect transition="in" filter="fade">
                                          <p:cBhvr>
                                            <p:cTn id="112" dur="300"/>
                                            <p:tgtEl>
                                              <p:spTgt spid="95"/>
                                            </p:tgtEl>
                                          </p:cBhvr>
                                        </p:animEffect>
                                      </p:childTnLst>
                                    </p:cTn>
                                  </p:par>
                                  <p:par>
                                    <p:cTn id="113" presetID="31" presetClass="entr" presetSubtype="0" fill="hold" grpId="0" nodeType="withEffect">
                                      <p:stCondLst>
                                        <p:cond delay="0"/>
                                      </p:stCondLst>
                                      <p:childTnLst>
                                        <p:set>
                                          <p:cBhvr>
                                            <p:cTn id="114" dur="1" fill="hold">
                                              <p:stCondLst>
                                                <p:cond delay="0"/>
                                              </p:stCondLst>
                                            </p:cTn>
                                            <p:tgtEl>
                                              <p:spTgt spid="96"/>
                                            </p:tgtEl>
                                            <p:attrNameLst>
                                              <p:attrName>style.visibility</p:attrName>
                                            </p:attrNameLst>
                                          </p:cBhvr>
                                          <p:to>
                                            <p:strVal val="visible"/>
                                          </p:to>
                                        </p:set>
                                        <p:anim calcmode="lin" valueType="num">
                                          <p:cBhvr>
                                            <p:cTn id="115" dur="300" fill="hold"/>
                                            <p:tgtEl>
                                              <p:spTgt spid="96"/>
                                            </p:tgtEl>
                                            <p:attrNameLst>
                                              <p:attrName>ppt_w</p:attrName>
                                            </p:attrNameLst>
                                          </p:cBhvr>
                                          <p:tavLst>
                                            <p:tav tm="0">
                                              <p:val>
                                                <p:fltVal val="0"/>
                                              </p:val>
                                            </p:tav>
                                            <p:tav tm="100000">
                                              <p:val>
                                                <p:strVal val="#ppt_w"/>
                                              </p:val>
                                            </p:tav>
                                          </p:tavLst>
                                        </p:anim>
                                        <p:anim calcmode="lin" valueType="num">
                                          <p:cBhvr>
                                            <p:cTn id="116" dur="300" fill="hold"/>
                                            <p:tgtEl>
                                              <p:spTgt spid="96"/>
                                            </p:tgtEl>
                                            <p:attrNameLst>
                                              <p:attrName>ppt_h</p:attrName>
                                            </p:attrNameLst>
                                          </p:cBhvr>
                                          <p:tavLst>
                                            <p:tav tm="0">
                                              <p:val>
                                                <p:fltVal val="0"/>
                                              </p:val>
                                            </p:tav>
                                            <p:tav tm="100000">
                                              <p:val>
                                                <p:strVal val="#ppt_h"/>
                                              </p:val>
                                            </p:tav>
                                          </p:tavLst>
                                        </p:anim>
                                        <p:anim calcmode="lin" valueType="num">
                                          <p:cBhvr>
                                            <p:cTn id="117" dur="300" fill="hold"/>
                                            <p:tgtEl>
                                              <p:spTgt spid="96"/>
                                            </p:tgtEl>
                                            <p:attrNameLst>
                                              <p:attrName>style.rotation</p:attrName>
                                            </p:attrNameLst>
                                          </p:cBhvr>
                                          <p:tavLst>
                                            <p:tav tm="0">
                                              <p:val>
                                                <p:fltVal val="90"/>
                                              </p:val>
                                            </p:tav>
                                            <p:tav tm="100000">
                                              <p:val>
                                                <p:fltVal val="0"/>
                                              </p:val>
                                            </p:tav>
                                          </p:tavLst>
                                        </p:anim>
                                        <p:animEffect transition="in" filter="fade">
                                          <p:cBhvr>
                                            <p:cTn id="118" dur="300"/>
                                            <p:tgtEl>
                                              <p:spTgt spid="96"/>
                                            </p:tgtEl>
                                          </p:cBhvr>
                                        </p:animEffect>
                                      </p:childTnLst>
                                    </p:cTn>
                                  </p:par>
                                  <p:par>
                                    <p:cTn id="119" presetID="31" presetClass="entr" presetSubtype="0" fill="hold" grpId="0" nodeType="withEffect">
                                      <p:stCondLst>
                                        <p:cond delay="0"/>
                                      </p:stCondLst>
                                      <p:childTnLst>
                                        <p:set>
                                          <p:cBhvr>
                                            <p:cTn id="120" dur="1" fill="hold">
                                              <p:stCondLst>
                                                <p:cond delay="0"/>
                                              </p:stCondLst>
                                            </p:cTn>
                                            <p:tgtEl>
                                              <p:spTgt spid="97"/>
                                            </p:tgtEl>
                                            <p:attrNameLst>
                                              <p:attrName>style.visibility</p:attrName>
                                            </p:attrNameLst>
                                          </p:cBhvr>
                                          <p:to>
                                            <p:strVal val="visible"/>
                                          </p:to>
                                        </p:set>
                                        <p:anim calcmode="lin" valueType="num">
                                          <p:cBhvr>
                                            <p:cTn id="121" dur="300" fill="hold"/>
                                            <p:tgtEl>
                                              <p:spTgt spid="97"/>
                                            </p:tgtEl>
                                            <p:attrNameLst>
                                              <p:attrName>ppt_w</p:attrName>
                                            </p:attrNameLst>
                                          </p:cBhvr>
                                          <p:tavLst>
                                            <p:tav tm="0">
                                              <p:val>
                                                <p:fltVal val="0"/>
                                              </p:val>
                                            </p:tav>
                                            <p:tav tm="100000">
                                              <p:val>
                                                <p:strVal val="#ppt_w"/>
                                              </p:val>
                                            </p:tav>
                                          </p:tavLst>
                                        </p:anim>
                                        <p:anim calcmode="lin" valueType="num">
                                          <p:cBhvr>
                                            <p:cTn id="122" dur="300" fill="hold"/>
                                            <p:tgtEl>
                                              <p:spTgt spid="97"/>
                                            </p:tgtEl>
                                            <p:attrNameLst>
                                              <p:attrName>ppt_h</p:attrName>
                                            </p:attrNameLst>
                                          </p:cBhvr>
                                          <p:tavLst>
                                            <p:tav tm="0">
                                              <p:val>
                                                <p:fltVal val="0"/>
                                              </p:val>
                                            </p:tav>
                                            <p:tav tm="100000">
                                              <p:val>
                                                <p:strVal val="#ppt_h"/>
                                              </p:val>
                                            </p:tav>
                                          </p:tavLst>
                                        </p:anim>
                                        <p:anim calcmode="lin" valueType="num">
                                          <p:cBhvr>
                                            <p:cTn id="123" dur="300" fill="hold"/>
                                            <p:tgtEl>
                                              <p:spTgt spid="97"/>
                                            </p:tgtEl>
                                            <p:attrNameLst>
                                              <p:attrName>style.rotation</p:attrName>
                                            </p:attrNameLst>
                                          </p:cBhvr>
                                          <p:tavLst>
                                            <p:tav tm="0">
                                              <p:val>
                                                <p:fltVal val="90"/>
                                              </p:val>
                                            </p:tav>
                                            <p:tav tm="100000">
                                              <p:val>
                                                <p:fltVal val="0"/>
                                              </p:val>
                                            </p:tav>
                                          </p:tavLst>
                                        </p:anim>
                                        <p:animEffect transition="in" filter="fade">
                                          <p:cBhvr>
                                            <p:cTn id="124" dur="300"/>
                                            <p:tgtEl>
                                              <p:spTgt spid="97"/>
                                            </p:tgtEl>
                                          </p:cBhvr>
                                        </p:animEffect>
                                      </p:childTnLst>
                                    </p:cTn>
                                  </p:par>
                                  <p:par>
                                    <p:cTn id="125" presetID="31" presetClass="entr" presetSubtype="0" fill="hold" grpId="0" nodeType="withEffect">
                                      <p:stCondLst>
                                        <p:cond delay="0"/>
                                      </p:stCondLst>
                                      <p:childTnLst>
                                        <p:set>
                                          <p:cBhvr>
                                            <p:cTn id="126" dur="1" fill="hold">
                                              <p:stCondLst>
                                                <p:cond delay="0"/>
                                              </p:stCondLst>
                                            </p:cTn>
                                            <p:tgtEl>
                                              <p:spTgt spid="98"/>
                                            </p:tgtEl>
                                            <p:attrNameLst>
                                              <p:attrName>style.visibility</p:attrName>
                                            </p:attrNameLst>
                                          </p:cBhvr>
                                          <p:to>
                                            <p:strVal val="visible"/>
                                          </p:to>
                                        </p:set>
                                        <p:anim calcmode="lin" valueType="num">
                                          <p:cBhvr>
                                            <p:cTn id="127" dur="300" fill="hold"/>
                                            <p:tgtEl>
                                              <p:spTgt spid="98"/>
                                            </p:tgtEl>
                                            <p:attrNameLst>
                                              <p:attrName>ppt_w</p:attrName>
                                            </p:attrNameLst>
                                          </p:cBhvr>
                                          <p:tavLst>
                                            <p:tav tm="0">
                                              <p:val>
                                                <p:fltVal val="0"/>
                                              </p:val>
                                            </p:tav>
                                            <p:tav tm="100000">
                                              <p:val>
                                                <p:strVal val="#ppt_w"/>
                                              </p:val>
                                            </p:tav>
                                          </p:tavLst>
                                        </p:anim>
                                        <p:anim calcmode="lin" valueType="num">
                                          <p:cBhvr>
                                            <p:cTn id="128" dur="300" fill="hold"/>
                                            <p:tgtEl>
                                              <p:spTgt spid="98"/>
                                            </p:tgtEl>
                                            <p:attrNameLst>
                                              <p:attrName>ppt_h</p:attrName>
                                            </p:attrNameLst>
                                          </p:cBhvr>
                                          <p:tavLst>
                                            <p:tav tm="0">
                                              <p:val>
                                                <p:fltVal val="0"/>
                                              </p:val>
                                            </p:tav>
                                            <p:tav tm="100000">
                                              <p:val>
                                                <p:strVal val="#ppt_h"/>
                                              </p:val>
                                            </p:tav>
                                          </p:tavLst>
                                        </p:anim>
                                        <p:anim calcmode="lin" valueType="num">
                                          <p:cBhvr>
                                            <p:cTn id="129" dur="300" fill="hold"/>
                                            <p:tgtEl>
                                              <p:spTgt spid="98"/>
                                            </p:tgtEl>
                                            <p:attrNameLst>
                                              <p:attrName>style.rotation</p:attrName>
                                            </p:attrNameLst>
                                          </p:cBhvr>
                                          <p:tavLst>
                                            <p:tav tm="0">
                                              <p:val>
                                                <p:fltVal val="90"/>
                                              </p:val>
                                            </p:tav>
                                            <p:tav tm="100000">
                                              <p:val>
                                                <p:fltVal val="0"/>
                                              </p:val>
                                            </p:tav>
                                          </p:tavLst>
                                        </p:anim>
                                        <p:animEffect transition="in" filter="fade">
                                          <p:cBhvr>
                                            <p:cTn id="130" dur="300"/>
                                            <p:tgtEl>
                                              <p:spTgt spid="98"/>
                                            </p:tgtEl>
                                          </p:cBhvr>
                                        </p:animEffect>
                                      </p:childTnLst>
                                    </p:cTn>
                                  </p:par>
                                  <p:par>
                                    <p:cTn id="131" presetID="31" presetClass="entr" presetSubtype="0" fill="hold" grpId="0" nodeType="withEffect">
                                      <p:stCondLst>
                                        <p:cond delay="0"/>
                                      </p:stCondLst>
                                      <p:childTnLst>
                                        <p:set>
                                          <p:cBhvr>
                                            <p:cTn id="132" dur="1" fill="hold">
                                              <p:stCondLst>
                                                <p:cond delay="0"/>
                                              </p:stCondLst>
                                            </p:cTn>
                                            <p:tgtEl>
                                              <p:spTgt spid="99"/>
                                            </p:tgtEl>
                                            <p:attrNameLst>
                                              <p:attrName>style.visibility</p:attrName>
                                            </p:attrNameLst>
                                          </p:cBhvr>
                                          <p:to>
                                            <p:strVal val="visible"/>
                                          </p:to>
                                        </p:set>
                                        <p:anim calcmode="lin" valueType="num">
                                          <p:cBhvr>
                                            <p:cTn id="133" dur="300" fill="hold"/>
                                            <p:tgtEl>
                                              <p:spTgt spid="99"/>
                                            </p:tgtEl>
                                            <p:attrNameLst>
                                              <p:attrName>ppt_w</p:attrName>
                                            </p:attrNameLst>
                                          </p:cBhvr>
                                          <p:tavLst>
                                            <p:tav tm="0">
                                              <p:val>
                                                <p:fltVal val="0"/>
                                              </p:val>
                                            </p:tav>
                                            <p:tav tm="100000">
                                              <p:val>
                                                <p:strVal val="#ppt_w"/>
                                              </p:val>
                                            </p:tav>
                                          </p:tavLst>
                                        </p:anim>
                                        <p:anim calcmode="lin" valueType="num">
                                          <p:cBhvr>
                                            <p:cTn id="134" dur="300" fill="hold"/>
                                            <p:tgtEl>
                                              <p:spTgt spid="99"/>
                                            </p:tgtEl>
                                            <p:attrNameLst>
                                              <p:attrName>ppt_h</p:attrName>
                                            </p:attrNameLst>
                                          </p:cBhvr>
                                          <p:tavLst>
                                            <p:tav tm="0">
                                              <p:val>
                                                <p:fltVal val="0"/>
                                              </p:val>
                                            </p:tav>
                                            <p:tav tm="100000">
                                              <p:val>
                                                <p:strVal val="#ppt_h"/>
                                              </p:val>
                                            </p:tav>
                                          </p:tavLst>
                                        </p:anim>
                                        <p:anim calcmode="lin" valueType="num">
                                          <p:cBhvr>
                                            <p:cTn id="135" dur="300" fill="hold"/>
                                            <p:tgtEl>
                                              <p:spTgt spid="99"/>
                                            </p:tgtEl>
                                            <p:attrNameLst>
                                              <p:attrName>style.rotation</p:attrName>
                                            </p:attrNameLst>
                                          </p:cBhvr>
                                          <p:tavLst>
                                            <p:tav tm="0">
                                              <p:val>
                                                <p:fltVal val="90"/>
                                              </p:val>
                                            </p:tav>
                                            <p:tav tm="100000">
                                              <p:val>
                                                <p:fltVal val="0"/>
                                              </p:val>
                                            </p:tav>
                                          </p:tavLst>
                                        </p:anim>
                                        <p:animEffect transition="in" filter="fade">
                                          <p:cBhvr>
                                            <p:cTn id="136" dur="300"/>
                                            <p:tgtEl>
                                              <p:spTgt spid="99"/>
                                            </p:tgtEl>
                                          </p:cBhvr>
                                        </p:animEffect>
                                      </p:childTnLst>
                                    </p:cTn>
                                  </p:par>
                                  <p:par>
                                    <p:cTn id="137" presetID="31" presetClass="entr" presetSubtype="0" fill="hold" grpId="0" nodeType="withEffect">
                                      <p:stCondLst>
                                        <p:cond delay="0"/>
                                      </p:stCondLst>
                                      <p:childTnLst>
                                        <p:set>
                                          <p:cBhvr>
                                            <p:cTn id="138" dur="1" fill="hold">
                                              <p:stCondLst>
                                                <p:cond delay="0"/>
                                              </p:stCondLst>
                                            </p:cTn>
                                            <p:tgtEl>
                                              <p:spTgt spid="100"/>
                                            </p:tgtEl>
                                            <p:attrNameLst>
                                              <p:attrName>style.visibility</p:attrName>
                                            </p:attrNameLst>
                                          </p:cBhvr>
                                          <p:to>
                                            <p:strVal val="visible"/>
                                          </p:to>
                                        </p:set>
                                        <p:anim calcmode="lin" valueType="num">
                                          <p:cBhvr>
                                            <p:cTn id="139" dur="300" fill="hold"/>
                                            <p:tgtEl>
                                              <p:spTgt spid="100"/>
                                            </p:tgtEl>
                                            <p:attrNameLst>
                                              <p:attrName>ppt_w</p:attrName>
                                            </p:attrNameLst>
                                          </p:cBhvr>
                                          <p:tavLst>
                                            <p:tav tm="0">
                                              <p:val>
                                                <p:fltVal val="0"/>
                                              </p:val>
                                            </p:tav>
                                            <p:tav tm="100000">
                                              <p:val>
                                                <p:strVal val="#ppt_w"/>
                                              </p:val>
                                            </p:tav>
                                          </p:tavLst>
                                        </p:anim>
                                        <p:anim calcmode="lin" valueType="num">
                                          <p:cBhvr>
                                            <p:cTn id="140" dur="300" fill="hold"/>
                                            <p:tgtEl>
                                              <p:spTgt spid="100"/>
                                            </p:tgtEl>
                                            <p:attrNameLst>
                                              <p:attrName>ppt_h</p:attrName>
                                            </p:attrNameLst>
                                          </p:cBhvr>
                                          <p:tavLst>
                                            <p:tav tm="0">
                                              <p:val>
                                                <p:fltVal val="0"/>
                                              </p:val>
                                            </p:tav>
                                            <p:tav tm="100000">
                                              <p:val>
                                                <p:strVal val="#ppt_h"/>
                                              </p:val>
                                            </p:tav>
                                          </p:tavLst>
                                        </p:anim>
                                        <p:anim calcmode="lin" valueType="num">
                                          <p:cBhvr>
                                            <p:cTn id="141" dur="300" fill="hold"/>
                                            <p:tgtEl>
                                              <p:spTgt spid="100"/>
                                            </p:tgtEl>
                                            <p:attrNameLst>
                                              <p:attrName>style.rotation</p:attrName>
                                            </p:attrNameLst>
                                          </p:cBhvr>
                                          <p:tavLst>
                                            <p:tav tm="0">
                                              <p:val>
                                                <p:fltVal val="90"/>
                                              </p:val>
                                            </p:tav>
                                            <p:tav tm="100000">
                                              <p:val>
                                                <p:fltVal val="0"/>
                                              </p:val>
                                            </p:tav>
                                          </p:tavLst>
                                        </p:anim>
                                        <p:animEffect transition="in" filter="fade">
                                          <p:cBhvr>
                                            <p:cTn id="142" dur="300"/>
                                            <p:tgtEl>
                                              <p:spTgt spid="100"/>
                                            </p:tgtEl>
                                          </p:cBhvr>
                                        </p:animEffect>
                                      </p:childTnLst>
                                    </p:cTn>
                                  </p:par>
                                  <p:par>
                                    <p:cTn id="143" presetID="31" presetClass="entr" presetSubtype="0" fill="hold" grpId="0" nodeType="withEffect">
                                      <p:stCondLst>
                                        <p:cond delay="0"/>
                                      </p:stCondLst>
                                      <p:childTnLst>
                                        <p:set>
                                          <p:cBhvr>
                                            <p:cTn id="144" dur="1" fill="hold">
                                              <p:stCondLst>
                                                <p:cond delay="0"/>
                                              </p:stCondLst>
                                            </p:cTn>
                                            <p:tgtEl>
                                              <p:spTgt spid="101"/>
                                            </p:tgtEl>
                                            <p:attrNameLst>
                                              <p:attrName>style.visibility</p:attrName>
                                            </p:attrNameLst>
                                          </p:cBhvr>
                                          <p:to>
                                            <p:strVal val="visible"/>
                                          </p:to>
                                        </p:set>
                                        <p:anim calcmode="lin" valueType="num">
                                          <p:cBhvr>
                                            <p:cTn id="145" dur="300" fill="hold"/>
                                            <p:tgtEl>
                                              <p:spTgt spid="101"/>
                                            </p:tgtEl>
                                            <p:attrNameLst>
                                              <p:attrName>ppt_w</p:attrName>
                                            </p:attrNameLst>
                                          </p:cBhvr>
                                          <p:tavLst>
                                            <p:tav tm="0">
                                              <p:val>
                                                <p:fltVal val="0"/>
                                              </p:val>
                                            </p:tav>
                                            <p:tav tm="100000">
                                              <p:val>
                                                <p:strVal val="#ppt_w"/>
                                              </p:val>
                                            </p:tav>
                                          </p:tavLst>
                                        </p:anim>
                                        <p:anim calcmode="lin" valueType="num">
                                          <p:cBhvr>
                                            <p:cTn id="146" dur="300" fill="hold"/>
                                            <p:tgtEl>
                                              <p:spTgt spid="101"/>
                                            </p:tgtEl>
                                            <p:attrNameLst>
                                              <p:attrName>ppt_h</p:attrName>
                                            </p:attrNameLst>
                                          </p:cBhvr>
                                          <p:tavLst>
                                            <p:tav tm="0">
                                              <p:val>
                                                <p:fltVal val="0"/>
                                              </p:val>
                                            </p:tav>
                                            <p:tav tm="100000">
                                              <p:val>
                                                <p:strVal val="#ppt_h"/>
                                              </p:val>
                                            </p:tav>
                                          </p:tavLst>
                                        </p:anim>
                                        <p:anim calcmode="lin" valueType="num">
                                          <p:cBhvr>
                                            <p:cTn id="147" dur="300" fill="hold"/>
                                            <p:tgtEl>
                                              <p:spTgt spid="101"/>
                                            </p:tgtEl>
                                            <p:attrNameLst>
                                              <p:attrName>style.rotation</p:attrName>
                                            </p:attrNameLst>
                                          </p:cBhvr>
                                          <p:tavLst>
                                            <p:tav tm="0">
                                              <p:val>
                                                <p:fltVal val="90"/>
                                              </p:val>
                                            </p:tav>
                                            <p:tav tm="100000">
                                              <p:val>
                                                <p:fltVal val="0"/>
                                              </p:val>
                                            </p:tav>
                                          </p:tavLst>
                                        </p:anim>
                                        <p:animEffect transition="in" filter="fade">
                                          <p:cBhvr>
                                            <p:cTn id="148" dur="300"/>
                                            <p:tgtEl>
                                              <p:spTgt spid="101"/>
                                            </p:tgtEl>
                                          </p:cBhvr>
                                        </p:animEffect>
                                      </p:childTnLst>
                                    </p:cTn>
                                  </p:par>
                                  <p:par>
                                    <p:cTn id="149" presetID="31" presetClass="entr" presetSubtype="0" fill="hold" grpId="0" nodeType="withEffect">
                                      <p:stCondLst>
                                        <p:cond delay="0"/>
                                      </p:stCondLst>
                                      <p:childTnLst>
                                        <p:set>
                                          <p:cBhvr>
                                            <p:cTn id="150" dur="1" fill="hold">
                                              <p:stCondLst>
                                                <p:cond delay="0"/>
                                              </p:stCondLst>
                                            </p:cTn>
                                            <p:tgtEl>
                                              <p:spTgt spid="102"/>
                                            </p:tgtEl>
                                            <p:attrNameLst>
                                              <p:attrName>style.visibility</p:attrName>
                                            </p:attrNameLst>
                                          </p:cBhvr>
                                          <p:to>
                                            <p:strVal val="visible"/>
                                          </p:to>
                                        </p:set>
                                        <p:anim calcmode="lin" valueType="num">
                                          <p:cBhvr>
                                            <p:cTn id="151" dur="300" fill="hold"/>
                                            <p:tgtEl>
                                              <p:spTgt spid="102"/>
                                            </p:tgtEl>
                                            <p:attrNameLst>
                                              <p:attrName>ppt_w</p:attrName>
                                            </p:attrNameLst>
                                          </p:cBhvr>
                                          <p:tavLst>
                                            <p:tav tm="0">
                                              <p:val>
                                                <p:fltVal val="0"/>
                                              </p:val>
                                            </p:tav>
                                            <p:tav tm="100000">
                                              <p:val>
                                                <p:strVal val="#ppt_w"/>
                                              </p:val>
                                            </p:tav>
                                          </p:tavLst>
                                        </p:anim>
                                        <p:anim calcmode="lin" valueType="num">
                                          <p:cBhvr>
                                            <p:cTn id="152" dur="300" fill="hold"/>
                                            <p:tgtEl>
                                              <p:spTgt spid="102"/>
                                            </p:tgtEl>
                                            <p:attrNameLst>
                                              <p:attrName>ppt_h</p:attrName>
                                            </p:attrNameLst>
                                          </p:cBhvr>
                                          <p:tavLst>
                                            <p:tav tm="0">
                                              <p:val>
                                                <p:fltVal val="0"/>
                                              </p:val>
                                            </p:tav>
                                            <p:tav tm="100000">
                                              <p:val>
                                                <p:strVal val="#ppt_h"/>
                                              </p:val>
                                            </p:tav>
                                          </p:tavLst>
                                        </p:anim>
                                        <p:anim calcmode="lin" valueType="num">
                                          <p:cBhvr>
                                            <p:cTn id="153" dur="300" fill="hold"/>
                                            <p:tgtEl>
                                              <p:spTgt spid="102"/>
                                            </p:tgtEl>
                                            <p:attrNameLst>
                                              <p:attrName>style.rotation</p:attrName>
                                            </p:attrNameLst>
                                          </p:cBhvr>
                                          <p:tavLst>
                                            <p:tav tm="0">
                                              <p:val>
                                                <p:fltVal val="90"/>
                                              </p:val>
                                            </p:tav>
                                            <p:tav tm="100000">
                                              <p:val>
                                                <p:fltVal val="0"/>
                                              </p:val>
                                            </p:tav>
                                          </p:tavLst>
                                        </p:anim>
                                        <p:animEffect transition="in" filter="fade">
                                          <p:cBhvr>
                                            <p:cTn id="154" dur="300"/>
                                            <p:tgtEl>
                                              <p:spTgt spid="102"/>
                                            </p:tgtEl>
                                          </p:cBhvr>
                                        </p:animEffect>
                                      </p:childTnLst>
                                    </p:cTn>
                                  </p:par>
                                  <p:par>
                                    <p:cTn id="155" presetID="31" presetClass="entr" presetSubtype="0" fill="hold" grpId="0" nodeType="withEffect">
                                      <p:stCondLst>
                                        <p:cond delay="0"/>
                                      </p:stCondLst>
                                      <p:childTnLst>
                                        <p:set>
                                          <p:cBhvr>
                                            <p:cTn id="156" dur="1" fill="hold">
                                              <p:stCondLst>
                                                <p:cond delay="0"/>
                                              </p:stCondLst>
                                            </p:cTn>
                                            <p:tgtEl>
                                              <p:spTgt spid="103"/>
                                            </p:tgtEl>
                                            <p:attrNameLst>
                                              <p:attrName>style.visibility</p:attrName>
                                            </p:attrNameLst>
                                          </p:cBhvr>
                                          <p:to>
                                            <p:strVal val="visible"/>
                                          </p:to>
                                        </p:set>
                                        <p:anim calcmode="lin" valueType="num">
                                          <p:cBhvr>
                                            <p:cTn id="157" dur="300" fill="hold"/>
                                            <p:tgtEl>
                                              <p:spTgt spid="103"/>
                                            </p:tgtEl>
                                            <p:attrNameLst>
                                              <p:attrName>ppt_w</p:attrName>
                                            </p:attrNameLst>
                                          </p:cBhvr>
                                          <p:tavLst>
                                            <p:tav tm="0">
                                              <p:val>
                                                <p:fltVal val="0"/>
                                              </p:val>
                                            </p:tav>
                                            <p:tav tm="100000">
                                              <p:val>
                                                <p:strVal val="#ppt_w"/>
                                              </p:val>
                                            </p:tav>
                                          </p:tavLst>
                                        </p:anim>
                                        <p:anim calcmode="lin" valueType="num">
                                          <p:cBhvr>
                                            <p:cTn id="158" dur="300" fill="hold"/>
                                            <p:tgtEl>
                                              <p:spTgt spid="103"/>
                                            </p:tgtEl>
                                            <p:attrNameLst>
                                              <p:attrName>ppt_h</p:attrName>
                                            </p:attrNameLst>
                                          </p:cBhvr>
                                          <p:tavLst>
                                            <p:tav tm="0">
                                              <p:val>
                                                <p:fltVal val="0"/>
                                              </p:val>
                                            </p:tav>
                                            <p:tav tm="100000">
                                              <p:val>
                                                <p:strVal val="#ppt_h"/>
                                              </p:val>
                                            </p:tav>
                                          </p:tavLst>
                                        </p:anim>
                                        <p:anim calcmode="lin" valueType="num">
                                          <p:cBhvr>
                                            <p:cTn id="159" dur="300" fill="hold"/>
                                            <p:tgtEl>
                                              <p:spTgt spid="103"/>
                                            </p:tgtEl>
                                            <p:attrNameLst>
                                              <p:attrName>style.rotation</p:attrName>
                                            </p:attrNameLst>
                                          </p:cBhvr>
                                          <p:tavLst>
                                            <p:tav tm="0">
                                              <p:val>
                                                <p:fltVal val="90"/>
                                              </p:val>
                                            </p:tav>
                                            <p:tav tm="100000">
                                              <p:val>
                                                <p:fltVal val="0"/>
                                              </p:val>
                                            </p:tav>
                                          </p:tavLst>
                                        </p:anim>
                                        <p:animEffect transition="in" filter="fade">
                                          <p:cBhvr>
                                            <p:cTn id="160" dur="300"/>
                                            <p:tgtEl>
                                              <p:spTgt spid="103"/>
                                            </p:tgtEl>
                                          </p:cBhvr>
                                        </p:animEffect>
                                      </p:childTnLst>
                                    </p:cTn>
                                  </p:par>
                                  <p:par>
                                    <p:cTn id="161" presetID="31" presetClass="entr" presetSubtype="0" fill="hold" grpId="0" nodeType="withEffect">
                                      <p:stCondLst>
                                        <p:cond delay="0"/>
                                      </p:stCondLst>
                                      <p:childTnLst>
                                        <p:set>
                                          <p:cBhvr>
                                            <p:cTn id="162" dur="1" fill="hold">
                                              <p:stCondLst>
                                                <p:cond delay="0"/>
                                              </p:stCondLst>
                                            </p:cTn>
                                            <p:tgtEl>
                                              <p:spTgt spid="104"/>
                                            </p:tgtEl>
                                            <p:attrNameLst>
                                              <p:attrName>style.visibility</p:attrName>
                                            </p:attrNameLst>
                                          </p:cBhvr>
                                          <p:to>
                                            <p:strVal val="visible"/>
                                          </p:to>
                                        </p:set>
                                        <p:anim calcmode="lin" valueType="num">
                                          <p:cBhvr>
                                            <p:cTn id="163" dur="300" fill="hold"/>
                                            <p:tgtEl>
                                              <p:spTgt spid="104"/>
                                            </p:tgtEl>
                                            <p:attrNameLst>
                                              <p:attrName>ppt_w</p:attrName>
                                            </p:attrNameLst>
                                          </p:cBhvr>
                                          <p:tavLst>
                                            <p:tav tm="0">
                                              <p:val>
                                                <p:fltVal val="0"/>
                                              </p:val>
                                            </p:tav>
                                            <p:tav tm="100000">
                                              <p:val>
                                                <p:strVal val="#ppt_w"/>
                                              </p:val>
                                            </p:tav>
                                          </p:tavLst>
                                        </p:anim>
                                        <p:anim calcmode="lin" valueType="num">
                                          <p:cBhvr>
                                            <p:cTn id="164" dur="300" fill="hold"/>
                                            <p:tgtEl>
                                              <p:spTgt spid="104"/>
                                            </p:tgtEl>
                                            <p:attrNameLst>
                                              <p:attrName>ppt_h</p:attrName>
                                            </p:attrNameLst>
                                          </p:cBhvr>
                                          <p:tavLst>
                                            <p:tav tm="0">
                                              <p:val>
                                                <p:fltVal val="0"/>
                                              </p:val>
                                            </p:tav>
                                            <p:tav tm="100000">
                                              <p:val>
                                                <p:strVal val="#ppt_h"/>
                                              </p:val>
                                            </p:tav>
                                          </p:tavLst>
                                        </p:anim>
                                        <p:anim calcmode="lin" valueType="num">
                                          <p:cBhvr>
                                            <p:cTn id="165" dur="300" fill="hold"/>
                                            <p:tgtEl>
                                              <p:spTgt spid="104"/>
                                            </p:tgtEl>
                                            <p:attrNameLst>
                                              <p:attrName>style.rotation</p:attrName>
                                            </p:attrNameLst>
                                          </p:cBhvr>
                                          <p:tavLst>
                                            <p:tav tm="0">
                                              <p:val>
                                                <p:fltVal val="90"/>
                                              </p:val>
                                            </p:tav>
                                            <p:tav tm="100000">
                                              <p:val>
                                                <p:fltVal val="0"/>
                                              </p:val>
                                            </p:tav>
                                          </p:tavLst>
                                        </p:anim>
                                        <p:animEffect transition="in" filter="fade">
                                          <p:cBhvr>
                                            <p:cTn id="166" dur="300"/>
                                            <p:tgtEl>
                                              <p:spTgt spid="104"/>
                                            </p:tgtEl>
                                          </p:cBhvr>
                                        </p:animEffect>
                                      </p:childTnLst>
                                    </p:cTn>
                                  </p:par>
                                  <p:par>
                                    <p:cTn id="167" presetID="31" presetClass="entr" presetSubtype="0" fill="hold" grpId="0" nodeType="withEffect">
                                      <p:stCondLst>
                                        <p:cond delay="0"/>
                                      </p:stCondLst>
                                      <p:childTnLst>
                                        <p:set>
                                          <p:cBhvr>
                                            <p:cTn id="168" dur="1" fill="hold">
                                              <p:stCondLst>
                                                <p:cond delay="0"/>
                                              </p:stCondLst>
                                            </p:cTn>
                                            <p:tgtEl>
                                              <p:spTgt spid="105"/>
                                            </p:tgtEl>
                                            <p:attrNameLst>
                                              <p:attrName>style.visibility</p:attrName>
                                            </p:attrNameLst>
                                          </p:cBhvr>
                                          <p:to>
                                            <p:strVal val="visible"/>
                                          </p:to>
                                        </p:set>
                                        <p:anim calcmode="lin" valueType="num">
                                          <p:cBhvr>
                                            <p:cTn id="169" dur="300" fill="hold"/>
                                            <p:tgtEl>
                                              <p:spTgt spid="105"/>
                                            </p:tgtEl>
                                            <p:attrNameLst>
                                              <p:attrName>ppt_w</p:attrName>
                                            </p:attrNameLst>
                                          </p:cBhvr>
                                          <p:tavLst>
                                            <p:tav tm="0">
                                              <p:val>
                                                <p:fltVal val="0"/>
                                              </p:val>
                                            </p:tav>
                                            <p:tav tm="100000">
                                              <p:val>
                                                <p:strVal val="#ppt_w"/>
                                              </p:val>
                                            </p:tav>
                                          </p:tavLst>
                                        </p:anim>
                                        <p:anim calcmode="lin" valueType="num">
                                          <p:cBhvr>
                                            <p:cTn id="170" dur="300" fill="hold"/>
                                            <p:tgtEl>
                                              <p:spTgt spid="105"/>
                                            </p:tgtEl>
                                            <p:attrNameLst>
                                              <p:attrName>ppt_h</p:attrName>
                                            </p:attrNameLst>
                                          </p:cBhvr>
                                          <p:tavLst>
                                            <p:tav tm="0">
                                              <p:val>
                                                <p:fltVal val="0"/>
                                              </p:val>
                                            </p:tav>
                                            <p:tav tm="100000">
                                              <p:val>
                                                <p:strVal val="#ppt_h"/>
                                              </p:val>
                                            </p:tav>
                                          </p:tavLst>
                                        </p:anim>
                                        <p:anim calcmode="lin" valueType="num">
                                          <p:cBhvr>
                                            <p:cTn id="171" dur="300" fill="hold"/>
                                            <p:tgtEl>
                                              <p:spTgt spid="105"/>
                                            </p:tgtEl>
                                            <p:attrNameLst>
                                              <p:attrName>style.rotation</p:attrName>
                                            </p:attrNameLst>
                                          </p:cBhvr>
                                          <p:tavLst>
                                            <p:tav tm="0">
                                              <p:val>
                                                <p:fltVal val="90"/>
                                              </p:val>
                                            </p:tav>
                                            <p:tav tm="100000">
                                              <p:val>
                                                <p:fltVal val="0"/>
                                              </p:val>
                                            </p:tav>
                                          </p:tavLst>
                                        </p:anim>
                                        <p:animEffect transition="in" filter="fade">
                                          <p:cBhvr>
                                            <p:cTn id="172" dur="300"/>
                                            <p:tgtEl>
                                              <p:spTgt spid="105"/>
                                            </p:tgtEl>
                                          </p:cBhvr>
                                        </p:animEffect>
                                      </p:childTnLst>
                                    </p:cTn>
                                  </p:par>
                                  <p:par>
                                    <p:cTn id="173" presetID="31"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 calcmode="lin" valueType="num">
                                          <p:cBhvr>
                                            <p:cTn id="175" dur="300" fill="hold"/>
                                            <p:tgtEl>
                                              <p:spTgt spid="106"/>
                                            </p:tgtEl>
                                            <p:attrNameLst>
                                              <p:attrName>ppt_w</p:attrName>
                                            </p:attrNameLst>
                                          </p:cBhvr>
                                          <p:tavLst>
                                            <p:tav tm="0">
                                              <p:val>
                                                <p:fltVal val="0"/>
                                              </p:val>
                                            </p:tav>
                                            <p:tav tm="100000">
                                              <p:val>
                                                <p:strVal val="#ppt_w"/>
                                              </p:val>
                                            </p:tav>
                                          </p:tavLst>
                                        </p:anim>
                                        <p:anim calcmode="lin" valueType="num">
                                          <p:cBhvr>
                                            <p:cTn id="176" dur="300" fill="hold"/>
                                            <p:tgtEl>
                                              <p:spTgt spid="106"/>
                                            </p:tgtEl>
                                            <p:attrNameLst>
                                              <p:attrName>ppt_h</p:attrName>
                                            </p:attrNameLst>
                                          </p:cBhvr>
                                          <p:tavLst>
                                            <p:tav tm="0">
                                              <p:val>
                                                <p:fltVal val="0"/>
                                              </p:val>
                                            </p:tav>
                                            <p:tav tm="100000">
                                              <p:val>
                                                <p:strVal val="#ppt_h"/>
                                              </p:val>
                                            </p:tav>
                                          </p:tavLst>
                                        </p:anim>
                                        <p:anim calcmode="lin" valueType="num">
                                          <p:cBhvr>
                                            <p:cTn id="177" dur="300" fill="hold"/>
                                            <p:tgtEl>
                                              <p:spTgt spid="106"/>
                                            </p:tgtEl>
                                            <p:attrNameLst>
                                              <p:attrName>style.rotation</p:attrName>
                                            </p:attrNameLst>
                                          </p:cBhvr>
                                          <p:tavLst>
                                            <p:tav tm="0">
                                              <p:val>
                                                <p:fltVal val="90"/>
                                              </p:val>
                                            </p:tav>
                                            <p:tav tm="100000">
                                              <p:val>
                                                <p:fltVal val="0"/>
                                              </p:val>
                                            </p:tav>
                                          </p:tavLst>
                                        </p:anim>
                                        <p:animEffect transition="in" filter="fade">
                                          <p:cBhvr>
                                            <p:cTn id="178" dur="300"/>
                                            <p:tgtEl>
                                              <p:spTgt spid="106"/>
                                            </p:tgtEl>
                                          </p:cBhvr>
                                        </p:animEffect>
                                      </p:childTnLst>
                                    </p:cTn>
                                  </p:par>
                                  <p:par>
                                    <p:cTn id="179" presetID="31" presetClass="entr" presetSubtype="0" fill="hold" grpId="0" nodeType="withEffect">
                                      <p:stCondLst>
                                        <p:cond delay="0"/>
                                      </p:stCondLst>
                                      <p:childTnLst>
                                        <p:set>
                                          <p:cBhvr>
                                            <p:cTn id="180" dur="1" fill="hold">
                                              <p:stCondLst>
                                                <p:cond delay="0"/>
                                              </p:stCondLst>
                                            </p:cTn>
                                            <p:tgtEl>
                                              <p:spTgt spid="107"/>
                                            </p:tgtEl>
                                            <p:attrNameLst>
                                              <p:attrName>style.visibility</p:attrName>
                                            </p:attrNameLst>
                                          </p:cBhvr>
                                          <p:to>
                                            <p:strVal val="visible"/>
                                          </p:to>
                                        </p:set>
                                        <p:anim calcmode="lin" valueType="num">
                                          <p:cBhvr>
                                            <p:cTn id="181" dur="300" fill="hold"/>
                                            <p:tgtEl>
                                              <p:spTgt spid="107"/>
                                            </p:tgtEl>
                                            <p:attrNameLst>
                                              <p:attrName>ppt_w</p:attrName>
                                            </p:attrNameLst>
                                          </p:cBhvr>
                                          <p:tavLst>
                                            <p:tav tm="0">
                                              <p:val>
                                                <p:fltVal val="0"/>
                                              </p:val>
                                            </p:tav>
                                            <p:tav tm="100000">
                                              <p:val>
                                                <p:strVal val="#ppt_w"/>
                                              </p:val>
                                            </p:tav>
                                          </p:tavLst>
                                        </p:anim>
                                        <p:anim calcmode="lin" valueType="num">
                                          <p:cBhvr>
                                            <p:cTn id="182" dur="300" fill="hold"/>
                                            <p:tgtEl>
                                              <p:spTgt spid="107"/>
                                            </p:tgtEl>
                                            <p:attrNameLst>
                                              <p:attrName>ppt_h</p:attrName>
                                            </p:attrNameLst>
                                          </p:cBhvr>
                                          <p:tavLst>
                                            <p:tav tm="0">
                                              <p:val>
                                                <p:fltVal val="0"/>
                                              </p:val>
                                            </p:tav>
                                            <p:tav tm="100000">
                                              <p:val>
                                                <p:strVal val="#ppt_h"/>
                                              </p:val>
                                            </p:tav>
                                          </p:tavLst>
                                        </p:anim>
                                        <p:anim calcmode="lin" valueType="num">
                                          <p:cBhvr>
                                            <p:cTn id="183" dur="300" fill="hold"/>
                                            <p:tgtEl>
                                              <p:spTgt spid="107"/>
                                            </p:tgtEl>
                                            <p:attrNameLst>
                                              <p:attrName>style.rotation</p:attrName>
                                            </p:attrNameLst>
                                          </p:cBhvr>
                                          <p:tavLst>
                                            <p:tav tm="0">
                                              <p:val>
                                                <p:fltVal val="90"/>
                                              </p:val>
                                            </p:tav>
                                            <p:tav tm="100000">
                                              <p:val>
                                                <p:fltVal val="0"/>
                                              </p:val>
                                            </p:tav>
                                          </p:tavLst>
                                        </p:anim>
                                        <p:animEffect transition="in" filter="fade">
                                          <p:cBhvr>
                                            <p:cTn id="184" dur="300"/>
                                            <p:tgtEl>
                                              <p:spTgt spid="107"/>
                                            </p:tgtEl>
                                          </p:cBhvr>
                                        </p:animEffect>
                                      </p:childTnLst>
                                    </p:cTn>
                                  </p:par>
                                  <p:par>
                                    <p:cTn id="185" presetID="31" presetClass="entr" presetSubtype="0" fill="hold" grpId="0" nodeType="withEffect">
                                      <p:stCondLst>
                                        <p:cond delay="0"/>
                                      </p:stCondLst>
                                      <p:childTnLst>
                                        <p:set>
                                          <p:cBhvr>
                                            <p:cTn id="186" dur="1" fill="hold">
                                              <p:stCondLst>
                                                <p:cond delay="0"/>
                                              </p:stCondLst>
                                            </p:cTn>
                                            <p:tgtEl>
                                              <p:spTgt spid="108"/>
                                            </p:tgtEl>
                                            <p:attrNameLst>
                                              <p:attrName>style.visibility</p:attrName>
                                            </p:attrNameLst>
                                          </p:cBhvr>
                                          <p:to>
                                            <p:strVal val="visible"/>
                                          </p:to>
                                        </p:set>
                                        <p:anim calcmode="lin" valueType="num">
                                          <p:cBhvr>
                                            <p:cTn id="187" dur="300" fill="hold"/>
                                            <p:tgtEl>
                                              <p:spTgt spid="108"/>
                                            </p:tgtEl>
                                            <p:attrNameLst>
                                              <p:attrName>ppt_w</p:attrName>
                                            </p:attrNameLst>
                                          </p:cBhvr>
                                          <p:tavLst>
                                            <p:tav tm="0">
                                              <p:val>
                                                <p:fltVal val="0"/>
                                              </p:val>
                                            </p:tav>
                                            <p:tav tm="100000">
                                              <p:val>
                                                <p:strVal val="#ppt_w"/>
                                              </p:val>
                                            </p:tav>
                                          </p:tavLst>
                                        </p:anim>
                                        <p:anim calcmode="lin" valueType="num">
                                          <p:cBhvr>
                                            <p:cTn id="188" dur="300" fill="hold"/>
                                            <p:tgtEl>
                                              <p:spTgt spid="108"/>
                                            </p:tgtEl>
                                            <p:attrNameLst>
                                              <p:attrName>ppt_h</p:attrName>
                                            </p:attrNameLst>
                                          </p:cBhvr>
                                          <p:tavLst>
                                            <p:tav tm="0">
                                              <p:val>
                                                <p:fltVal val="0"/>
                                              </p:val>
                                            </p:tav>
                                            <p:tav tm="100000">
                                              <p:val>
                                                <p:strVal val="#ppt_h"/>
                                              </p:val>
                                            </p:tav>
                                          </p:tavLst>
                                        </p:anim>
                                        <p:anim calcmode="lin" valueType="num">
                                          <p:cBhvr>
                                            <p:cTn id="189" dur="300" fill="hold"/>
                                            <p:tgtEl>
                                              <p:spTgt spid="108"/>
                                            </p:tgtEl>
                                            <p:attrNameLst>
                                              <p:attrName>style.rotation</p:attrName>
                                            </p:attrNameLst>
                                          </p:cBhvr>
                                          <p:tavLst>
                                            <p:tav tm="0">
                                              <p:val>
                                                <p:fltVal val="90"/>
                                              </p:val>
                                            </p:tav>
                                            <p:tav tm="100000">
                                              <p:val>
                                                <p:fltVal val="0"/>
                                              </p:val>
                                            </p:tav>
                                          </p:tavLst>
                                        </p:anim>
                                        <p:animEffect transition="in" filter="fade">
                                          <p:cBhvr>
                                            <p:cTn id="190" dur="300"/>
                                            <p:tgtEl>
                                              <p:spTgt spid="108"/>
                                            </p:tgtEl>
                                          </p:cBhvr>
                                        </p:animEffect>
                                      </p:childTnLst>
                                    </p:cTn>
                                  </p:par>
                                  <p:par>
                                    <p:cTn id="191" presetID="31" presetClass="entr" presetSubtype="0" fill="hold" grpId="0" nodeType="withEffect">
                                      <p:stCondLst>
                                        <p:cond delay="0"/>
                                      </p:stCondLst>
                                      <p:childTnLst>
                                        <p:set>
                                          <p:cBhvr>
                                            <p:cTn id="192" dur="1" fill="hold">
                                              <p:stCondLst>
                                                <p:cond delay="0"/>
                                              </p:stCondLst>
                                            </p:cTn>
                                            <p:tgtEl>
                                              <p:spTgt spid="109"/>
                                            </p:tgtEl>
                                            <p:attrNameLst>
                                              <p:attrName>style.visibility</p:attrName>
                                            </p:attrNameLst>
                                          </p:cBhvr>
                                          <p:to>
                                            <p:strVal val="visible"/>
                                          </p:to>
                                        </p:set>
                                        <p:anim calcmode="lin" valueType="num">
                                          <p:cBhvr>
                                            <p:cTn id="193" dur="300" fill="hold"/>
                                            <p:tgtEl>
                                              <p:spTgt spid="109"/>
                                            </p:tgtEl>
                                            <p:attrNameLst>
                                              <p:attrName>ppt_w</p:attrName>
                                            </p:attrNameLst>
                                          </p:cBhvr>
                                          <p:tavLst>
                                            <p:tav tm="0">
                                              <p:val>
                                                <p:fltVal val="0"/>
                                              </p:val>
                                            </p:tav>
                                            <p:tav tm="100000">
                                              <p:val>
                                                <p:strVal val="#ppt_w"/>
                                              </p:val>
                                            </p:tav>
                                          </p:tavLst>
                                        </p:anim>
                                        <p:anim calcmode="lin" valueType="num">
                                          <p:cBhvr>
                                            <p:cTn id="194" dur="300" fill="hold"/>
                                            <p:tgtEl>
                                              <p:spTgt spid="109"/>
                                            </p:tgtEl>
                                            <p:attrNameLst>
                                              <p:attrName>ppt_h</p:attrName>
                                            </p:attrNameLst>
                                          </p:cBhvr>
                                          <p:tavLst>
                                            <p:tav tm="0">
                                              <p:val>
                                                <p:fltVal val="0"/>
                                              </p:val>
                                            </p:tav>
                                            <p:tav tm="100000">
                                              <p:val>
                                                <p:strVal val="#ppt_h"/>
                                              </p:val>
                                            </p:tav>
                                          </p:tavLst>
                                        </p:anim>
                                        <p:anim calcmode="lin" valueType="num">
                                          <p:cBhvr>
                                            <p:cTn id="195" dur="300" fill="hold"/>
                                            <p:tgtEl>
                                              <p:spTgt spid="109"/>
                                            </p:tgtEl>
                                            <p:attrNameLst>
                                              <p:attrName>style.rotation</p:attrName>
                                            </p:attrNameLst>
                                          </p:cBhvr>
                                          <p:tavLst>
                                            <p:tav tm="0">
                                              <p:val>
                                                <p:fltVal val="90"/>
                                              </p:val>
                                            </p:tav>
                                            <p:tav tm="100000">
                                              <p:val>
                                                <p:fltVal val="0"/>
                                              </p:val>
                                            </p:tav>
                                          </p:tavLst>
                                        </p:anim>
                                        <p:animEffect transition="in" filter="fade">
                                          <p:cBhvr>
                                            <p:cTn id="196" dur="300"/>
                                            <p:tgtEl>
                                              <p:spTgt spid="109"/>
                                            </p:tgtEl>
                                          </p:cBhvr>
                                        </p:animEffect>
                                      </p:childTnLst>
                                    </p:cTn>
                                  </p:par>
                                  <p:par>
                                    <p:cTn id="197" presetID="31" presetClass="entr" presetSubtype="0" fill="hold" grpId="0" nodeType="withEffect">
                                      <p:stCondLst>
                                        <p:cond delay="0"/>
                                      </p:stCondLst>
                                      <p:childTnLst>
                                        <p:set>
                                          <p:cBhvr>
                                            <p:cTn id="198" dur="1" fill="hold">
                                              <p:stCondLst>
                                                <p:cond delay="0"/>
                                              </p:stCondLst>
                                            </p:cTn>
                                            <p:tgtEl>
                                              <p:spTgt spid="110"/>
                                            </p:tgtEl>
                                            <p:attrNameLst>
                                              <p:attrName>style.visibility</p:attrName>
                                            </p:attrNameLst>
                                          </p:cBhvr>
                                          <p:to>
                                            <p:strVal val="visible"/>
                                          </p:to>
                                        </p:set>
                                        <p:anim calcmode="lin" valueType="num">
                                          <p:cBhvr>
                                            <p:cTn id="199" dur="300" fill="hold"/>
                                            <p:tgtEl>
                                              <p:spTgt spid="110"/>
                                            </p:tgtEl>
                                            <p:attrNameLst>
                                              <p:attrName>ppt_w</p:attrName>
                                            </p:attrNameLst>
                                          </p:cBhvr>
                                          <p:tavLst>
                                            <p:tav tm="0">
                                              <p:val>
                                                <p:fltVal val="0"/>
                                              </p:val>
                                            </p:tav>
                                            <p:tav tm="100000">
                                              <p:val>
                                                <p:strVal val="#ppt_w"/>
                                              </p:val>
                                            </p:tav>
                                          </p:tavLst>
                                        </p:anim>
                                        <p:anim calcmode="lin" valueType="num">
                                          <p:cBhvr>
                                            <p:cTn id="200" dur="300" fill="hold"/>
                                            <p:tgtEl>
                                              <p:spTgt spid="110"/>
                                            </p:tgtEl>
                                            <p:attrNameLst>
                                              <p:attrName>ppt_h</p:attrName>
                                            </p:attrNameLst>
                                          </p:cBhvr>
                                          <p:tavLst>
                                            <p:tav tm="0">
                                              <p:val>
                                                <p:fltVal val="0"/>
                                              </p:val>
                                            </p:tav>
                                            <p:tav tm="100000">
                                              <p:val>
                                                <p:strVal val="#ppt_h"/>
                                              </p:val>
                                            </p:tav>
                                          </p:tavLst>
                                        </p:anim>
                                        <p:anim calcmode="lin" valueType="num">
                                          <p:cBhvr>
                                            <p:cTn id="201" dur="300" fill="hold"/>
                                            <p:tgtEl>
                                              <p:spTgt spid="110"/>
                                            </p:tgtEl>
                                            <p:attrNameLst>
                                              <p:attrName>style.rotation</p:attrName>
                                            </p:attrNameLst>
                                          </p:cBhvr>
                                          <p:tavLst>
                                            <p:tav tm="0">
                                              <p:val>
                                                <p:fltVal val="90"/>
                                              </p:val>
                                            </p:tav>
                                            <p:tav tm="100000">
                                              <p:val>
                                                <p:fltVal val="0"/>
                                              </p:val>
                                            </p:tav>
                                          </p:tavLst>
                                        </p:anim>
                                        <p:animEffect transition="in" filter="fade">
                                          <p:cBhvr>
                                            <p:cTn id="202" dur="300"/>
                                            <p:tgtEl>
                                              <p:spTgt spid="110"/>
                                            </p:tgtEl>
                                          </p:cBhvr>
                                        </p:animEffect>
                                      </p:childTnLst>
                                    </p:cTn>
                                  </p:par>
                                </p:childTnLst>
                              </p:cTn>
                            </p:par>
                            <p:par>
                              <p:cTn id="203" fill="hold">
                                <p:stCondLst>
                                  <p:cond delay="2400"/>
                                </p:stCondLst>
                                <p:childTnLst>
                                  <p:par>
                                    <p:cTn id="204" presetID="22" presetClass="entr" presetSubtype="8" fill="hold" nodeType="afterEffect">
                                      <p:stCondLst>
                                        <p:cond delay="0"/>
                                      </p:stCondLst>
                                      <p:childTnLst>
                                        <p:set>
                                          <p:cBhvr>
                                            <p:cTn id="205" dur="1" fill="hold">
                                              <p:stCondLst>
                                                <p:cond delay="0"/>
                                              </p:stCondLst>
                                            </p:cTn>
                                            <p:tgtEl>
                                              <p:spTgt spid="111"/>
                                            </p:tgtEl>
                                            <p:attrNameLst>
                                              <p:attrName>style.visibility</p:attrName>
                                            </p:attrNameLst>
                                          </p:cBhvr>
                                          <p:to>
                                            <p:strVal val="visible"/>
                                          </p:to>
                                        </p:set>
                                        <p:animEffect transition="in" filter="wipe(left)">
                                          <p:cBhvr>
                                            <p:cTn id="206" dur="500"/>
                                            <p:tgtEl>
                                              <p:spTgt spid="111"/>
                                            </p:tgtEl>
                                          </p:cBhvr>
                                        </p:animEffect>
                                      </p:childTnLst>
                                    </p:cTn>
                                  </p:par>
                                </p:childTnLst>
                              </p:cTn>
                            </p:par>
                            <p:par>
                              <p:cTn id="207" fill="hold">
                                <p:stCondLst>
                                  <p:cond delay="2900"/>
                                </p:stCondLst>
                                <p:childTnLst>
                                  <p:par>
                                    <p:cTn id="208" presetID="41" presetClass="entr" presetSubtype="0" fill="hold" grpId="0" nodeType="afterEffect">
                                      <p:stCondLst>
                                        <p:cond delay="0"/>
                                      </p:stCondLst>
                                      <p:iterate type="lt">
                                        <p:tmPct val="10000"/>
                                      </p:iterate>
                                      <p:childTnLst>
                                        <p:set>
                                          <p:cBhvr>
                                            <p:cTn id="209" dur="1" fill="hold">
                                              <p:stCondLst>
                                                <p:cond delay="0"/>
                                              </p:stCondLst>
                                            </p:cTn>
                                            <p:tgtEl>
                                              <p:spTgt spid="115"/>
                                            </p:tgtEl>
                                            <p:attrNameLst>
                                              <p:attrName>style.visibility</p:attrName>
                                            </p:attrNameLst>
                                          </p:cBhvr>
                                          <p:to>
                                            <p:strVal val="visible"/>
                                          </p:to>
                                        </p:set>
                                        <p:anim calcmode="lin" valueType="num">
                                          <p:cBhvr>
                                            <p:cTn id="210" dur="500" fill="hold"/>
                                            <p:tgtEl>
                                              <p:spTgt spid="115"/>
                                            </p:tgtEl>
                                            <p:attrNameLst>
                                              <p:attrName>ppt_x</p:attrName>
                                            </p:attrNameLst>
                                          </p:cBhvr>
                                          <p:tavLst>
                                            <p:tav tm="0">
                                              <p:val>
                                                <p:strVal val="#ppt_x"/>
                                              </p:val>
                                            </p:tav>
                                            <p:tav tm="50000">
                                              <p:val>
                                                <p:strVal val="#ppt_x+.1"/>
                                              </p:val>
                                            </p:tav>
                                            <p:tav tm="100000">
                                              <p:val>
                                                <p:strVal val="#ppt_x"/>
                                              </p:val>
                                            </p:tav>
                                          </p:tavLst>
                                        </p:anim>
                                        <p:anim calcmode="lin" valueType="num">
                                          <p:cBhvr>
                                            <p:cTn id="211" dur="500" fill="hold"/>
                                            <p:tgtEl>
                                              <p:spTgt spid="115"/>
                                            </p:tgtEl>
                                            <p:attrNameLst>
                                              <p:attrName>ppt_y</p:attrName>
                                            </p:attrNameLst>
                                          </p:cBhvr>
                                          <p:tavLst>
                                            <p:tav tm="0">
                                              <p:val>
                                                <p:strVal val="#ppt_y"/>
                                              </p:val>
                                            </p:tav>
                                            <p:tav tm="100000">
                                              <p:val>
                                                <p:strVal val="#ppt_y"/>
                                              </p:val>
                                            </p:tav>
                                          </p:tavLst>
                                        </p:anim>
                                        <p:anim calcmode="lin" valueType="num">
                                          <p:cBhvr>
                                            <p:cTn id="212" dur="500" fill="hold"/>
                                            <p:tgtEl>
                                              <p:spTgt spid="115"/>
                                            </p:tgtEl>
                                            <p:attrNameLst>
                                              <p:attrName>ppt_h</p:attrName>
                                            </p:attrNameLst>
                                          </p:cBhvr>
                                          <p:tavLst>
                                            <p:tav tm="0">
                                              <p:val>
                                                <p:strVal val="#ppt_h/10"/>
                                              </p:val>
                                            </p:tav>
                                            <p:tav tm="50000">
                                              <p:val>
                                                <p:strVal val="#ppt_h+.01"/>
                                              </p:val>
                                            </p:tav>
                                            <p:tav tm="100000">
                                              <p:val>
                                                <p:strVal val="#ppt_h"/>
                                              </p:val>
                                            </p:tav>
                                          </p:tavLst>
                                        </p:anim>
                                        <p:anim calcmode="lin" valueType="num">
                                          <p:cBhvr>
                                            <p:cTn id="213" dur="500" fill="hold"/>
                                            <p:tgtEl>
                                              <p:spTgt spid="115"/>
                                            </p:tgtEl>
                                            <p:attrNameLst>
                                              <p:attrName>ppt_w</p:attrName>
                                            </p:attrNameLst>
                                          </p:cBhvr>
                                          <p:tavLst>
                                            <p:tav tm="0">
                                              <p:val>
                                                <p:strVal val="#ppt_w/10"/>
                                              </p:val>
                                            </p:tav>
                                            <p:tav tm="50000">
                                              <p:val>
                                                <p:strVal val="#ppt_w+.01"/>
                                              </p:val>
                                            </p:tav>
                                            <p:tav tm="100000">
                                              <p:val>
                                                <p:strVal val="#ppt_w"/>
                                              </p:val>
                                            </p:tav>
                                          </p:tavLst>
                                        </p:anim>
                                        <p:animEffect transition="in" filter="fade">
                                          <p:cBhvr>
                                            <p:cTn id="214" dur="500" tmFilter="0,0; .5, 1; 1, 1"/>
                                            <p:tgtEl>
                                              <p:spTgt spid="115"/>
                                            </p:tgtEl>
                                          </p:cBhvr>
                                        </p:animEffect>
                                      </p:childTnLst>
                                    </p:cTn>
                                  </p:par>
                                  <p:par>
                                    <p:cTn id="215" presetID="41" presetClass="entr" presetSubtype="0" fill="hold" grpId="0" nodeType="withEffect">
                                      <p:stCondLst>
                                        <p:cond delay="0"/>
                                      </p:stCondLst>
                                      <p:iterate type="lt">
                                        <p:tmPct val="10000"/>
                                      </p:iterate>
                                      <p:childTnLst>
                                        <p:set>
                                          <p:cBhvr>
                                            <p:cTn id="216" dur="1" fill="hold">
                                              <p:stCondLst>
                                                <p:cond delay="0"/>
                                              </p:stCondLst>
                                            </p:cTn>
                                            <p:tgtEl>
                                              <p:spTgt spid="116"/>
                                            </p:tgtEl>
                                            <p:attrNameLst>
                                              <p:attrName>style.visibility</p:attrName>
                                            </p:attrNameLst>
                                          </p:cBhvr>
                                          <p:to>
                                            <p:strVal val="visible"/>
                                          </p:to>
                                        </p:set>
                                        <p:anim calcmode="lin" valueType="num">
                                          <p:cBhvr>
                                            <p:cTn id="21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218" dur="500" fill="hold"/>
                                            <p:tgtEl>
                                              <p:spTgt spid="116"/>
                                            </p:tgtEl>
                                            <p:attrNameLst>
                                              <p:attrName>ppt_y</p:attrName>
                                            </p:attrNameLst>
                                          </p:cBhvr>
                                          <p:tavLst>
                                            <p:tav tm="0">
                                              <p:val>
                                                <p:strVal val="#ppt_y"/>
                                              </p:val>
                                            </p:tav>
                                            <p:tav tm="100000">
                                              <p:val>
                                                <p:strVal val="#ppt_y"/>
                                              </p:val>
                                            </p:tav>
                                          </p:tavLst>
                                        </p:anim>
                                        <p:anim calcmode="lin" valueType="num">
                                          <p:cBhvr>
                                            <p:cTn id="21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22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221" dur="500" tmFilter="0,0; .5, 1; 1, 1"/>
                                            <p:tgtEl>
                                              <p:spTgt spid="116"/>
                                            </p:tgtEl>
                                          </p:cBhvr>
                                        </p:animEffect>
                                      </p:childTnLst>
                                    </p:cTn>
                                  </p:par>
                                </p:childTnLst>
                              </p:cTn>
                            </p:par>
                            <p:par>
                              <p:cTn id="222" fill="hold">
                                <p:stCondLst>
                                  <p:cond delay="3600"/>
                                </p:stCondLst>
                                <p:childTnLst>
                                  <p:par>
                                    <p:cTn id="223" presetID="22" presetClass="entr" presetSubtype="2" fill="hold" nodeType="afterEffect">
                                      <p:stCondLst>
                                        <p:cond delay="0"/>
                                      </p:stCondLst>
                                      <p:childTnLst>
                                        <p:set>
                                          <p:cBhvr>
                                            <p:cTn id="224" dur="1" fill="hold">
                                              <p:stCondLst>
                                                <p:cond delay="0"/>
                                              </p:stCondLst>
                                            </p:cTn>
                                            <p:tgtEl>
                                              <p:spTgt spid="119"/>
                                            </p:tgtEl>
                                            <p:attrNameLst>
                                              <p:attrName>style.visibility</p:attrName>
                                            </p:attrNameLst>
                                          </p:cBhvr>
                                          <p:to>
                                            <p:strVal val="visible"/>
                                          </p:to>
                                        </p:set>
                                        <p:animEffect transition="in" filter="wipe(right)">
                                          <p:cBhvr>
                                            <p:cTn id="225" dur="500"/>
                                            <p:tgtEl>
                                              <p:spTgt spid="119"/>
                                            </p:tgtEl>
                                          </p:cBhvr>
                                        </p:animEffect>
                                      </p:childTnLst>
                                    </p:cTn>
                                  </p:par>
                                </p:childTnLst>
                              </p:cTn>
                            </p:par>
                            <p:par>
                              <p:cTn id="226" fill="hold">
                                <p:stCondLst>
                                  <p:cond delay="4100"/>
                                </p:stCondLst>
                                <p:childTnLst>
                                  <p:par>
                                    <p:cTn id="227" presetID="41" presetClass="entr" presetSubtype="0" fill="hold" grpId="0" nodeType="afterEffect">
                                      <p:stCondLst>
                                        <p:cond delay="0"/>
                                      </p:stCondLst>
                                      <p:iterate type="lt">
                                        <p:tmPct val="10000"/>
                                      </p:iterate>
                                      <p:childTnLst>
                                        <p:set>
                                          <p:cBhvr>
                                            <p:cTn id="228" dur="1" fill="hold">
                                              <p:stCondLst>
                                                <p:cond delay="0"/>
                                              </p:stCondLst>
                                            </p:cTn>
                                            <p:tgtEl>
                                              <p:spTgt spid="117"/>
                                            </p:tgtEl>
                                            <p:attrNameLst>
                                              <p:attrName>style.visibility</p:attrName>
                                            </p:attrNameLst>
                                          </p:cBhvr>
                                          <p:to>
                                            <p:strVal val="visible"/>
                                          </p:to>
                                        </p:set>
                                        <p:anim calcmode="lin" valueType="num">
                                          <p:cBhvr>
                                            <p:cTn id="229" dur="500" fill="hold"/>
                                            <p:tgtEl>
                                              <p:spTgt spid="117"/>
                                            </p:tgtEl>
                                            <p:attrNameLst>
                                              <p:attrName>ppt_x</p:attrName>
                                            </p:attrNameLst>
                                          </p:cBhvr>
                                          <p:tavLst>
                                            <p:tav tm="0">
                                              <p:val>
                                                <p:strVal val="#ppt_x"/>
                                              </p:val>
                                            </p:tav>
                                            <p:tav tm="50000">
                                              <p:val>
                                                <p:strVal val="#ppt_x+.1"/>
                                              </p:val>
                                            </p:tav>
                                            <p:tav tm="100000">
                                              <p:val>
                                                <p:strVal val="#ppt_x"/>
                                              </p:val>
                                            </p:tav>
                                          </p:tavLst>
                                        </p:anim>
                                        <p:anim calcmode="lin" valueType="num">
                                          <p:cBhvr>
                                            <p:cTn id="230" dur="500" fill="hold"/>
                                            <p:tgtEl>
                                              <p:spTgt spid="117"/>
                                            </p:tgtEl>
                                            <p:attrNameLst>
                                              <p:attrName>ppt_y</p:attrName>
                                            </p:attrNameLst>
                                          </p:cBhvr>
                                          <p:tavLst>
                                            <p:tav tm="0">
                                              <p:val>
                                                <p:strVal val="#ppt_y"/>
                                              </p:val>
                                            </p:tav>
                                            <p:tav tm="100000">
                                              <p:val>
                                                <p:strVal val="#ppt_y"/>
                                              </p:val>
                                            </p:tav>
                                          </p:tavLst>
                                        </p:anim>
                                        <p:anim calcmode="lin" valueType="num">
                                          <p:cBhvr>
                                            <p:cTn id="231" dur="500" fill="hold"/>
                                            <p:tgtEl>
                                              <p:spTgt spid="117"/>
                                            </p:tgtEl>
                                            <p:attrNameLst>
                                              <p:attrName>ppt_h</p:attrName>
                                            </p:attrNameLst>
                                          </p:cBhvr>
                                          <p:tavLst>
                                            <p:tav tm="0">
                                              <p:val>
                                                <p:strVal val="#ppt_h/10"/>
                                              </p:val>
                                            </p:tav>
                                            <p:tav tm="50000">
                                              <p:val>
                                                <p:strVal val="#ppt_h+.01"/>
                                              </p:val>
                                            </p:tav>
                                            <p:tav tm="100000">
                                              <p:val>
                                                <p:strVal val="#ppt_h"/>
                                              </p:val>
                                            </p:tav>
                                          </p:tavLst>
                                        </p:anim>
                                        <p:anim calcmode="lin" valueType="num">
                                          <p:cBhvr>
                                            <p:cTn id="232" dur="500" fill="hold"/>
                                            <p:tgtEl>
                                              <p:spTgt spid="117"/>
                                            </p:tgtEl>
                                            <p:attrNameLst>
                                              <p:attrName>ppt_w</p:attrName>
                                            </p:attrNameLst>
                                          </p:cBhvr>
                                          <p:tavLst>
                                            <p:tav tm="0">
                                              <p:val>
                                                <p:strVal val="#ppt_w/10"/>
                                              </p:val>
                                            </p:tav>
                                            <p:tav tm="50000">
                                              <p:val>
                                                <p:strVal val="#ppt_w+.01"/>
                                              </p:val>
                                            </p:tav>
                                            <p:tav tm="100000">
                                              <p:val>
                                                <p:strVal val="#ppt_w"/>
                                              </p:val>
                                            </p:tav>
                                          </p:tavLst>
                                        </p:anim>
                                        <p:animEffect transition="in" filter="fade">
                                          <p:cBhvr>
                                            <p:cTn id="233" dur="500" tmFilter="0,0; .5, 1; 1, 1"/>
                                            <p:tgtEl>
                                              <p:spTgt spid="117"/>
                                            </p:tgtEl>
                                          </p:cBhvr>
                                        </p:animEffect>
                                      </p:childTnLst>
                                    </p:cTn>
                                  </p:par>
                                  <p:par>
                                    <p:cTn id="234" presetID="41" presetClass="entr" presetSubtype="0" fill="hold" grpId="0" nodeType="withEffect">
                                      <p:stCondLst>
                                        <p:cond delay="0"/>
                                      </p:stCondLst>
                                      <p:iterate type="lt">
                                        <p:tmPct val="10000"/>
                                      </p:iterate>
                                      <p:childTnLst>
                                        <p:set>
                                          <p:cBhvr>
                                            <p:cTn id="235" dur="1" fill="hold">
                                              <p:stCondLst>
                                                <p:cond delay="0"/>
                                              </p:stCondLst>
                                            </p:cTn>
                                            <p:tgtEl>
                                              <p:spTgt spid="118"/>
                                            </p:tgtEl>
                                            <p:attrNameLst>
                                              <p:attrName>style.visibility</p:attrName>
                                            </p:attrNameLst>
                                          </p:cBhvr>
                                          <p:to>
                                            <p:strVal val="visible"/>
                                          </p:to>
                                        </p:set>
                                        <p:anim calcmode="lin" valueType="num">
                                          <p:cBhvr>
                                            <p:cTn id="236" dur="500" fill="hold"/>
                                            <p:tgtEl>
                                              <p:spTgt spid="118"/>
                                            </p:tgtEl>
                                            <p:attrNameLst>
                                              <p:attrName>ppt_x</p:attrName>
                                            </p:attrNameLst>
                                          </p:cBhvr>
                                          <p:tavLst>
                                            <p:tav tm="0">
                                              <p:val>
                                                <p:strVal val="#ppt_x"/>
                                              </p:val>
                                            </p:tav>
                                            <p:tav tm="50000">
                                              <p:val>
                                                <p:strVal val="#ppt_x+.1"/>
                                              </p:val>
                                            </p:tav>
                                            <p:tav tm="100000">
                                              <p:val>
                                                <p:strVal val="#ppt_x"/>
                                              </p:val>
                                            </p:tav>
                                          </p:tavLst>
                                        </p:anim>
                                        <p:anim calcmode="lin" valueType="num">
                                          <p:cBhvr>
                                            <p:cTn id="237" dur="500" fill="hold"/>
                                            <p:tgtEl>
                                              <p:spTgt spid="118"/>
                                            </p:tgtEl>
                                            <p:attrNameLst>
                                              <p:attrName>ppt_y</p:attrName>
                                            </p:attrNameLst>
                                          </p:cBhvr>
                                          <p:tavLst>
                                            <p:tav tm="0">
                                              <p:val>
                                                <p:strVal val="#ppt_y"/>
                                              </p:val>
                                            </p:tav>
                                            <p:tav tm="100000">
                                              <p:val>
                                                <p:strVal val="#ppt_y"/>
                                              </p:val>
                                            </p:tav>
                                          </p:tavLst>
                                        </p:anim>
                                        <p:anim calcmode="lin" valueType="num">
                                          <p:cBhvr>
                                            <p:cTn id="238" dur="500" fill="hold"/>
                                            <p:tgtEl>
                                              <p:spTgt spid="118"/>
                                            </p:tgtEl>
                                            <p:attrNameLst>
                                              <p:attrName>ppt_h</p:attrName>
                                            </p:attrNameLst>
                                          </p:cBhvr>
                                          <p:tavLst>
                                            <p:tav tm="0">
                                              <p:val>
                                                <p:strVal val="#ppt_h/10"/>
                                              </p:val>
                                            </p:tav>
                                            <p:tav tm="50000">
                                              <p:val>
                                                <p:strVal val="#ppt_h+.01"/>
                                              </p:val>
                                            </p:tav>
                                            <p:tav tm="100000">
                                              <p:val>
                                                <p:strVal val="#ppt_h"/>
                                              </p:val>
                                            </p:tav>
                                          </p:tavLst>
                                        </p:anim>
                                        <p:anim calcmode="lin" valueType="num">
                                          <p:cBhvr>
                                            <p:cTn id="239" dur="500" fill="hold"/>
                                            <p:tgtEl>
                                              <p:spTgt spid="118"/>
                                            </p:tgtEl>
                                            <p:attrNameLst>
                                              <p:attrName>ppt_w</p:attrName>
                                            </p:attrNameLst>
                                          </p:cBhvr>
                                          <p:tavLst>
                                            <p:tav tm="0">
                                              <p:val>
                                                <p:strVal val="#ppt_w/10"/>
                                              </p:val>
                                            </p:tav>
                                            <p:tav tm="50000">
                                              <p:val>
                                                <p:strVal val="#ppt_w+.01"/>
                                              </p:val>
                                            </p:tav>
                                            <p:tav tm="100000">
                                              <p:val>
                                                <p:strVal val="#ppt_w"/>
                                              </p:val>
                                            </p:tav>
                                          </p:tavLst>
                                        </p:anim>
                                        <p:animEffect transition="in" filter="fade">
                                          <p:cBhvr>
                                            <p:cTn id="240" dur="500" tmFilter="0,0; .5, 1; 1, 1"/>
                                            <p:tgtEl>
                                              <p:spTgt spid="118"/>
                                            </p:tgtEl>
                                          </p:cBhvr>
                                        </p:animEffect>
                                      </p:childTnLst>
                                    </p:cTn>
                                  </p:par>
                                </p:childTnLst>
                              </p:cTn>
                            </p:par>
                            <p:par>
                              <p:cTn id="241" fill="hold">
                                <p:stCondLst>
                                  <p:cond delay="5000"/>
                                </p:stCondLst>
                                <p:childTnLst>
                                  <p:par>
                                    <p:cTn id="242" presetID="41" presetClass="entr" presetSubtype="0" fill="hold" grpId="0" nodeType="afterEffect">
                                      <p:stCondLst>
                                        <p:cond delay="0"/>
                                      </p:stCondLst>
                                      <p:iterate type="lt">
                                        <p:tmPct val="10000"/>
                                      </p:iterate>
                                      <p:childTnLst>
                                        <p:set>
                                          <p:cBhvr>
                                            <p:cTn id="243" dur="1" fill="hold">
                                              <p:stCondLst>
                                                <p:cond delay="0"/>
                                              </p:stCondLst>
                                            </p:cTn>
                                            <p:tgtEl>
                                              <p:spTgt spid="126"/>
                                            </p:tgtEl>
                                            <p:attrNameLst>
                                              <p:attrName>style.visibility</p:attrName>
                                            </p:attrNameLst>
                                          </p:cBhvr>
                                          <p:to>
                                            <p:strVal val="visible"/>
                                          </p:to>
                                        </p:set>
                                        <p:anim calcmode="lin" valueType="num">
                                          <p:cBhvr>
                                            <p:cTn id="244" dur="500" fill="hold"/>
                                            <p:tgtEl>
                                              <p:spTgt spid="126"/>
                                            </p:tgtEl>
                                            <p:attrNameLst>
                                              <p:attrName>ppt_x</p:attrName>
                                            </p:attrNameLst>
                                          </p:cBhvr>
                                          <p:tavLst>
                                            <p:tav tm="0">
                                              <p:val>
                                                <p:strVal val="#ppt_x"/>
                                              </p:val>
                                            </p:tav>
                                            <p:tav tm="50000">
                                              <p:val>
                                                <p:strVal val="#ppt_x+.1"/>
                                              </p:val>
                                            </p:tav>
                                            <p:tav tm="100000">
                                              <p:val>
                                                <p:strVal val="#ppt_x"/>
                                              </p:val>
                                            </p:tav>
                                          </p:tavLst>
                                        </p:anim>
                                        <p:anim calcmode="lin" valueType="num">
                                          <p:cBhvr>
                                            <p:cTn id="245" dur="500" fill="hold"/>
                                            <p:tgtEl>
                                              <p:spTgt spid="126"/>
                                            </p:tgtEl>
                                            <p:attrNameLst>
                                              <p:attrName>ppt_y</p:attrName>
                                            </p:attrNameLst>
                                          </p:cBhvr>
                                          <p:tavLst>
                                            <p:tav tm="0">
                                              <p:val>
                                                <p:strVal val="#ppt_y"/>
                                              </p:val>
                                            </p:tav>
                                            <p:tav tm="100000">
                                              <p:val>
                                                <p:strVal val="#ppt_y"/>
                                              </p:val>
                                            </p:tav>
                                          </p:tavLst>
                                        </p:anim>
                                        <p:anim calcmode="lin" valueType="num">
                                          <p:cBhvr>
                                            <p:cTn id="246" dur="500" fill="hold"/>
                                            <p:tgtEl>
                                              <p:spTgt spid="126"/>
                                            </p:tgtEl>
                                            <p:attrNameLst>
                                              <p:attrName>ppt_h</p:attrName>
                                            </p:attrNameLst>
                                          </p:cBhvr>
                                          <p:tavLst>
                                            <p:tav tm="0">
                                              <p:val>
                                                <p:strVal val="#ppt_h/10"/>
                                              </p:val>
                                            </p:tav>
                                            <p:tav tm="50000">
                                              <p:val>
                                                <p:strVal val="#ppt_h+.01"/>
                                              </p:val>
                                            </p:tav>
                                            <p:tav tm="100000">
                                              <p:val>
                                                <p:strVal val="#ppt_h"/>
                                              </p:val>
                                            </p:tav>
                                          </p:tavLst>
                                        </p:anim>
                                        <p:anim calcmode="lin" valueType="num">
                                          <p:cBhvr>
                                            <p:cTn id="247" dur="500" fill="hold"/>
                                            <p:tgtEl>
                                              <p:spTgt spid="126"/>
                                            </p:tgtEl>
                                            <p:attrNameLst>
                                              <p:attrName>ppt_w</p:attrName>
                                            </p:attrNameLst>
                                          </p:cBhvr>
                                          <p:tavLst>
                                            <p:tav tm="0">
                                              <p:val>
                                                <p:strVal val="#ppt_w/10"/>
                                              </p:val>
                                            </p:tav>
                                            <p:tav tm="50000">
                                              <p:val>
                                                <p:strVal val="#ppt_w+.01"/>
                                              </p:val>
                                            </p:tav>
                                            <p:tav tm="100000">
                                              <p:val>
                                                <p:strVal val="#ppt_w"/>
                                              </p:val>
                                            </p:tav>
                                          </p:tavLst>
                                        </p:anim>
                                        <p:animEffect transition="in" filter="fade">
                                          <p:cBhvr>
                                            <p:cTn id="248" dur="500" tmFilter="0,0; .5, 1; 1, 1"/>
                                            <p:tgtEl>
                                              <p:spTgt spid="126"/>
                                            </p:tgtEl>
                                          </p:cBhvr>
                                        </p:animEffect>
                                      </p:childTnLst>
                                    </p:cTn>
                                  </p:par>
                                  <p:par>
                                    <p:cTn id="249" presetID="41" presetClass="entr" presetSubtype="0" fill="hold" grpId="0" nodeType="withEffect">
                                      <p:stCondLst>
                                        <p:cond delay="0"/>
                                      </p:stCondLst>
                                      <p:iterate type="lt">
                                        <p:tmPct val="10000"/>
                                      </p:iterate>
                                      <p:childTnLst>
                                        <p:set>
                                          <p:cBhvr>
                                            <p:cTn id="250" dur="1" fill="hold">
                                              <p:stCondLst>
                                                <p:cond delay="0"/>
                                              </p:stCondLst>
                                            </p:cTn>
                                            <p:tgtEl>
                                              <p:spTgt spid="127"/>
                                            </p:tgtEl>
                                            <p:attrNameLst>
                                              <p:attrName>style.visibility</p:attrName>
                                            </p:attrNameLst>
                                          </p:cBhvr>
                                          <p:to>
                                            <p:strVal val="visible"/>
                                          </p:to>
                                        </p:set>
                                        <p:anim calcmode="lin" valueType="num">
                                          <p:cBhvr>
                                            <p:cTn id="251" dur="500" fill="hold"/>
                                            <p:tgtEl>
                                              <p:spTgt spid="127"/>
                                            </p:tgtEl>
                                            <p:attrNameLst>
                                              <p:attrName>ppt_x</p:attrName>
                                            </p:attrNameLst>
                                          </p:cBhvr>
                                          <p:tavLst>
                                            <p:tav tm="0">
                                              <p:val>
                                                <p:strVal val="#ppt_x"/>
                                              </p:val>
                                            </p:tav>
                                            <p:tav tm="50000">
                                              <p:val>
                                                <p:strVal val="#ppt_x+.1"/>
                                              </p:val>
                                            </p:tav>
                                            <p:tav tm="100000">
                                              <p:val>
                                                <p:strVal val="#ppt_x"/>
                                              </p:val>
                                            </p:tav>
                                          </p:tavLst>
                                        </p:anim>
                                        <p:anim calcmode="lin" valueType="num">
                                          <p:cBhvr>
                                            <p:cTn id="252" dur="500" fill="hold"/>
                                            <p:tgtEl>
                                              <p:spTgt spid="127"/>
                                            </p:tgtEl>
                                            <p:attrNameLst>
                                              <p:attrName>ppt_y</p:attrName>
                                            </p:attrNameLst>
                                          </p:cBhvr>
                                          <p:tavLst>
                                            <p:tav tm="0">
                                              <p:val>
                                                <p:strVal val="#ppt_y"/>
                                              </p:val>
                                            </p:tav>
                                            <p:tav tm="100000">
                                              <p:val>
                                                <p:strVal val="#ppt_y"/>
                                              </p:val>
                                            </p:tav>
                                          </p:tavLst>
                                        </p:anim>
                                        <p:anim calcmode="lin" valueType="num">
                                          <p:cBhvr>
                                            <p:cTn id="253" dur="500" fill="hold"/>
                                            <p:tgtEl>
                                              <p:spTgt spid="127"/>
                                            </p:tgtEl>
                                            <p:attrNameLst>
                                              <p:attrName>ppt_h</p:attrName>
                                            </p:attrNameLst>
                                          </p:cBhvr>
                                          <p:tavLst>
                                            <p:tav tm="0">
                                              <p:val>
                                                <p:strVal val="#ppt_h/10"/>
                                              </p:val>
                                            </p:tav>
                                            <p:tav tm="50000">
                                              <p:val>
                                                <p:strVal val="#ppt_h+.01"/>
                                              </p:val>
                                            </p:tav>
                                            <p:tav tm="100000">
                                              <p:val>
                                                <p:strVal val="#ppt_h"/>
                                              </p:val>
                                            </p:tav>
                                          </p:tavLst>
                                        </p:anim>
                                        <p:anim calcmode="lin" valueType="num">
                                          <p:cBhvr>
                                            <p:cTn id="254" dur="500" fill="hold"/>
                                            <p:tgtEl>
                                              <p:spTgt spid="127"/>
                                            </p:tgtEl>
                                            <p:attrNameLst>
                                              <p:attrName>ppt_w</p:attrName>
                                            </p:attrNameLst>
                                          </p:cBhvr>
                                          <p:tavLst>
                                            <p:tav tm="0">
                                              <p:val>
                                                <p:strVal val="#ppt_w/10"/>
                                              </p:val>
                                            </p:tav>
                                            <p:tav tm="50000">
                                              <p:val>
                                                <p:strVal val="#ppt_w+.01"/>
                                              </p:val>
                                            </p:tav>
                                            <p:tav tm="100000">
                                              <p:val>
                                                <p:strVal val="#ppt_w"/>
                                              </p:val>
                                            </p:tav>
                                          </p:tavLst>
                                        </p:anim>
                                        <p:animEffect transition="in" filter="fade">
                                          <p:cBhvr>
                                            <p:cTn id="255" dur="500" tmFilter="0,0; .5, 1; 1, 1"/>
                                            <p:tgtEl>
                                              <p:spTgt spid="127"/>
                                            </p:tgtEl>
                                          </p:cBhvr>
                                        </p:animEffect>
                                      </p:childTnLst>
                                    </p:cTn>
                                  </p:par>
                                  <p:par>
                                    <p:cTn id="256" presetID="41" presetClass="entr" presetSubtype="0" fill="hold" grpId="0" nodeType="withEffect">
                                      <p:stCondLst>
                                        <p:cond delay="0"/>
                                      </p:stCondLst>
                                      <p:iterate type="lt">
                                        <p:tmPct val="10000"/>
                                      </p:iterate>
                                      <p:childTnLst>
                                        <p:set>
                                          <p:cBhvr>
                                            <p:cTn id="257" dur="1" fill="hold">
                                              <p:stCondLst>
                                                <p:cond delay="0"/>
                                              </p:stCondLst>
                                            </p:cTn>
                                            <p:tgtEl>
                                              <p:spTgt spid="128"/>
                                            </p:tgtEl>
                                            <p:attrNameLst>
                                              <p:attrName>style.visibility</p:attrName>
                                            </p:attrNameLst>
                                          </p:cBhvr>
                                          <p:to>
                                            <p:strVal val="visible"/>
                                          </p:to>
                                        </p:set>
                                        <p:anim calcmode="lin" valueType="num">
                                          <p:cBhvr>
                                            <p:cTn id="258" dur="500" fill="hold"/>
                                            <p:tgtEl>
                                              <p:spTgt spid="128"/>
                                            </p:tgtEl>
                                            <p:attrNameLst>
                                              <p:attrName>ppt_x</p:attrName>
                                            </p:attrNameLst>
                                          </p:cBhvr>
                                          <p:tavLst>
                                            <p:tav tm="0">
                                              <p:val>
                                                <p:strVal val="#ppt_x"/>
                                              </p:val>
                                            </p:tav>
                                            <p:tav tm="50000">
                                              <p:val>
                                                <p:strVal val="#ppt_x+.1"/>
                                              </p:val>
                                            </p:tav>
                                            <p:tav tm="100000">
                                              <p:val>
                                                <p:strVal val="#ppt_x"/>
                                              </p:val>
                                            </p:tav>
                                          </p:tavLst>
                                        </p:anim>
                                        <p:anim calcmode="lin" valueType="num">
                                          <p:cBhvr>
                                            <p:cTn id="259" dur="500" fill="hold"/>
                                            <p:tgtEl>
                                              <p:spTgt spid="128"/>
                                            </p:tgtEl>
                                            <p:attrNameLst>
                                              <p:attrName>ppt_y</p:attrName>
                                            </p:attrNameLst>
                                          </p:cBhvr>
                                          <p:tavLst>
                                            <p:tav tm="0">
                                              <p:val>
                                                <p:strVal val="#ppt_y"/>
                                              </p:val>
                                            </p:tav>
                                            <p:tav tm="100000">
                                              <p:val>
                                                <p:strVal val="#ppt_y"/>
                                              </p:val>
                                            </p:tav>
                                          </p:tavLst>
                                        </p:anim>
                                        <p:anim calcmode="lin" valueType="num">
                                          <p:cBhvr>
                                            <p:cTn id="260" dur="500" fill="hold"/>
                                            <p:tgtEl>
                                              <p:spTgt spid="128"/>
                                            </p:tgtEl>
                                            <p:attrNameLst>
                                              <p:attrName>ppt_h</p:attrName>
                                            </p:attrNameLst>
                                          </p:cBhvr>
                                          <p:tavLst>
                                            <p:tav tm="0">
                                              <p:val>
                                                <p:strVal val="#ppt_h/10"/>
                                              </p:val>
                                            </p:tav>
                                            <p:tav tm="50000">
                                              <p:val>
                                                <p:strVal val="#ppt_h+.01"/>
                                              </p:val>
                                            </p:tav>
                                            <p:tav tm="100000">
                                              <p:val>
                                                <p:strVal val="#ppt_h"/>
                                              </p:val>
                                            </p:tav>
                                          </p:tavLst>
                                        </p:anim>
                                        <p:anim calcmode="lin" valueType="num">
                                          <p:cBhvr>
                                            <p:cTn id="261" dur="500" fill="hold"/>
                                            <p:tgtEl>
                                              <p:spTgt spid="128"/>
                                            </p:tgtEl>
                                            <p:attrNameLst>
                                              <p:attrName>ppt_w</p:attrName>
                                            </p:attrNameLst>
                                          </p:cBhvr>
                                          <p:tavLst>
                                            <p:tav tm="0">
                                              <p:val>
                                                <p:strVal val="#ppt_w/10"/>
                                              </p:val>
                                            </p:tav>
                                            <p:tav tm="50000">
                                              <p:val>
                                                <p:strVal val="#ppt_w+.01"/>
                                              </p:val>
                                            </p:tav>
                                            <p:tav tm="100000">
                                              <p:val>
                                                <p:strVal val="#ppt_w"/>
                                              </p:val>
                                            </p:tav>
                                          </p:tavLst>
                                        </p:anim>
                                        <p:animEffect transition="in" filter="fade">
                                          <p:cBhvr>
                                            <p:cTn id="262" dur="500" tmFilter="0,0; .5, 1; 1, 1"/>
                                            <p:tgtEl>
                                              <p:spTgt spid="128"/>
                                            </p:tgtEl>
                                          </p:cBhvr>
                                        </p:animEffect>
                                      </p:childTnLst>
                                    </p:cTn>
                                  </p:par>
                                  <p:par>
                                    <p:cTn id="263" presetID="31" presetClass="entr" presetSubtype="0" fill="hold" grpId="0" nodeType="withEffect">
                                      <p:stCondLst>
                                        <p:cond delay="0"/>
                                      </p:stCondLst>
                                      <p:childTnLst>
                                        <p:set>
                                          <p:cBhvr>
                                            <p:cTn id="264" dur="1" fill="hold">
                                              <p:stCondLst>
                                                <p:cond delay="0"/>
                                              </p:stCondLst>
                                            </p:cTn>
                                            <p:tgtEl>
                                              <p:spTgt spid="123"/>
                                            </p:tgtEl>
                                            <p:attrNameLst>
                                              <p:attrName>style.visibility</p:attrName>
                                            </p:attrNameLst>
                                          </p:cBhvr>
                                          <p:to>
                                            <p:strVal val="visible"/>
                                          </p:to>
                                        </p:set>
                                        <p:anim calcmode="lin" valueType="num">
                                          <p:cBhvr>
                                            <p:cTn id="265" dur="1000" fill="hold"/>
                                            <p:tgtEl>
                                              <p:spTgt spid="123"/>
                                            </p:tgtEl>
                                            <p:attrNameLst>
                                              <p:attrName>ppt_w</p:attrName>
                                            </p:attrNameLst>
                                          </p:cBhvr>
                                          <p:tavLst>
                                            <p:tav tm="0">
                                              <p:val>
                                                <p:fltVal val="0"/>
                                              </p:val>
                                            </p:tav>
                                            <p:tav tm="100000">
                                              <p:val>
                                                <p:strVal val="#ppt_w"/>
                                              </p:val>
                                            </p:tav>
                                          </p:tavLst>
                                        </p:anim>
                                        <p:anim calcmode="lin" valueType="num">
                                          <p:cBhvr>
                                            <p:cTn id="266" dur="1000" fill="hold"/>
                                            <p:tgtEl>
                                              <p:spTgt spid="123"/>
                                            </p:tgtEl>
                                            <p:attrNameLst>
                                              <p:attrName>ppt_h</p:attrName>
                                            </p:attrNameLst>
                                          </p:cBhvr>
                                          <p:tavLst>
                                            <p:tav tm="0">
                                              <p:val>
                                                <p:fltVal val="0"/>
                                              </p:val>
                                            </p:tav>
                                            <p:tav tm="100000">
                                              <p:val>
                                                <p:strVal val="#ppt_h"/>
                                              </p:val>
                                            </p:tav>
                                          </p:tavLst>
                                        </p:anim>
                                        <p:anim calcmode="lin" valueType="num">
                                          <p:cBhvr>
                                            <p:cTn id="267" dur="1000" fill="hold"/>
                                            <p:tgtEl>
                                              <p:spTgt spid="123"/>
                                            </p:tgtEl>
                                            <p:attrNameLst>
                                              <p:attrName>style.rotation</p:attrName>
                                            </p:attrNameLst>
                                          </p:cBhvr>
                                          <p:tavLst>
                                            <p:tav tm="0">
                                              <p:val>
                                                <p:fltVal val="90"/>
                                              </p:val>
                                            </p:tav>
                                            <p:tav tm="100000">
                                              <p:val>
                                                <p:fltVal val="0"/>
                                              </p:val>
                                            </p:tav>
                                          </p:tavLst>
                                        </p:anim>
                                        <p:animEffect transition="in" filter="fade">
                                          <p:cBhvr>
                                            <p:cTn id="268" dur="1000"/>
                                            <p:tgtEl>
                                              <p:spTgt spid="123"/>
                                            </p:tgtEl>
                                          </p:cBhvr>
                                        </p:animEffect>
                                      </p:childTnLst>
                                    </p:cTn>
                                  </p:par>
                                  <p:par>
                                    <p:cTn id="269" presetID="31" presetClass="entr" presetSubtype="0" fill="hold" grpId="0" nodeType="withEffect">
                                      <p:stCondLst>
                                        <p:cond delay="0"/>
                                      </p:stCondLst>
                                      <p:childTnLst>
                                        <p:set>
                                          <p:cBhvr>
                                            <p:cTn id="270" dur="1" fill="hold">
                                              <p:stCondLst>
                                                <p:cond delay="0"/>
                                              </p:stCondLst>
                                            </p:cTn>
                                            <p:tgtEl>
                                              <p:spTgt spid="124"/>
                                            </p:tgtEl>
                                            <p:attrNameLst>
                                              <p:attrName>style.visibility</p:attrName>
                                            </p:attrNameLst>
                                          </p:cBhvr>
                                          <p:to>
                                            <p:strVal val="visible"/>
                                          </p:to>
                                        </p:set>
                                        <p:anim calcmode="lin" valueType="num">
                                          <p:cBhvr>
                                            <p:cTn id="271" dur="1000" fill="hold"/>
                                            <p:tgtEl>
                                              <p:spTgt spid="124"/>
                                            </p:tgtEl>
                                            <p:attrNameLst>
                                              <p:attrName>ppt_w</p:attrName>
                                            </p:attrNameLst>
                                          </p:cBhvr>
                                          <p:tavLst>
                                            <p:tav tm="0">
                                              <p:val>
                                                <p:fltVal val="0"/>
                                              </p:val>
                                            </p:tav>
                                            <p:tav tm="100000">
                                              <p:val>
                                                <p:strVal val="#ppt_w"/>
                                              </p:val>
                                            </p:tav>
                                          </p:tavLst>
                                        </p:anim>
                                        <p:anim calcmode="lin" valueType="num">
                                          <p:cBhvr>
                                            <p:cTn id="272" dur="1000" fill="hold"/>
                                            <p:tgtEl>
                                              <p:spTgt spid="124"/>
                                            </p:tgtEl>
                                            <p:attrNameLst>
                                              <p:attrName>ppt_h</p:attrName>
                                            </p:attrNameLst>
                                          </p:cBhvr>
                                          <p:tavLst>
                                            <p:tav tm="0">
                                              <p:val>
                                                <p:fltVal val="0"/>
                                              </p:val>
                                            </p:tav>
                                            <p:tav tm="100000">
                                              <p:val>
                                                <p:strVal val="#ppt_h"/>
                                              </p:val>
                                            </p:tav>
                                          </p:tavLst>
                                        </p:anim>
                                        <p:anim calcmode="lin" valueType="num">
                                          <p:cBhvr>
                                            <p:cTn id="273" dur="1000" fill="hold"/>
                                            <p:tgtEl>
                                              <p:spTgt spid="124"/>
                                            </p:tgtEl>
                                            <p:attrNameLst>
                                              <p:attrName>style.rotation</p:attrName>
                                            </p:attrNameLst>
                                          </p:cBhvr>
                                          <p:tavLst>
                                            <p:tav tm="0">
                                              <p:val>
                                                <p:fltVal val="90"/>
                                              </p:val>
                                            </p:tav>
                                            <p:tav tm="100000">
                                              <p:val>
                                                <p:fltVal val="0"/>
                                              </p:val>
                                            </p:tav>
                                          </p:tavLst>
                                        </p:anim>
                                        <p:animEffect transition="in" filter="fade">
                                          <p:cBhvr>
                                            <p:cTn id="274" dur="1000"/>
                                            <p:tgtEl>
                                              <p:spTgt spid="124"/>
                                            </p:tgtEl>
                                          </p:cBhvr>
                                        </p:animEffect>
                                      </p:childTnLst>
                                    </p:cTn>
                                  </p:par>
                                  <p:par>
                                    <p:cTn id="275" presetID="31" presetClass="entr" presetSubtype="0" fill="hold" grpId="0" nodeType="withEffect">
                                      <p:stCondLst>
                                        <p:cond delay="0"/>
                                      </p:stCondLst>
                                      <p:childTnLst>
                                        <p:set>
                                          <p:cBhvr>
                                            <p:cTn id="276" dur="1" fill="hold">
                                              <p:stCondLst>
                                                <p:cond delay="0"/>
                                              </p:stCondLst>
                                            </p:cTn>
                                            <p:tgtEl>
                                              <p:spTgt spid="125"/>
                                            </p:tgtEl>
                                            <p:attrNameLst>
                                              <p:attrName>style.visibility</p:attrName>
                                            </p:attrNameLst>
                                          </p:cBhvr>
                                          <p:to>
                                            <p:strVal val="visible"/>
                                          </p:to>
                                        </p:set>
                                        <p:anim calcmode="lin" valueType="num">
                                          <p:cBhvr>
                                            <p:cTn id="277" dur="1000" fill="hold"/>
                                            <p:tgtEl>
                                              <p:spTgt spid="125"/>
                                            </p:tgtEl>
                                            <p:attrNameLst>
                                              <p:attrName>ppt_w</p:attrName>
                                            </p:attrNameLst>
                                          </p:cBhvr>
                                          <p:tavLst>
                                            <p:tav tm="0">
                                              <p:val>
                                                <p:fltVal val="0"/>
                                              </p:val>
                                            </p:tav>
                                            <p:tav tm="100000">
                                              <p:val>
                                                <p:strVal val="#ppt_w"/>
                                              </p:val>
                                            </p:tav>
                                          </p:tavLst>
                                        </p:anim>
                                        <p:anim calcmode="lin" valueType="num">
                                          <p:cBhvr>
                                            <p:cTn id="278" dur="1000" fill="hold"/>
                                            <p:tgtEl>
                                              <p:spTgt spid="125"/>
                                            </p:tgtEl>
                                            <p:attrNameLst>
                                              <p:attrName>ppt_h</p:attrName>
                                            </p:attrNameLst>
                                          </p:cBhvr>
                                          <p:tavLst>
                                            <p:tav tm="0">
                                              <p:val>
                                                <p:fltVal val="0"/>
                                              </p:val>
                                            </p:tav>
                                            <p:tav tm="100000">
                                              <p:val>
                                                <p:strVal val="#ppt_h"/>
                                              </p:val>
                                            </p:tav>
                                          </p:tavLst>
                                        </p:anim>
                                        <p:anim calcmode="lin" valueType="num">
                                          <p:cBhvr>
                                            <p:cTn id="279" dur="1000" fill="hold"/>
                                            <p:tgtEl>
                                              <p:spTgt spid="125"/>
                                            </p:tgtEl>
                                            <p:attrNameLst>
                                              <p:attrName>style.rotation</p:attrName>
                                            </p:attrNameLst>
                                          </p:cBhvr>
                                          <p:tavLst>
                                            <p:tav tm="0">
                                              <p:val>
                                                <p:fltVal val="90"/>
                                              </p:val>
                                            </p:tav>
                                            <p:tav tm="100000">
                                              <p:val>
                                                <p:fltVal val="0"/>
                                              </p:val>
                                            </p:tav>
                                          </p:tavLst>
                                        </p:anim>
                                        <p:animEffect transition="in" filter="fade">
                                          <p:cBhvr>
                                            <p:cTn id="280" dur="1000"/>
                                            <p:tgtEl>
                                              <p:spTgt spid="125"/>
                                            </p:tgtEl>
                                          </p:cBhvr>
                                        </p:animEffect>
                                      </p:childTnLst>
                                    </p:cTn>
                                  </p:par>
                                </p:childTnLst>
                              </p:cTn>
                            </p:par>
                            <p:par>
                              <p:cTn id="281" fill="hold">
                                <p:stCondLst>
                                  <p:cond delay="6000"/>
                                </p:stCondLst>
                                <p:childTnLst>
                                  <p:par>
                                    <p:cTn id="282" presetID="2" presetClass="entr" presetSubtype="1" fill="hold" grpId="0" nodeType="afterEffect">
                                      <p:stCondLst>
                                        <p:cond delay="0"/>
                                      </p:stCondLst>
                                      <p:childTnLst>
                                        <p:set>
                                          <p:cBhvr>
                                            <p:cTn id="283" dur="1" fill="hold">
                                              <p:stCondLst>
                                                <p:cond delay="0"/>
                                              </p:stCondLst>
                                            </p:cTn>
                                            <p:tgtEl>
                                              <p:spTgt spid="129"/>
                                            </p:tgtEl>
                                            <p:attrNameLst>
                                              <p:attrName>style.visibility</p:attrName>
                                            </p:attrNameLst>
                                          </p:cBhvr>
                                          <p:to>
                                            <p:strVal val="visible"/>
                                          </p:to>
                                        </p:set>
                                        <p:anim calcmode="lin" valueType="num">
                                          <p:cBhvr additive="base">
                                            <p:cTn id="284" dur="300" fill="hold"/>
                                            <p:tgtEl>
                                              <p:spTgt spid="129"/>
                                            </p:tgtEl>
                                            <p:attrNameLst>
                                              <p:attrName>ppt_x</p:attrName>
                                            </p:attrNameLst>
                                          </p:cBhvr>
                                          <p:tavLst>
                                            <p:tav tm="0">
                                              <p:val>
                                                <p:strVal val="#ppt_x"/>
                                              </p:val>
                                            </p:tav>
                                            <p:tav tm="100000">
                                              <p:val>
                                                <p:strVal val="#ppt_x"/>
                                              </p:val>
                                            </p:tav>
                                          </p:tavLst>
                                        </p:anim>
                                        <p:anim calcmode="lin" valueType="num">
                                          <p:cBhvr additive="base">
                                            <p:cTn id="285" dur="300" fill="hold"/>
                                            <p:tgtEl>
                                              <p:spTgt spid="129"/>
                                            </p:tgtEl>
                                            <p:attrNameLst>
                                              <p:attrName>ppt_y</p:attrName>
                                            </p:attrNameLst>
                                          </p:cBhvr>
                                          <p:tavLst>
                                            <p:tav tm="0">
                                              <p:val>
                                                <p:strVal val="0-#ppt_h/2"/>
                                              </p:val>
                                            </p:tav>
                                            <p:tav tm="100000">
                                              <p:val>
                                                <p:strVal val="#ppt_y"/>
                                              </p:val>
                                            </p:tav>
                                          </p:tavLst>
                                        </p:anim>
                                      </p:childTnLst>
                                    </p:cTn>
                                  </p:par>
                                </p:childTnLst>
                              </p:cTn>
                            </p:par>
                            <p:par>
                              <p:cTn id="286" fill="hold">
                                <p:stCondLst>
                                  <p:cond delay="6500"/>
                                </p:stCondLst>
                                <p:childTnLst>
                                  <p:par>
                                    <p:cTn id="287" presetID="56" presetClass="entr" presetSubtype="0" fill="hold" grpId="0" nodeType="afterEffect">
                                      <p:stCondLst>
                                        <p:cond delay="0"/>
                                      </p:stCondLst>
                                      <p:iterate type="lt">
                                        <p:tmPct val="10000"/>
                                      </p:iterate>
                                      <p:childTnLst>
                                        <p:set>
                                          <p:cBhvr>
                                            <p:cTn id="288" dur="1" fill="hold">
                                              <p:stCondLst>
                                                <p:cond delay="0"/>
                                              </p:stCondLst>
                                            </p:cTn>
                                            <p:tgtEl>
                                              <p:spTgt spid="130"/>
                                            </p:tgtEl>
                                            <p:attrNameLst>
                                              <p:attrName>style.visibility</p:attrName>
                                            </p:attrNameLst>
                                          </p:cBhvr>
                                          <p:to>
                                            <p:strVal val="visible"/>
                                          </p:to>
                                        </p:set>
                                        <p:anim by="(-#ppt_w*2)" calcmode="lin" valueType="num">
                                          <p:cBhvr rctx="PPT">
                                            <p:cTn id="289" dur="250" autoRev="1" fill="hold">
                                              <p:stCondLst>
                                                <p:cond delay="0"/>
                                              </p:stCondLst>
                                            </p:cTn>
                                            <p:tgtEl>
                                              <p:spTgt spid="130"/>
                                            </p:tgtEl>
                                            <p:attrNameLst>
                                              <p:attrName>ppt_w</p:attrName>
                                            </p:attrNameLst>
                                          </p:cBhvr>
                                        </p:anim>
                                        <p:anim by="(#ppt_w*0.50)" calcmode="lin" valueType="num">
                                          <p:cBhvr>
                                            <p:cTn id="290" dur="250" decel="50000" autoRev="1" fill="hold">
                                              <p:stCondLst>
                                                <p:cond delay="0"/>
                                              </p:stCondLst>
                                            </p:cTn>
                                            <p:tgtEl>
                                              <p:spTgt spid="130"/>
                                            </p:tgtEl>
                                            <p:attrNameLst>
                                              <p:attrName>ppt_x</p:attrName>
                                            </p:attrNameLst>
                                          </p:cBhvr>
                                        </p:anim>
                                        <p:anim from="(-#ppt_h/2)" to="(#ppt_y)" calcmode="lin" valueType="num">
                                          <p:cBhvr>
                                            <p:cTn id="291" dur="500" fill="hold">
                                              <p:stCondLst>
                                                <p:cond delay="0"/>
                                              </p:stCondLst>
                                            </p:cTn>
                                            <p:tgtEl>
                                              <p:spTgt spid="130"/>
                                            </p:tgtEl>
                                            <p:attrNameLst>
                                              <p:attrName>ppt_y</p:attrName>
                                            </p:attrNameLst>
                                          </p:cBhvr>
                                        </p:anim>
                                        <p:animRot by="21600000">
                                          <p:cBhvr>
                                            <p:cTn id="292" dur="500" fill="hold">
                                              <p:stCondLst>
                                                <p:cond delay="0"/>
                                              </p:stCondLst>
                                            </p:cTn>
                                            <p:tgtEl>
                                              <p:spTgt spid="130"/>
                                            </p:tgtEl>
                                            <p:attrNameLst>
                                              <p:attrName>r</p:attrName>
                                            </p:attrNameLst>
                                          </p:cBhvr>
                                        </p:animRot>
                                      </p:childTnLst>
                                    </p:cTn>
                                  </p:par>
                                </p:childTnLst>
                              </p:cTn>
                            </p:par>
                            <p:par>
                              <p:cTn id="293" fill="hold">
                                <p:stCondLst>
                                  <p:cond delay="7050"/>
                                </p:stCondLst>
                                <p:childTnLst>
                                  <p:par>
                                    <p:cTn id="294" presetID="22" presetClass="entr" presetSubtype="8" fill="hold" grpId="0" nodeType="afterEffect">
                                      <p:stCondLst>
                                        <p:cond delay="0"/>
                                      </p:stCondLst>
                                      <p:childTnLst>
                                        <p:set>
                                          <p:cBhvr>
                                            <p:cTn id="295" dur="1" fill="hold">
                                              <p:stCondLst>
                                                <p:cond delay="0"/>
                                              </p:stCondLst>
                                            </p:cTn>
                                            <p:tgtEl>
                                              <p:spTgt spid="5"/>
                                            </p:tgtEl>
                                            <p:attrNameLst>
                                              <p:attrName>style.visibility</p:attrName>
                                            </p:attrNameLst>
                                          </p:cBhvr>
                                          <p:to>
                                            <p:strVal val="visible"/>
                                          </p:to>
                                        </p:set>
                                        <p:animEffect transition="in" filter="wipe(left)">
                                          <p:cBhvr>
                                            <p:cTn id="296" dur="500"/>
                                            <p:tgtEl>
                                              <p:spTgt spid="5"/>
                                            </p:tgtEl>
                                          </p:cBhvr>
                                        </p:animEffect>
                                      </p:childTnLst>
                                    </p:cTn>
                                  </p:par>
                                  <p:par>
                                    <p:cTn id="297" presetID="22" presetClass="entr" presetSubtype="8" fill="hold" grpId="0" nodeType="withEffect">
                                      <p:stCondLst>
                                        <p:cond delay="0"/>
                                      </p:stCondLst>
                                      <p:childTnLst>
                                        <p:set>
                                          <p:cBhvr>
                                            <p:cTn id="298" dur="1" fill="hold">
                                              <p:stCondLst>
                                                <p:cond delay="0"/>
                                              </p:stCondLst>
                                            </p:cTn>
                                            <p:tgtEl>
                                              <p:spTgt spid="6"/>
                                            </p:tgtEl>
                                            <p:attrNameLst>
                                              <p:attrName>style.visibility</p:attrName>
                                            </p:attrNameLst>
                                          </p:cBhvr>
                                          <p:to>
                                            <p:strVal val="visible"/>
                                          </p:to>
                                        </p:set>
                                        <p:animEffect transition="in" filter="wipe(left)">
                                          <p:cBhvr>
                                            <p:cTn id="29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4" grpId="0" animBg="1"/>
          <p:bldP spid="84" grpId="1" animBg="1"/>
          <p:bldP spid="77" grpId="0"/>
          <p:bldP spid="4" grpId="0" animBg="1"/>
          <p:bldP spid="43" grpId="0" animBg="1"/>
          <p:bldP spid="78" grpId="0" animBg="1"/>
          <p:bldP spid="79" grpId="0" animBg="1"/>
          <p:bldP spid="80"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5" grpId="0"/>
          <p:bldP spid="116" grpId="0"/>
          <p:bldP spid="117" grpId="0"/>
          <p:bldP spid="118" grpId="0"/>
          <p:bldP spid="123" grpId="0" animBg="1"/>
          <p:bldP spid="124" grpId="0" animBg="1"/>
          <p:bldP spid="125" grpId="0" animBg="1"/>
          <p:bldP spid="126" grpId="0"/>
          <p:bldP spid="127" grpId="0"/>
          <p:bldP spid="128" grpId="0"/>
          <p:bldP spid="129" grpId="0" animBg="1"/>
          <p:bldP spid="130" grpId="0"/>
          <p:bldP spid="6"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77" name="TextBox 76"/>
          <p:cNvSpPr txBox="1"/>
          <p:nvPr/>
        </p:nvSpPr>
        <p:spPr>
          <a:xfrm>
            <a:off x="477742" y="159025"/>
            <a:ext cx="1800469" cy="369320"/>
          </a:xfrm>
          <a:prstGeom prst="rect">
            <a:avLst/>
          </a:prstGeom>
          <a:noFill/>
        </p:spPr>
        <p:txBody>
          <a:bodyPr wrap="none" lIns="91428" tIns="45714" rIns="91428" bIns="45714" rtlCol="0">
            <a:spAutoFit/>
          </a:bodyPr>
          <a:lstStyle/>
          <a:p>
            <a:r>
              <a:rPr lang="zh-CN" altLang="en-US" dirty="0">
                <a:solidFill>
                  <a:schemeClr val="accent2"/>
                </a:solidFill>
                <a:latin typeface="微软雅黑" panose="020B0503020204020204" pitchFamily="34" charset="-122"/>
                <a:ea typeface="微软雅黑" panose="020B0503020204020204" pitchFamily="34" charset="-122"/>
              </a:rPr>
              <a:t>与去年同期比较</a:t>
            </a:r>
            <a:endParaRPr lang="zh-CN" altLang="en-US" dirty="0">
              <a:solidFill>
                <a:schemeClr val="accent2"/>
              </a:solidFill>
              <a:latin typeface="微软雅黑" panose="020B0503020204020204" pitchFamily="34" charset="-122"/>
              <a:ea typeface="微软雅黑" panose="020B0503020204020204" pitchFamily="34" charset="-122"/>
            </a:endParaRPr>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cxnSp>
        <p:nvCxnSpPr>
          <p:cNvPr id="41" name="直接连接符 40"/>
          <p:cNvCxnSpPr/>
          <p:nvPr/>
        </p:nvCxnSpPr>
        <p:spPr bwMode="auto">
          <a:xfrm>
            <a:off x="5782071" y="1052736"/>
            <a:ext cx="0" cy="1944216"/>
          </a:xfrm>
          <a:prstGeom prst="line">
            <a:avLst/>
          </a:prstGeom>
          <a:solidFill>
            <a:schemeClr val="accent1"/>
          </a:solidFill>
          <a:ln w="9525"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2" name="直接连接符 41"/>
          <p:cNvCxnSpPr/>
          <p:nvPr/>
        </p:nvCxnSpPr>
        <p:spPr bwMode="auto">
          <a:xfrm>
            <a:off x="5782071" y="3910236"/>
            <a:ext cx="0" cy="1944216"/>
          </a:xfrm>
          <a:prstGeom prst="line">
            <a:avLst/>
          </a:prstGeom>
          <a:solidFill>
            <a:schemeClr val="accent1"/>
          </a:solidFill>
          <a:ln w="9525"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3" name="椭圆 42"/>
          <p:cNvSpPr/>
          <p:nvPr/>
        </p:nvSpPr>
        <p:spPr bwMode="auto">
          <a:xfrm>
            <a:off x="5235971" y="2818036"/>
            <a:ext cx="1092200" cy="1092200"/>
          </a:xfrm>
          <a:prstGeom prst="ellipse">
            <a:avLst/>
          </a:prstGeom>
          <a:solidFill>
            <a:schemeClr val="bg1"/>
          </a:solidFill>
          <a:ln w="9525" cap="flat" cmpd="sng" algn="ctr">
            <a:solidFill>
              <a:srgbClr val="F8F8F8"/>
            </a:solid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78" name="TextBox 77"/>
          <p:cNvSpPr txBox="1"/>
          <p:nvPr/>
        </p:nvSpPr>
        <p:spPr>
          <a:xfrm>
            <a:off x="2239427" y="1556794"/>
            <a:ext cx="2358338" cy="400111"/>
          </a:xfrm>
          <a:prstGeom prst="rect">
            <a:avLst/>
          </a:prstGeom>
          <a:noFill/>
        </p:spPr>
        <p:txBody>
          <a:bodyPr wrap="none" lIns="91428" tIns="45714" rIns="91428" bIns="45714" rtlCol="0">
            <a:spAutoFit/>
          </a:bodyPr>
          <a:lstStyle/>
          <a:p>
            <a:pPr algn="r"/>
            <a:r>
              <a:rPr lang="en-US" altLang="zh-CN" sz="2000" b="1" dirty="0">
                <a:latin typeface="+mn-ea"/>
                <a:ea typeface="+mn-ea"/>
              </a:rPr>
              <a:t>2013</a:t>
            </a:r>
            <a:r>
              <a:rPr lang="zh-CN" altLang="en-US" sz="2000" b="1" dirty="0">
                <a:latin typeface="+mn-ea"/>
                <a:ea typeface="+mn-ea"/>
              </a:rPr>
              <a:t>年上半年情况</a:t>
            </a:r>
            <a:endParaRPr lang="zh-CN" altLang="en-US" sz="2000" b="1" dirty="0">
              <a:latin typeface="+mn-ea"/>
              <a:ea typeface="+mn-ea"/>
            </a:endParaRPr>
          </a:p>
        </p:txBody>
      </p:sp>
      <p:sp>
        <p:nvSpPr>
          <p:cNvPr id="79" name="TextBox 78"/>
          <p:cNvSpPr txBox="1"/>
          <p:nvPr/>
        </p:nvSpPr>
        <p:spPr>
          <a:xfrm>
            <a:off x="6862119" y="1556794"/>
            <a:ext cx="2358338" cy="400111"/>
          </a:xfrm>
          <a:prstGeom prst="rect">
            <a:avLst/>
          </a:prstGeom>
          <a:noFill/>
        </p:spPr>
        <p:txBody>
          <a:bodyPr wrap="none" lIns="91428" tIns="45714" rIns="91428" bIns="45714" rtlCol="0">
            <a:spAutoFit/>
          </a:bodyPr>
          <a:lstStyle/>
          <a:p>
            <a:r>
              <a:rPr lang="en-US" altLang="zh-CN" sz="2000" b="1" dirty="0">
                <a:latin typeface="+mn-ea"/>
                <a:ea typeface="+mn-ea"/>
              </a:rPr>
              <a:t>2014</a:t>
            </a:r>
            <a:r>
              <a:rPr lang="zh-CN" altLang="en-US" sz="2000" b="1" dirty="0">
                <a:latin typeface="+mn-ea"/>
                <a:ea typeface="+mn-ea"/>
              </a:rPr>
              <a:t>年上半年情况</a:t>
            </a:r>
            <a:endParaRPr lang="zh-CN" altLang="en-US" sz="2000" b="1" dirty="0">
              <a:latin typeface="+mn-ea"/>
              <a:ea typeface="+mn-ea"/>
            </a:endParaRPr>
          </a:p>
        </p:txBody>
      </p:sp>
      <p:sp>
        <p:nvSpPr>
          <p:cNvPr id="80" name="TextBox 79"/>
          <p:cNvSpPr txBox="1"/>
          <p:nvPr/>
        </p:nvSpPr>
        <p:spPr>
          <a:xfrm>
            <a:off x="1020120" y="2024846"/>
            <a:ext cx="3638103" cy="923318"/>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这里输入简要文字说明</a:t>
            </a:r>
            <a:r>
              <a:rPr lang="zh-CN" altLang="en-US" dirty="0">
                <a:solidFill>
                  <a:schemeClr val="tx2"/>
                </a:solidFill>
                <a:latin typeface="+mn-ea"/>
                <a:ea typeface="+mn-ea"/>
              </a:rPr>
              <a:t>这里输入简要文字</a:t>
            </a:r>
            <a:r>
              <a:rPr lang="zh-CN" altLang="en-US" dirty="0" smtClean="0">
                <a:solidFill>
                  <a:schemeClr val="tx2"/>
                </a:solidFill>
                <a:latin typeface="+mn-ea"/>
                <a:ea typeface="+mn-ea"/>
              </a:rPr>
              <a:t>说明</a:t>
            </a:r>
            <a:r>
              <a:rPr lang="zh-CN" altLang="en-US" dirty="0">
                <a:solidFill>
                  <a:schemeClr val="tx2"/>
                </a:solidFill>
                <a:latin typeface="+mn-ea"/>
                <a:ea typeface="+mn-ea"/>
              </a:rPr>
              <a:t>这里输入简要文字说明</a:t>
            </a:r>
            <a:endParaRPr lang="zh-CN" altLang="en-US" dirty="0">
              <a:solidFill>
                <a:schemeClr val="tx2"/>
              </a:solidFill>
              <a:latin typeface="+mn-ea"/>
              <a:ea typeface="+mn-ea"/>
            </a:endParaRPr>
          </a:p>
          <a:p>
            <a:r>
              <a:rPr lang="zh-CN" altLang="en-US" dirty="0">
                <a:solidFill>
                  <a:schemeClr val="tx2"/>
                </a:solidFill>
                <a:latin typeface="+mn-ea"/>
                <a:ea typeface="+mn-ea"/>
              </a:rPr>
              <a:t>这里输入简要文字</a:t>
            </a:r>
            <a:r>
              <a:rPr lang="zh-CN" altLang="en-US" dirty="0" smtClean="0">
                <a:solidFill>
                  <a:schemeClr val="tx2"/>
                </a:solidFill>
                <a:latin typeface="+mn-ea"/>
                <a:ea typeface="+mn-ea"/>
              </a:rPr>
              <a:t>说明</a:t>
            </a:r>
            <a:endParaRPr lang="zh-CN" altLang="en-US" dirty="0">
              <a:solidFill>
                <a:schemeClr val="tx2"/>
              </a:solidFill>
              <a:latin typeface="+mn-ea"/>
              <a:ea typeface="+mn-ea"/>
            </a:endParaRPr>
          </a:p>
        </p:txBody>
      </p:sp>
      <p:sp>
        <p:nvSpPr>
          <p:cNvPr id="81" name="TextBox 80"/>
          <p:cNvSpPr txBox="1"/>
          <p:nvPr/>
        </p:nvSpPr>
        <p:spPr>
          <a:xfrm>
            <a:off x="6862120" y="2024846"/>
            <a:ext cx="3638103" cy="923318"/>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这里输入简要文字说明</a:t>
            </a:r>
            <a:r>
              <a:rPr lang="zh-CN" altLang="en-US" dirty="0">
                <a:solidFill>
                  <a:schemeClr val="tx2"/>
                </a:solidFill>
                <a:latin typeface="+mn-ea"/>
                <a:ea typeface="+mn-ea"/>
              </a:rPr>
              <a:t>这里输入简要文字</a:t>
            </a:r>
            <a:r>
              <a:rPr lang="zh-CN" altLang="en-US" dirty="0" smtClean="0">
                <a:solidFill>
                  <a:schemeClr val="tx2"/>
                </a:solidFill>
                <a:latin typeface="+mn-ea"/>
                <a:ea typeface="+mn-ea"/>
              </a:rPr>
              <a:t>说明</a:t>
            </a:r>
            <a:r>
              <a:rPr lang="zh-CN" altLang="en-US" dirty="0">
                <a:solidFill>
                  <a:schemeClr val="tx2"/>
                </a:solidFill>
                <a:latin typeface="+mn-ea"/>
                <a:ea typeface="+mn-ea"/>
              </a:rPr>
              <a:t>这里输入简要文字说明</a:t>
            </a:r>
            <a:endParaRPr lang="zh-CN" altLang="en-US" dirty="0">
              <a:solidFill>
                <a:schemeClr val="tx2"/>
              </a:solidFill>
              <a:latin typeface="+mn-ea"/>
              <a:ea typeface="+mn-ea"/>
            </a:endParaRPr>
          </a:p>
          <a:p>
            <a:r>
              <a:rPr lang="zh-CN" altLang="en-US" dirty="0">
                <a:solidFill>
                  <a:schemeClr val="tx2"/>
                </a:solidFill>
                <a:latin typeface="+mn-ea"/>
                <a:ea typeface="+mn-ea"/>
              </a:rPr>
              <a:t>这里输入简要文字</a:t>
            </a:r>
            <a:r>
              <a:rPr lang="zh-CN" altLang="en-US" dirty="0" smtClean="0">
                <a:solidFill>
                  <a:schemeClr val="tx2"/>
                </a:solidFill>
                <a:latin typeface="+mn-ea"/>
                <a:ea typeface="+mn-ea"/>
              </a:rPr>
              <a:t>说明</a:t>
            </a:r>
            <a:endParaRPr lang="zh-CN" altLang="en-US" dirty="0">
              <a:solidFill>
                <a:schemeClr val="tx2"/>
              </a:solidFill>
              <a:latin typeface="+mn-ea"/>
              <a:ea typeface="+mn-ea"/>
            </a:endParaRPr>
          </a:p>
        </p:txBody>
      </p:sp>
      <p:sp>
        <p:nvSpPr>
          <p:cNvPr id="82" name="矩形 81"/>
          <p:cNvSpPr/>
          <p:nvPr/>
        </p:nvSpPr>
        <p:spPr bwMode="auto">
          <a:xfrm>
            <a:off x="2359718" y="3364136"/>
            <a:ext cx="2149818" cy="352896"/>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algn="r" defTabSz="913765"/>
            <a:r>
              <a:rPr lang="zh-CN" altLang="en-US" sz="1700" dirty="0">
                <a:solidFill>
                  <a:srgbClr val="F8F8F8"/>
                </a:solidFill>
                <a:latin typeface="+mn-ea"/>
                <a:ea typeface="+mn-ea"/>
              </a:rPr>
              <a:t>计划完成：</a:t>
            </a:r>
            <a:r>
              <a:rPr lang="en-US" altLang="zh-CN" sz="1700" dirty="0">
                <a:solidFill>
                  <a:srgbClr val="F8F8F8"/>
                </a:solidFill>
                <a:latin typeface="+mn-ea"/>
                <a:ea typeface="+mn-ea"/>
              </a:rPr>
              <a:t>56%</a:t>
            </a:r>
            <a:endParaRPr lang="zh-CN" altLang="en-US" sz="1700" dirty="0">
              <a:solidFill>
                <a:srgbClr val="F8F8F8"/>
              </a:solidFill>
              <a:latin typeface="+mn-ea"/>
              <a:ea typeface="+mn-ea"/>
            </a:endParaRPr>
          </a:p>
        </p:txBody>
      </p:sp>
      <p:sp>
        <p:nvSpPr>
          <p:cNvPr id="85" name="矩形 84"/>
          <p:cNvSpPr/>
          <p:nvPr/>
        </p:nvSpPr>
        <p:spPr bwMode="auto">
          <a:xfrm>
            <a:off x="1489869" y="3808636"/>
            <a:ext cx="3019666" cy="352896"/>
          </a:xfrm>
          <a:prstGeom prst="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algn="r"/>
            <a:r>
              <a:rPr lang="zh-CN" altLang="en-US" dirty="0" smtClean="0">
                <a:solidFill>
                  <a:srgbClr val="F8F8F8"/>
                </a:solidFill>
                <a:latin typeface="+mn-ea"/>
                <a:ea typeface="+mn-ea"/>
              </a:rPr>
              <a:t>实际完成数：</a:t>
            </a:r>
            <a:r>
              <a:rPr lang="en-US" altLang="zh-CN" dirty="0" smtClean="0">
                <a:solidFill>
                  <a:srgbClr val="F8F8F8"/>
                </a:solidFill>
                <a:latin typeface="+mn-ea"/>
                <a:ea typeface="+mn-ea"/>
              </a:rPr>
              <a:t>790.2</a:t>
            </a:r>
            <a:r>
              <a:rPr lang="zh-CN" altLang="en-US" dirty="0" smtClean="0">
                <a:solidFill>
                  <a:srgbClr val="F8F8F8"/>
                </a:solidFill>
                <a:latin typeface="+mn-ea"/>
                <a:ea typeface="+mn-ea"/>
              </a:rPr>
              <a:t>万</a:t>
            </a:r>
            <a:endParaRPr lang="zh-CN" altLang="en-US" dirty="0">
              <a:solidFill>
                <a:srgbClr val="F8F8F8"/>
              </a:solidFill>
              <a:latin typeface="+mn-ea"/>
              <a:ea typeface="+mn-ea"/>
            </a:endParaRPr>
          </a:p>
        </p:txBody>
      </p:sp>
      <p:sp>
        <p:nvSpPr>
          <p:cNvPr id="86" name="矩形 85"/>
          <p:cNvSpPr/>
          <p:nvPr/>
        </p:nvSpPr>
        <p:spPr bwMode="auto">
          <a:xfrm>
            <a:off x="1921917" y="4303936"/>
            <a:ext cx="2587618" cy="352896"/>
          </a:xfrm>
          <a:prstGeom prst="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algn="r"/>
            <a:r>
              <a:rPr lang="zh-CN" altLang="en-US" dirty="0" smtClean="0">
                <a:solidFill>
                  <a:srgbClr val="F8F8F8"/>
                </a:solidFill>
                <a:latin typeface="+mn-ea"/>
                <a:ea typeface="+mn-ea"/>
              </a:rPr>
              <a:t>回款数：</a:t>
            </a:r>
            <a:r>
              <a:rPr lang="en-US" altLang="zh-CN" dirty="0" smtClean="0">
                <a:solidFill>
                  <a:srgbClr val="F8F8F8"/>
                </a:solidFill>
                <a:latin typeface="+mn-ea"/>
                <a:ea typeface="+mn-ea"/>
              </a:rPr>
              <a:t>640</a:t>
            </a:r>
            <a:r>
              <a:rPr lang="zh-CN" altLang="en-US" dirty="0" smtClean="0">
                <a:solidFill>
                  <a:srgbClr val="F8F8F8"/>
                </a:solidFill>
                <a:latin typeface="+mn-ea"/>
                <a:ea typeface="+mn-ea"/>
              </a:rPr>
              <a:t>万</a:t>
            </a:r>
            <a:endParaRPr lang="zh-CN" altLang="en-US" sz="1700" dirty="0">
              <a:latin typeface="+mn-ea"/>
              <a:ea typeface="+mn-ea"/>
            </a:endParaRPr>
          </a:p>
        </p:txBody>
      </p:sp>
      <p:sp>
        <p:nvSpPr>
          <p:cNvPr id="87" name="矩形 86"/>
          <p:cNvSpPr/>
          <p:nvPr/>
        </p:nvSpPr>
        <p:spPr bwMode="auto">
          <a:xfrm>
            <a:off x="2425973" y="4797152"/>
            <a:ext cx="2083562" cy="352896"/>
          </a:xfrm>
          <a:prstGeom prst="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algn="r"/>
            <a:r>
              <a:rPr lang="zh-CN" altLang="en-US" dirty="0" smtClean="0">
                <a:solidFill>
                  <a:srgbClr val="F8F8F8"/>
                </a:solidFill>
                <a:latin typeface="+mn-ea"/>
                <a:ea typeface="+mn-ea"/>
              </a:rPr>
              <a:t>您的文</a:t>
            </a:r>
            <a:r>
              <a:rPr lang="zh-CN" altLang="en-US" dirty="0">
                <a:solidFill>
                  <a:srgbClr val="F8F8F8"/>
                </a:solidFill>
                <a:latin typeface="+mn-ea"/>
                <a:ea typeface="+mn-ea"/>
              </a:rPr>
              <a:t>字</a:t>
            </a:r>
            <a:endParaRPr lang="zh-CN" altLang="en-US" dirty="0">
              <a:latin typeface="+mn-ea"/>
              <a:ea typeface="+mn-ea"/>
            </a:endParaRPr>
          </a:p>
        </p:txBody>
      </p:sp>
      <p:sp>
        <p:nvSpPr>
          <p:cNvPr id="88" name="矩形 87"/>
          <p:cNvSpPr/>
          <p:nvPr/>
        </p:nvSpPr>
        <p:spPr bwMode="auto">
          <a:xfrm>
            <a:off x="7002323" y="3364136"/>
            <a:ext cx="2336418" cy="352896"/>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r>
              <a:rPr lang="zh-CN" altLang="en-US" dirty="0">
                <a:solidFill>
                  <a:srgbClr val="F8F8F8"/>
                </a:solidFill>
                <a:latin typeface="+mn-ea"/>
                <a:ea typeface="+mn-ea"/>
              </a:rPr>
              <a:t>计划完成</a:t>
            </a:r>
            <a:r>
              <a:rPr lang="zh-CN" altLang="en-US" dirty="0" smtClean="0">
                <a:solidFill>
                  <a:srgbClr val="F8F8F8"/>
                </a:solidFill>
                <a:latin typeface="+mn-ea"/>
                <a:ea typeface="+mn-ea"/>
              </a:rPr>
              <a:t>：</a:t>
            </a:r>
            <a:r>
              <a:rPr lang="en-US" altLang="zh-CN" dirty="0" smtClean="0">
                <a:solidFill>
                  <a:srgbClr val="F8F8F8"/>
                </a:solidFill>
                <a:latin typeface="+mn-ea"/>
                <a:ea typeface="+mn-ea"/>
              </a:rPr>
              <a:t>61%</a:t>
            </a:r>
            <a:endParaRPr lang="zh-CN" altLang="en-US" dirty="0">
              <a:solidFill>
                <a:srgbClr val="F8F8F8"/>
              </a:solidFill>
              <a:latin typeface="+mn-ea"/>
              <a:ea typeface="+mn-ea"/>
            </a:endParaRPr>
          </a:p>
          <a:p>
            <a:pPr defTabSz="913765"/>
            <a:endParaRPr lang="zh-CN" altLang="en-US" sz="1700" dirty="0">
              <a:latin typeface="+mn-ea"/>
              <a:ea typeface="+mn-ea"/>
            </a:endParaRPr>
          </a:p>
        </p:txBody>
      </p:sp>
      <p:sp>
        <p:nvSpPr>
          <p:cNvPr id="89" name="矩形 88"/>
          <p:cNvSpPr/>
          <p:nvPr/>
        </p:nvSpPr>
        <p:spPr bwMode="auto">
          <a:xfrm>
            <a:off x="7014369" y="3808636"/>
            <a:ext cx="3485852" cy="352896"/>
          </a:xfrm>
          <a:prstGeom prst="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r>
              <a:rPr lang="zh-CN" altLang="en-US" dirty="0">
                <a:solidFill>
                  <a:srgbClr val="F8F8F8"/>
                </a:solidFill>
                <a:latin typeface="+mn-ea"/>
                <a:ea typeface="+mn-ea"/>
              </a:rPr>
              <a:t>实际完成数</a:t>
            </a:r>
            <a:r>
              <a:rPr lang="zh-CN" altLang="en-US" dirty="0" smtClean="0">
                <a:solidFill>
                  <a:srgbClr val="F8F8F8"/>
                </a:solidFill>
                <a:latin typeface="+mn-ea"/>
                <a:ea typeface="+mn-ea"/>
              </a:rPr>
              <a:t>：</a:t>
            </a:r>
            <a:r>
              <a:rPr lang="en-US" altLang="zh-CN" dirty="0" smtClean="0">
                <a:solidFill>
                  <a:srgbClr val="F8F8F8"/>
                </a:solidFill>
                <a:latin typeface="+mn-ea"/>
                <a:ea typeface="+mn-ea"/>
              </a:rPr>
              <a:t>845.2</a:t>
            </a:r>
            <a:r>
              <a:rPr lang="zh-CN" altLang="en-US" dirty="0">
                <a:solidFill>
                  <a:srgbClr val="F8F8F8"/>
                </a:solidFill>
                <a:latin typeface="+mn-ea"/>
                <a:ea typeface="+mn-ea"/>
              </a:rPr>
              <a:t>万</a:t>
            </a:r>
            <a:endParaRPr lang="zh-CN" altLang="en-US" dirty="0">
              <a:solidFill>
                <a:srgbClr val="F8F8F8"/>
              </a:solidFill>
              <a:latin typeface="+mn-ea"/>
              <a:ea typeface="+mn-ea"/>
            </a:endParaRPr>
          </a:p>
          <a:p>
            <a:pPr defTabSz="913765"/>
            <a:endParaRPr lang="zh-CN" altLang="en-US" sz="1700" dirty="0">
              <a:latin typeface="+mn-ea"/>
              <a:ea typeface="+mn-ea"/>
            </a:endParaRPr>
          </a:p>
        </p:txBody>
      </p:sp>
      <p:sp>
        <p:nvSpPr>
          <p:cNvPr id="90" name="矩形 89"/>
          <p:cNvSpPr/>
          <p:nvPr/>
        </p:nvSpPr>
        <p:spPr bwMode="auto">
          <a:xfrm>
            <a:off x="7014369" y="4303936"/>
            <a:ext cx="1820316" cy="352896"/>
          </a:xfrm>
          <a:prstGeom prst="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r>
              <a:rPr lang="zh-CN" altLang="en-US" dirty="0">
                <a:solidFill>
                  <a:srgbClr val="F8F8F8"/>
                </a:solidFill>
                <a:latin typeface="+mn-ea"/>
                <a:ea typeface="+mn-ea"/>
              </a:rPr>
              <a:t>回款数</a:t>
            </a:r>
            <a:r>
              <a:rPr lang="zh-CN" altLang="en-US" dirty="0" smtClean="0">
                <a:solidFill>
                  <a:srgbClr val="F8F8F8"/>
                </a:solidFill>
                <a:latin typeface="+mn-ea"/>
                <a:ea typeface="+mn-ea"/>
              </a:rPr>
              <a:t>：</a:t>
            </a:r>
            <a:r>
              <a:rPr lang="en-US" altLang="zh-CN" dirty="0" smtClean="0">
                <a:solidFill>
                  <a:srgbClr val="F8F8F8"/>
                </a:solidFill>
                <a:latin typeface="+mn-ea"/>
                <a:ea typeface="+mn-ea"/>
              </a:rPr>
              <a:t>582</a:t>
            </a:r>
            <a:r>
              <a:rPr lang="zh-CN" altLang="en-US" dirty="0" smtClean="0">
                <a:solidFill>
                  <a:srgbClr val="F8F8F8"/>
                </a:solidFill>
                <a:latin typeface="+mn-ea"/>
                <a:ea typeface="+mn-ea"/>
              </a:rPr>
              <a:t>万</a:t>
            </a:r>
            <a:endParaRPr lang="zh-CN" altLang="en-US" dirty="0">
              <a:latin typeface="+mn-ea"/>
              <a:ea typeface="+mn-ea"/>
            </a:endParaRPr>
          </a:p>
          <a:p>
            <a:pPr defTabSz="913765"/>
            <a:endParaRPr lang="zh-CN" altLang="en-US" sz="1700" dirty="0">
              <a:latin typeface="+mn-ea"/>
              <a:ea typeface="+mn-ea"/>
            </a:endParaRPr>
          </a:p>
        </p:txBody>
      </p:sp>
      <p:sp>
        <p:nvSpPr>
          <p:cNvPr id="91" name="矩形 90"/>
          <p:cNvSpPr/>
          <p:nvPr/>
        </p:nvSpPr>
        <p:spPr bwMode="auto">
          <a:xfrm>
            <a:off x="7002323" y="4797152"/>
            <a:ext cx="2480434" cy="352896"/>
          </a:xfrm>
          <a:prstGeom prst="rect">
            <a:avLst/>
          </a:prstGeom>
          <a:solidFill>
            <a:schemeClr val="tx2"/>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r>
              <a:rPr lang="zh-CN" altLang="en-US" dirty="0">
                <a:solidFill>
                  <a:srgbClr val="F8F8F8"/>
                </a:solidFill>
                <a:latin typeface="+mn-ea"/>
                <a:ea typeface="+mn-ea"/>
              </a:rPr>
              <a:t>您的</a:t>
            </a:r>
            <a:r>
              <a:rPr lang="zh-CN" altLang="en-US" dirty="0" smtClean="0">
                <a:solidFill>
                  <a:srgbClr val="F8F8F8"/>
                </a:solidFill>
                <a:latin typeface="+mn-ea"/>
                <a:ea typeface="+mn-ea"/>
              </a:rPr>
              <a:t>文字</a:t>
            </a:r>
            <a:endParaRPr lang="zh-CN" altLang="en-US" dirty="0">
              <a:latin typeface="+mn-ea"/>
              <a:ea typeface="+mn-ea"/>
            </a:endParaRPr>
          </a:p>
        </p:txBody>
      </p:sp>
      <p:sp>
        <p:nvSpPr>
          <p:cNvPr id="92" name="TextBox 91"/>
          <p:cNvSpPr txBox="1"/>
          <p:nvPr/>
        </p:nvSpPr>
        <p:spPr>
          <a:xfrm>
            <a:off x="5371889" y="3018099"/>
            <a:ext cx="867545" cy="707887"/>
          </a:xfrm>
          <a:prstGeom prst="rect">
            <a:avLst/>
          </a:prstGeom>
          <a:noFill/>
        </p:spPr>
        <p:txBody>
          <a:bodyPr wrap="none" lIns="91428" tIns="45714" rIns="91428" bIns="45714" rtlCol="0">
            <a:spAutoFit/>
          </a:bodyPr>
          <a:lstStyle/>
          <a:p>
            <a:r>
              <a:rPr lang="en-US" altLang="zh-CN" sz="4000" dirty="0">
                <a:solidFill>
                  <a:srgbClr val="F8F8F8"/>
                </a:solidFill>
              </a:rPr>
              <a:t>VS</a:t>
            </a:r>
            <a:endParaRPr lang="zh-CN" altLang="en-US" sz="4000" dirty="0">
              <a:solidFill>
                <a:srgbClr val="F8F8F8"/>
              </a:solidFill>
            </a:endParaRPr>
          </a:p>
        </p:txBody>
      </p:sp>
    </p:spTree>
  </p:cSld>
  <p:clrMapOvr>
    <a:masterClrMapping/>
  </p:clrMapOvr>
  <p:transition spd="slow" advTm="6932"/>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40"/>
                                </p:stCondLst>
                                <p:childTnLst>
                                  <p:par>
                                    <p:cTn id="23" presetID="22" presetClass="entr" presetSubtype="1"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wipe(up)">
                                          <p:cBhvr>
                                            <p:cTn id="25" dur="500"/>
                                            <p:tgtEl>
                                              <p:spTgt spid="41"/>
                                            </p:tgtEl>
                                          </p:cBhvr>
                                        </p:animEffect>
                                      </p:childTnLst>
                                    </p:cTn>
                                  </p:par>
                                  <p:par>
                                    <p:cTn id="26" presetID="22" presetClass="entr" presetSubtype="4" fill="hold"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down)">
                                          <p:cBhvr>
                                            <p:cTn id="28" dur="500"/>
                                            <p:tgtEl>
                                              <p:spTgt spid="42"/>
                                            </p:tgtEl>
                                          </p:cBhvr>
                                        </p:animEffect>
                                      </p:childTnLst>
                                    </p:cTn>
                                  </p:par>
                                </p:childTnLst>
                              </p:cTn>
                            </p:par>
                            <p:par>
                              <p:cTn id="29" fill="hold">
                                <p:stCondLst>
                                  <p:cond delay="2440"/>
                                </p:stCondLst>
                                <p:childTnLst>
                                  <p:par>
                                    <p:cTn id="30" presetID="53" presetClass="entr" presetSubtype="16"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cBhvr>
                                            <p:cTn id="32" dur="500" fill="hold"/>
                                            <p:tgtEl>
                                              <p:spTgt spid="43"/>
                                            </p:tgtEl>
                                            <p:attrNameLst>
                                              <p:attrName>ppt_w</p:attrName>
                                            </p:attrNameLst>
                                          </p:cBhvr>
                                          <p:tavLst>
                                            <p:tav tm="0">
                                              <p:val>
                                                <p:fltVal val="0"/>
                                              </p:val>
                                            </p:tav>
                                            <p:tav tm="100000">
                                              <p:val>
                                                <p:strVal val="#ppt_w"/>
                                              </p:val>
                                            </p:tav>
                                          </p:tavLst>
                                        </p:anim>
                                        <p:anim calcmode="lin" valueType="num">
                                          <p:cBhvr>
                                            <p:cTn id="33" dur="500" fill="hold"/>
                                            <p:tgtEl>
                                              <p:spTgt spid="43"/>
                                            </p:tgtEl>
                                            <p:attrNameLst>
                                              <p:attrName>ppt_h</p:attrName>
                                            </p:attrNameLst>
                                          </p:cBhvr>
                                          <p:tavLst>
                                            <p:tav tm="0">
                                              <p:val>
                                                <p:fltVal val="0"/>
                                              </p:val>
                                            </p:tav>
                                            <p:tav tm="100000">
                                              <p:val>
                                                <p:strVal val="#ppt_h"/>
                                              </p:val>
                                            </p:tav>
                                          </p:tavLst>
                                        </p:anim>
                                        <p:animEffect transition="in" filter="fade">
                                          <p:cBhvr>
                                            <p:cTn id="34" dur="500"/>
                                            <p:tgtEl>
                                              <p:spTgt spid="4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2"/>
                                            </p:tgtEl>
                                            <p:attrNameLst>
                                              <p:attrName>style.visibility</p:attrName>
                                            </p:attrNameLst>
                                          </p:cBhvr>
                                          <p:to>
                                            <p:strVal val="visible"/>
                                          </p:to>
                                        </p:set>
                                        <p:anim calcmode="lin" valueType="num">
                                          <p:cBhvr>
                                            <p:cTn id="37" dur="500" fill="hold"/>
                                            <p:tgtEl>
                                              <p:spTgt spid="92"/>
                                            </p:tgtEl>
                                            <p:attrNameLst>
                                              <p:attrName>ppt_w</p:attrName>
                                            </p:attrNameLst>
                                          </p:cBhvr>
                                          <p:tavLst>
                                            <p:tav tm="0">
                                              <p:val>
                                                <p:fltVal val="0"/>
                                              </p:val>
                                            </p:tav>
                                            <p:tav tm="100000">
                                              <p:val>
                                                <p:strVal val="#ppt_w"/>
                                              </p:val>
                                            </p:tav>
                                          </p:tavLst>
                                        </p:anim>
                                        <p:anim calcmode="lin" valueType="num">
                                          <p:cBhvr>
                                            <p:cTn id="38" dur="500" fill="hold"/>
                                            <p:tgtEl>
                                              <p:spTgt spid="92"/>
                                            </p:tgtEl>
                                            <p:attrNameLst>
                                              <p:attrName>ppt_h</p:attrName>
                                            </p:attrNameLst>
                                          </p:cBhvr>
                                          <p:tavLst>
                                            <p:tav tm="0">
                                              <p:val>
                                                <p:fltVal val="0"/>
                                              </p:val>
                                            </p:tav>
                                            <p:tav tm="100000">
                                              <p:val>
                                                <p:strVal val="#ppt_h"/>
                                              </p:val>
                                            </p:tav>
                                          </p:tavLst>
                                        </p:anim>
                                        <p:animEffect transition="in" filter="fade">
                                          <p:cBhvr>
                                            <p:cTn id="39" dur="500"/>
                                            <p:tgtEl>
                                              <p:spTgt spid="92"/>
                                            </p:tgtEl>
                                          </p:cBhvr>
                                        </p:animEffect>
                                      </p:childTnLst>
                                    </p:cTn>
                                  </p:par>
                                </p:childTnLst>
                              </p:cTn>
                            </p:par>
                            <p:par>
                              <p:cTn id="40" fill="hold">
                                <p:stCondLst>
                                  <p:cond delay="2940"/>
                                </p:stCondLst>
                                <p:childTnLst>
                                  <p:par>
                                    <p:cTn id="41" presetID="2" presetClass="entr" presetSubtype="4" fill="hold" grpId="0" nodeType="afterEffect" p14:presetBounceEnd="20000">
                                      <p:stCondLst>
                                        <p:cond delay="0"/>
                                      </p:stCondLst>
                                      <p:childTnLst>
                                        <p:set>
                                          <p:cBhvr>
                                            <p:cTn id="42" dur="1" fill="hold">
                                              <p:stCondLst>
                                                <p:cond delay="0"/>
                                              </p:stCondLst>
                                            </p:cTn>
                                            <p:tgtEl>
                                              <p:spTgt spid="78"/>
                                            </p:tgtEl>
                                            <p:attrNameLst>
                                              <p:attrName>style.visibility</p:attrName>
                                            </p:attrNameLst>
                                          </p:cBhvr>
                                          <p:to>
                                            <p:strVal val="visible"/>
                                          </p:to>
                                        </p:set>
                                        <p:anim calcmode="lin" valueType="num" p14:bounceEnd="20000">
                                          <p:cBhvr additive="base">
                                            <p:cTn id="43" dur="500" fill="hold"/>
                                            <p:tgtEl>
                                              <p:spTgt spid="78"/>
                                            </p:tgtEl>
                                            <p:attrNameLst>
                                              <p:attrName>ppt_x</p:attrName>
                                            </p:attrNameLst>
                                          </p:cBhvr>
                                          <p:tavLst>
                                            <p:tav tm="0">
                                              <p:val>
                                                <p:strVal val="#ppt_x"/>
                                              </p:val>
                                            </p:tav>
                                            <p:tav tm="100000">
                                              <p:val>
                                                <p:strVal val="#ppt_x"/>
                                              </p:val>
                                            </p:tav>
                                          </p:tavLst>
                                        </p:anim>
                                        <p:anim calcmode="lin" valueType="num" p14:bounceEnd="20000">
                                          <p:cBhvr additive="base">
                                            <p:cTn id="44" dur="500" fill="hold"/>
                                            <p:tgtEl>
                                              <p:spTgt spid="7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14:presetBounceEnd="20000">
                                      <p:stCondLst>
                                        <p:cond delay="0"/>
                                      </p:stCondLst>
                                      <p:childTnLst>
                                        <p:set>
                                          <p:cBhvr>
                                            <p:cTn id="46" dur="1" fill="hold">
                                              <p:stCondLst>
                                                <p:cond delay="0"/>
                                              </p:stCondLst>
                                            </p:cTn>
                                            <p:tgtEl>
                                              <p:spTgt spid="79"/>
                                            </p:tgtEl>
                                            <p:attrNameLst>
                                              <p:attrName>style.visibility</p:attrName>
                                            </p:attrNameLst>
                                          </p:cBhvr>
                                          <p:to>
                                            <p:strVal val="visible"/>
                                          </p:to>
                                        </p:set>
                                        <p:anim calcmode="lin" valueType="num" p14:bounceEnd="20000">
                                          <p:cBhvr additive="base">
                                            <p:cTn id="47" dur="500" fill="hold"/>
                                            <p:tgtEl>
                                              <p:spTgt spid="79"/>
                                            </p:tgtEl>
                                            <p:attrNameLst>
                                              <p:attrName>ppt_x</p:attrName>
                                            </p:attrNameLst>
                                          </p:cBhvr>
                                          <p:tavLst>
                                            <p:tav tm="0">
                                              <p:val>
                                                <p:strVal val="#ppt_x"/>
                                              </p:val>
                                            </p:tav>
                                            <p:tav tm="100000">
                                              <p:val>
                                                <p:strVal val="#ppt_x"/>
                                              </p:val>
                                            </p:tav>
                                          </p:tavLst>
                                        </p:anim>
                                        <p:anim calcmode="lin" valueType="num" p14:bounceEnd="20000">
                                          <p:cBhvr additive="base">
                                            <p:cTn id="48" dur="500" fill="hold"/>
                                            <p:tgtEl>
                                              <p:spTgt spid="79"/>
                                            </p:tgtEl>
                                            <p:attrNameLst>
                                              <p:attrName>ppt_y</p:attrName>
                                            </p:attrNameLst>
                                          </p:cBhvr>
                                          <p:tavLst>
                                            <p:tav tm="0">
                                              <p:val>
                                                <p:strVal val="1+#ppt_h/2"/>
                                              </p:val>
                                            </p:tav>
                                            <p:tav tm="100000">
                                              <p:val>
                                                <p:strVal val="#ppt_y"/>
                                              </p:val>
                                            </p:tav>
                                          </p:tavLst>
                                        </p:anim>
                                      </p:childTnLst>
                                    </p:cTn>
                                  </p:par>
                                </p:childTnLst>
                              </p:cTn>
                            </p:par>
                            <p:par>
                              <p:cTn id="49" fill="hold">
                                <p:stCondLst>
                                  <p:cond delay="3440"/>
                                </p:stCondLst>
                                <p:childTnLst>
                                  <p:par>
                                    <p:cTn id="50" presetID="22" presetClass="entr" presetSubtype="1" fill="hold" grpId="0" nodeType="afterEffect">
                                      <p:stCondLst>
                                        <p:cond delay="0"/>
                                      </p:stCondLst>
                                      <p:childTnLst>
                                        <p:set>
                                          <p:cBhvr>
                                            <p:cTn id="51" dur="1" fill="hold">
                                              <p:stCondLst>
                                                <p:cond delay="0"/>
                                              </p:stCondLst>
                                            </p:cTn>
                                            <p:tgtEl>
                                              <p:spTgt spid="80"/>
                                            </p:tgtEl>
                                            <p:attrNameLst>
                                              <p:attrName>style.visibility</p:attrName>
                                            </p:attrNameLst>
                                          </p:cBhvr>
                                          <p:to>
                                            <p:strVal val="visible"/>
                                          </p:to>
                                        </p:set>
                                        <p:animEffect transition="in" filter="wipe(up)">
                                          <p:cBhvr>
                                            <p:cTn id="52" dur="500"/>
                                            <p:tgtEl>
                                              <p:spTgt spid="80"/>
                                            </p:tgtEl>
                                          </p:cBhvr>
                                        </p:animEffect>
                                      </p:childTnLst>
                                    </p:cTn>
                                  </p:par>
                                  <p:par>
                                    <p:cTn id="53" presetID="22" presetClass="entr" presetSubtype="1" fill="hold" grpId="0" nodeType="withEffect">
                                      <p:stCondLst>
                                        <p:cond delay="0"/>
                                      </p:stCondLst>
                                      <p:childTnLst>
                                        <p:set>
                                          <p:cBhvr>
                                            <p:cTn id="54" dur="1" fill="hold">
                                              <p:stCondLst>
                                                <p:cond delay="0"/>
                                              </p:stCondLst>
                                            </p:cTn>
                                            <p:tgtEl>
                                              <p:spTgt spid="81"/>
                                            </p:tgtEl>
                                            <p:attrNameLst>
                                              <p:attrName>style.visibility</p:attrName>
                                            </p:attrNameLst>
                                          </p:cBhvr>
                                          <p:to>
                                            <p:strVal val="visible"/>
                                          </p:to>
                                        </p:set>
                                        <p:animEffect transition="in" filter="wipe(up)">
                                          <p:cBhvr>
                                            <p:cTn id="55" dur="500"/>
                                            <p:tgtEl>
                                              <p:spTgt spid="81"/>
                                            </p:tgtEl>
                                          </p:cBhvr>
                                        </p:animEffect>
                                      </p:childTnLst>
                                    </p:cTn>
                                  </p:par>
                                </p:childTnLst>
                              </p:cTn>
                            </p:par>
                            <p:par>
                              <p:cTn id="56" fill="hold">
                                <p:stCondLst>
                                  <p:cond delay="3940"/>
                                </p:stCondLst>
                                <p:childTnLst>
                                  <p:par>
                                    <p:cTn id="57" presetID="22" presetClass="entr" presetSubtype="2" fill="hold" grpId="0" nodeType="afterEffect">
                                      <p:stCondLst>
                                        <p:cond delay="0"/>
                                      </p:stCondLst>
                                      <p:childTnLst>
                                        <p:set>
                                          <p:cBhvr>
                                            <p:cTn id="58" dur="1" fill="hold">
                                              <p:stCondLst>
                                                <p:cond delay="0"/>
                                              </p:stCondLst>
                                            </p:cTn>
                                            <p:tgtEl>
                                              <p:spTgt spid="82"/>
                                            </p:tgtEl>
                                            <p:attrNameLst>
                                              <p:attrName>style.visibility</p:attrName>
                                            </p:attrNameLst>
                                          </p:cBhvr>
                                          <p:to>
                                            <p:strVal val="visible"/>
                                          </p:to>
                                        </p:set>
                                        <p:animEffect transition="in" filter="wipe(right)">
                                          <p:cBhvr>
                                            <p:cTn id="59" dur="500"/>
                                            <p:tgtEl>
                                              <p:spTgt spid="82"/>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88"/>
                                            </p:tgtEl>
                                            <p:attrNameLst>
                                              <p:attrName>style.visibility</p:attrName>
                                            </p:attrNameLst>
                                          </p:cBhvr>
                                          <p:to>
                                            <p:strVal val="visible"/>
                                          </p:to>
                                        </p:set>
                                        <p:animEffect transition="in" filter="wipe(left)">
                                          <p:cBhvr>
                                            <p:cTn id="62" dur="500"/>
                                            <p:tgtEl>
                                              <p:spTgt spid="88"/>
                                            </p:tgtEl>
                                          </p:cBhvr>
                                        </p:animEffect>
                                      </p:childTnLst>
                                    </p:cTn>
                                  </p:par>
                                </p:childTnLst>
                              </p:cTn>
                            </p:par>
                            <p:par>
                              <p:cTn id="63" fill="hold">
                                <p:stCondLst>
                                  <p:cond delay="4440"/>
                                </p:stCondLst>
                                <p:childTnLst>
                                  <p:par>
                                    <p:cTn id="64" presetID="22" presetClass="entr" presetSubtype="2" fill="hold" grpId="0" nodeType="afterEffect">
                                      <p:stCondLst>
                                        <p:cond delay="0"/>
                                      </p:stCondLst>
                                      <p:childTnLst>
                                        <p:set>
                                          <p:cBhvr>
                                            <p:cTn id="65" dur="1" fill="hold">
                                              <p:stCondLst>
                                                <p:cond delay="0"/>
                                              </p:stCondLst>
                                            </p:cTn>
                                            <p:tgtEl>
                                              <p:spTgt spid="85"/>
                                            </p:tgtEl>
                                            <p:attrNameLst>
                                              <p:attrName>style.visibility</p:attrName>
                                            </p:attrNameLst>
                                          </p:cBhvr>
                                          <p:to>
                                            <p:strVal val="visible"/>
                                          </p:to>
                                        </p:set>
                                        <p:animEffect transition="in" filter="wipe(right)">
                                          <p:cBhvr>
                                            <p:cTn id="66" dur="500"/>
                                            <p:tgtEl>
                                              <p:spTgt spid="85"/>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89"/>
                                            </p:tgtEl>
                                            <p:attrNameLst>
                                              <p:attrName>style.visibility</p:attrName>
                                            </p:attrNameLst>
                                          </p:cBhvr>
                                          <p:to>
                                            <p:strVal val="visible"/>
                                          </p:to>
                                        </p:set>
                                        <p:animEffect transition="in" filter="wipe(left)">
                                          <p:cBhvr>
                                            <p:cTn id="69" dur="500"/>
                                            <p:tgtEl>
                                              <p:spTgt spid="89"/>
                                            </p:tgtEl>
                                          </p:cBhvr>
                                        </p:animEffect>
                                      </p:childTnLst>
                                    </p:cTn>
                                  </p:par>
                                </p:childTnLst>
                              </p:cTn>
                            </p:par>
                            <p:par>
                              <p:cTn id="70" fill="hold">
                                <p:stCondLst>
                                  <p:cond delay="4940"/>
                                </p:stCondLst>
                                <p:childTnLst>
                                  <p:par>
                                    <p:cTn id="71" presetID="22" presetClass="entr" presetSubtype="2" fill="hold" grpId="0" nodeType="afterEffect">
                                      <p:stCondLst>
                                        <p:cond delay="0"/>
                                      </p:stCondLst>
                                      <p:childTnLst>
                                        <p:set>
                                          <p:cBhvr>
                                            <p:cTn id="72" dur="1" fill="hold">
                                              <p:stCondLst>
                                                <p:cond delay="0"/>
                                              </p:stCondLst>
                                            </p:cTn>
                                            <p:tgtEl>
                                              <p:spTgt spid="86"/>
                                            </p:tgtEl>
                                            <p:attrNameLst>
                                              <p:attrName>style.visibility</p:attrName>
                                            </p:attrNameLst>
                                          </p:cBhvr>
                                          <p:to>
                                            <p:strVal val="visible"/>
                                          </p:to>
                                        </p:set>
                                        <p:animEffect transition="in" filter="wipe(right)">
                                          <p:cBhvr>
                                            <p:cTn id="73" dur="500"/>
                                            <p:tgtEl>
                                              <p:spTgt spid="86"/>
                                            </p:tgtEl>
                                          </p:cBhvr>
                                        </p:animEffect>
                                      </p:childTnLst>
                                    </p:cTn>
                                  </p:par>
                                  <p:par>
                                    <p:cTn id="74" presetID="22" presetClass="entr" presetSubtype="8" fill="hold" grpId="0" nodeType="withEffect">
                                      <p:stCondLst>
                                        <p:cond delay="0"/>
                                      </p:stCondLst>
                                      <p:childTnLst>
                                        <p:set>
                                          <p:cBhvr>
                                            <p:cTn id="75" dur="1" fill="hold">
                                              <p:stCondLst>
                                                <p:cond delay="0"/>
                                              </p:stCondLst>
                                            </p:cTn>
                                            <p:tgtEl>
                                              <p:spTgt spid="90"/>
                                            </p:tgtEl>
                                            <p:attrNameLst>
                                              <p:attrName>style.visibility</p:attrName>
                                            </p:attrNameLst>
                                          </p:cBhvr>
                                          <p:to>
                                            <p:strVal val="visible"/>
                                          </p:to>
                                        </p:set>
                                        <p:animEffect transition="in" filter="wipe(left)">
                                          <p:cBhvr>
                                            <p:cTn id="76" dur="500"/>
                                            <p:tgtEl>
                                              <p:spTgt spid="90"/>
                                            </p:tgtEl>
                                          </p:cBhvr>
                                        </p:animEffect>
                                      </p:childTnLst>
                                    </p:cTn>
                                  </p:par>
                                </p:childTnLst>
                              </p:cTn>
                            </p:par>
                            <p:par>
                              <p:cTn id="77" fill="hold">
                                <p:stCondLst>
                                  <p:cond delay="5440"/>
                                </p:stCondLst>
                                <p:childTnLst>
                                  <p:par>
                                    <p:cTn id="78" presetID="22" presetClass="entr" presetSubtype="2" fill="hold" grpId="0" nodeType="afterEffect">
                                      <p:stCondLst>
                                        <p:cond delay="0"/>
                                      </p:stCondLst>
                                      <p:childTnLst>
                                        <p:set>
                                          <p:cBhvr>
                                            <p:cTn id="79" dur="1" fill="hold">
                                              <p:stCondLst>
                                                <p:cond delay="0"/>
                                              </p:stCondLst>
                                            </p:cTn>
                                            <p:tgtEl>
                                              <p:spTgt spid="87"/>
                                            </p:tgtEl>
                                            <p:attrNameLst>
                                              <p:attrName>style.visibility</p:attrName>
                                            </p:attrNameLst>
                                          </p:cBhvr>
                                          <p:to>
                                            <p:strVal val="visible"/>
                                          </p:to>
                                        </p:set>
                                        <p:animEffect transition="in" filter="wipe(right)">
                                          <p:cBhvr>
                                            <p:cTn id="80" dur="500"/>
                                            <p:tgtEl>
                                              <p:spTgt spid="87"/>
                                            </p:tgtEl>
                                          </p:cBhvr>
                                        </p:animEffect>
                                      </p:childTnLst>
                                    </p:cTn>
                                  </p:par>
                                  <p:par>
                                    <p:cTn id="81" presetID="22" presetClass="entr" presetSubtype="8" fill="hold" grpId="0" nodeType="withEffect">
                                      <p:stCondLst>
                                        <p:cond delay="0"/>
                                      </p:stCondLst>
                                      <p:childTnLst>
                                        <p:set>
                                          <p:cBhvr>
                                            <p:cTn id="82" dur="1" fill="hold">
                                              <p:stCondLst>
                                                <p:cond delay="0"/>
                                              </p:stCondLst>
                                            </p:cTn>
                                            <p:tgtEl>
                                              <p:spTgt spid="91"/>
                                            </p:tgtEl>
                                            <p:attrNameLst>
                                              <p:attrName>style.visibility</p:attrName>
                                            </p:attrNameLst>
                                          </p:cBhvr>
                                          <p:to>
                                            <p:strVal val="visible"/>
                                          </p:to>
                                        </p:set>
                                        <p:animEffect transition="in" filter="wipe(left)">
                                          <p:cBhvr>
                                            <p:cTn id="83"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 grpId="0" animBg="1"/>
          <p:bldP spid="43" grpId="0" animBg="1"/>
          <p:bldP spid="78" grpId="0"/>
          <p:bldP spid="79" grpId="0"/>
          <p:bldP spid="80" grpId="0"/>
          <p:bldP spid="81" grpId="0"/>
          <p:bldP spid="82" grpId="0" animBg="1"/>
          <p:bldP spid="85" grpId="0" animBg="1"/>
          <p:bldP spid="86" grpId="0" animBg="1"/>
          <p:bldP spid="87" grpId="0" animBg="1"/>
          <p:bldP spid="88" grpId="0" animBg="1"/>
          <p:bldP spid="89" grpId="0" animBg="1"/>
          <p:bldP spid="90" grpId="0" animBg="1"/>
          <p:bldP spid="91" grpId="0" animBg="1"/>
          <p:bldP spid="9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40"/>
                                </p:stCondLst>
                                <p:childTnLst>
                                  <p:par>
                                    <p:cTn id="23" presetID="22" presetClass="entr" presetSubtype="1"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wipe(up)">
                                          <p:cBhvr>
                                            <p:cTn id="25" dur="500"/>
                                            <p:tgtEl>
                                              <p:spTgt spid="41"/>
                                            </p:tgtEl>
                                          </p:cBhvr>
                                        </p:animEffect>
                                      </p:childTnLst>
                                    </p:cTn>
                                  </p:par>
                                  <p:par>
                                    <p:cTn id="26" presetID="22" presetClass="entr" presetSubtype="4" fill="hold"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down)">
                                          <p:cBhvr>
                                            <p:cTn id="28" dur="500"/>
                                            <p:tgtEl>
                                              <p:spTgt spid="42"/>
                                            </p:tgtEl>
                                          </p:cBhvr>
                                        </p:animEffect>
                                      </p:childTnLst>
                                    </p:cTn>
                                  </p:par>
                                </p:childTnLst>
                              </p:cTn>
                            </p:par>
                            <p:par>
                              <p:cTn id="29" fill="hold">
                                <p:stCondLst>
                                  <p:cond delay="2440"/>
                                </p:stCondLst>
                                <p:childTnLst>
                                  <p:par>
                                    <p:cTn id="30" presetID="53" presetClass="entr" presetSubtype="16"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cBhvr>
                                            <p:cTn id="32" dur="500" fill="hold"/>
                                            <p:tgtEl>
                                              <p:spTgt spid="43"/>
                                            </p:tgtEl>
                                            <p:attrNameLst>
                                              <p:attrName>ppt_w</p:attrName>
                                            </p:attrNameLst>
                                          </p:cBhvr>
                                          <p:tavLst>
                                            <p:tav tm="0">
                                              <p:val>
                                                <p:fltVal val="0"/>
                                              </p:val>
                                            </p:tav>
                                            <p:tav tm="100000">
                                              <p:val>
                                                <p:strVal val="#ppt_w"/>
                                              </p:val>
                                            </p:tav>
                                          </p:tavLst>
                                        </p:anim>
                                        <p:anim calcmode="lin" valueType="num">
                                          <p:cBhvr>
                                            <p:cTn id="33" dur="500" fill="hold"/>
                                            <p:tgtEl>
                                              <p:spTgt spid="43"/>
                                            </p:tgtEl>
                                            <p:attrNameLst>
                                              <p:attrName>ppt_h</p:attrName>
                                            </p:attrNameLst>
                                          </p:cBhvr>
                                          <p:tavLst>
                                            <p:tav tm="0">
                                              <p:val>
                                                <p:fltVal val="0"/>
                                              </p:val>
                                            </p:tav>
                                            <p:tav tm="100000">
                                              <p:val>
                                                <p:strVal val="#ppt_h"/>
                                              </p:val>
                                            </p:tav>
                                          </p:tavLst>
                                        </p:anim>
                                        <p:animEffect transition="in" filter="fade">
                                          <p:cBhvr>
                                            <p:cTn id="34" dur="500"/>
                                            <p:tgtEl>
                                              <p:spTgt spid="4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2"/>
                                            </p:tgtEl>
                                            <p:attrNameLst>
                                              <p:attrName>style.visibility</p:attrName>
                                            </p:attrNameLst>
                                          </p:cBhvr>
                                          <p:to>
                                            <p:strVal val="visible"/>
                                          </p:to>
                                        </p:set>
                                        <p:anim calcmode="lin" valueType="num">
                                          <p:cBhvr>
                                            <p:cTn id="37" dur="500" fill="hold"/>
                                            <p:tgtEl>
                                              <p:spTgt spid="92"/>
                                            </p:tgtEl>
                                            <p:attrNameLst>
                                              <p:attrName>ppt_w</p:attrName>
                                            </p:attrNameLst>
                                          </p:cBhvr>
                                          <p:tavLst>
                                            <p:tav tm="0">
                                              <p:val>
                                                <p:fltVal val="0"/>
                                              </p:val>
                                            </p:tav>
                                            <p:tav tm="100000">
                                              <p:val>
                                                <p:strVal val="#ppt_w"/>
                                              </p:val>
                                            </p:tav>
                                          </p:tavLst>
                                        </p:anim>
                                        <p:anim calcmode="lin" valueType="num">
                                          <p:cBhvr>
                                            <p:cTn id="38" dur="500" fill="hold"/>
                                            <p:tgtEl>
                                              <p:spTgt spid="92"/>
                                            </p:tgtEl>
                                            <p:attrNameLst>
                                              <p:attrName>ppt_h</p:attrName>
                                            </p:attrNameLst>
                                          </p:cBhvr>
                                          <p:tavLst>
                                            <p:tav tm="0">
                                              <p:val>
                                                <p:fltVal val="0"/>
                                              </p:val>
                                            </p:tav>
                                            <p:tav tm="100000">
                                              <p:val>
                                                <p:strVal val="#ppt_h"/>
                                              </p:val>
                                            </p:tav>
                                          </p:tavLst>
                                        </p:anim>
                                        <p:animEffect transition="in" filter="fade">
                                          <p:cBhvr>
                                            <p:cTn id="39" dur="500"/>
                                            <p:tgtEl>
                                              <p:spTgt spid="92"/>
                                            </p:tgtEl>
                                          </p:cBhvr>
                                        </p:animEffect>
                                      </p:childTnLst>
                                    </p:cTn>
                                  </p:par>
                                </p:childTnLst>
                              </p:cTn>
                            </p:par>
                            <p:par>
                              <p:cTn id="40" fill="hold">
                                <p:stCondLst>
                                  <p:cond delay="2940"/>
                                </p:stCondLst>
                                <p:childTnLst>
                                  <p:par>
                                    <p:cTn id="41" presetID="2" presetClass="entr" presetSubtype="4" fill="hold" grpId="0" nodeType="afterEffect">
                                      <p:stCondLst>
                                        <p:cond delay="0"/>
                                      </p:stCondLst>
                                      <p:childTnLst>
                                        <p:set>
                                          <p:cBhvr>
                                            <p:cTn id="42" dur="1" fill="hold">
                                              <p:stCondLst>
                                                <p:cond delay="0"/>
                                              </p:stCondLst>
                                            </p:cTn>
                                            <p:tgtEl>
                                              <p:spTgt spid="78"/>
                                            </p:tgtEl>
                                            <p:attrNameLst>
                                              <p:attrName>style.visibility</p:attrName>
                                            </p:attrNameLst>
                                          </p:cBhvr>
                                          <p:to>
                                            <p:strVal val="visible"/>
                                          </p:to>
                                        </p:set>
                                        <p:anim calcmode="lin" valueType="num">
                                          <p:cBhvr additive="base">
                                            <p:cTn id="43" dur="500" fill="hold"/>
                                            <p:tgtEl>
                                              <p:spTgt spid="78"/>
                                            </p:tgtEl>
                                            <p:attrNameLst>
                                              <p:attrName>ppt_x</p:attrName>
                                            </p:attrNameLst>
                                          </p:cBhvr>
                                          <p:tavLst>
                                            <p:tav tm="0">
                                              <p:val>
                                                <p:strVal val="#ppt_x"/>
                                              </p:val>
                                            </p:tav>
                                            <p:tav tm="100000">
                                              <p:val>
                                                <p:strVal val="#ppt_x"/>
                                              </p:val>
                                            </p:tav>
                                          </p:tavLst>
                                        </p:anim>
                                        <p:anim calcmode="lin" valueType="num">
                                          <p:cBhvr additive="base">
                                            <p:cTn id="44" dur="500" fill="hold"/>
                                            <p:tgtEl>
                                              <p:spTgt spid="7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79"/>
                                            </p:tgtEl>
                                            <p:attrNameLst>
                                              <p:attrName>style.visibility</p:attrName>
                                            </p:attrNameLst>
                                          </p:cBhvr>
                                          <p:to>
                                            <p:strVal val="visible"/>
                                          </p:to>
                                        </p:set>
                                        <p:anim calcmode="lin" valueType="num">
                                          <p:cBhvr additive="base">
                                            <p:cTn id="47" dur="500" fill="hold"/>
                                            <p:tgtEl>
                                              <p:spTgt spid="79"/>
                                            </p:tgtEl>
                                            <p:attrNameLst>
                                              <p:attrName>ppt_x</p:attrName>
                                            </p:attrNameLst>
                                          </p:cBhvr>
                                          <p:tavLst>
                                            <p:tav tm="0">
                                              <p:val>
                                                <p:strVal val="#ppt_x"/>
                                              </p:val>
                                            </p:tav>
                                            <p:tav tm="100000">
                                              <p:val>
                                                <p:strVal val="#ppt_x"/>
                                              </p:val>
                                            </p:tav>
                                          </p:tavLst>
                                        </p:anim>
                                        <p:anim calcmode="lin" valueType="num">
                                          <p:cBhvr additive="base">
                                            <p:cTn id="48" dur="500" fill="hold"/>
                                            <p:tgtEl>
                                              <p:spTgt spid="79"/>
                                            </p:tgtEl>
                                            <p:attrNameLst>
                                              <p:attrName>ppt_y</p:attrName>
                                            </p:attrNameLst>
                                          </p:cBhvr>
                                          <p:tavLst>
                                            <p:tav tm="0">
                                              <p:val>
                                                <p:strVal val="1+#ppt_h/2"/>
                                              </p:val>
                                            </p:tav>
                                            <p:tav tm="100000">
                                              <p:val>
                                                <p:strVal val="#ppt_y"/>
                                              </p:val>
                                            </p:tav>
                                          </p:tavLst>
                                        </p:anim>
                                      </p:childTnLst>
                                    </p:cTn>
                                  </p:par>
                                </p:childTnLst>
                              </p:cTn>
                            </p:par>
                            <p:par>
                              <p:cTn id="49" fill="hold">
                                <p:stCondLst>
                                  <p:cond delay="3440"/>
                                </p:stCondLst>
                                <p:childTnLst>
                                  <p:par>
                                    <p:cTn id="50" presetID="22" presetClass="entr" presetSubtype="1" fill="hold" grpId="0" nodeType="afterEffect">
                                      <p:stCondLst>
                                        <p:cond delay="0"/>
                                      </p:stCondLst>
                                      <p:childTnLst>
                                        <p:set>
                                          <p:cBhvr>
                                            <p:cTn id="51" dur="1" fill="hold">
                                              <p:stCondLst>
                                                <p:cond delay="0"/>
                                              </p:stCondLst>
                                            </p:cTn>
                                            <p:tgtEl>
                                              <p:spTgt spid="80"/>
                                            </p:tgtEl>
                                            <p:attrNameLst>
                                              <p:attrName>style.visibility</p:attrName>
                                            </p:attrNameLst>
                                          </p:cBhvr>
                                          <p:to>
                                            <p:strVal val="visible"/>
                                          </p:to>
                                        </p:set>
                                        <p:animEffect transition="in" filter="wipe(up)">
                                          <p:cBhvr>
                                            <p:cTn id="52" dur="500"/>
                                            <p:tgtEl>
                                              <p:spTgt spid="80"/>
                                            </p:tgtEl>
                                          </p:cBhvr>
                                        </p:animEffect>
                                      </p:childTnLst>
                                    </p:cTn>
                                  </p:par>
                                  <p:par>
                                    <p:cTn id="53" presetID="22" presetClass="entr" presetSubtype="1" fill="hold" grpId="0" nodeType="withEffect">
                                      <p:stCondLst>
                                        <p:cond delay="0"/>
                                      </p:stCondLst>
                                      <p:childTnLst>
                                        <p:set>
                                          <p:cBhvr>
                                            <p:cTn id="54" dur="1" fill="hold">
                                              <p:stCondLst>
                                                <p:cond delay="0"/>
                                              </p:stCondLst>
                                            </p:cTn>
                                            <p:tgtEl>
                                              <p:spTgt spid="81"/>
                                            </p:tgtEl>
                                            <p:attrNameLst>
                                              <p:attrName>style.visibility</p:attrName>
                                            </p:attrNameLst>
                                          </p:cBhvr>
                                          <p:to>
                                            <p:strVal val="visible"/>
                                          </p:to>
                                        </p:set>
                                        <p:animEffect transition="in" filter="wipe(up)">
                                          <p:cBhvr>
                                            <p:cTn id="55" dur="500"/>
                                            <p:tgtEl>
                                              <p:spTgt spid="81"/>
                                            </p:tgtEl>
                                          </p:cBhvr>
                                        </p:animEffect>
                                      </p:childTnLst>
                                    </p:cTn>
                                  </p:par>
                                </p:childTnLst>
                              </p:cTn>
                            </p:par>
                            <p:par>
                              <p:cTn id="56" fill="hold">
                                <p:stCondLst>
                                  <p:cond delay="3940"/>
                                </p:stCondLst>
                                <p:childTnLst>
                                  <p:par>
                                    <p:cTn id="57" presetID="22" presetClass="entr" presetSubtype="2" fill="hold" grpId="0" nodeType="afterEffect">
                                      <p:stCondLst>
                                        <p:cond delay="0"/>
                                      </p:stCondLst>
                                      <p:childTnLst>
                                        <p:set>
                                          <p:cBhvr>
                                            <p:cTn id="58" dur="1" fill="hold">
                                              <p:stCondLst>
                                                <p:cond delay="0"/>
                                              </p:stCondLst>
                                            </p:cTn>
                                            <p:tgtEl>
                                              <p:spTgt spid="82"/>
                                            </p:tgtEl>
                                            <p:attrNameLst>
                                              <p:attrName>style.visibility</p:attrName>
                                            </p:attrNameLst>
                                          </p:cBhvr>
                                          <p:to>
                                            <p:strVal val="visible"/>
                                          </p:to>
                                        </p:set>
                                        <p:animEffect transition="in" filter="wipe(right)">
                                          <p:cBhvr>
                                            <p:cTn id="59" dur="500"/>
                                            <p:tgtEl>
                                              <p:spTgt spid="82"/>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88"/>
                                            </p:tgtEl>
                                            <p:attrNameLst>
                                              <p:attrName>style.visibility</p:attrName>
                                            </p:attrNameLst>
                                          </p:cBhvr>
                                          <p:to>
                                            <p:strVal val="visible"/>
                                          </p:to>
                                        </p:set>
                                        <p:animEffect transition="in" filter="wipe(left)">
                                          <p:cBhvr>
                                            <p:cTn id="62" dur="500"/>
                                            <p:tgtEl>
                                              <p:spTgt spid="88"/>
                                            </p:tgtEl>
                                          </p:cBhvr>
                                        </p:animEffect>
                                      </p:childTnLst>
                                    </p:cTn>
                                  </p:par>
                                </p:childTnLst>
                              </p:cTn>
                            </p:par>
                            <p:par>
                              <p:cTn id="63" fill="hold">
                                <p:stCondLst>
                                  <p:cond delay="4440"/>
                                </p:stCondLst>
                                <p:childTnLst>
                                  <p:par>
                                    <p:cTn id="64" presetID="22" presetClass="entr" presetSubtype="2" fill="hold" grpId="0" nodeType="afterEffect">
                                      <p:stCondLst>
                                        <p:cond delay="0"/>
                                      </p:stCondLst>
                                      <p:childTnLst>
                                        <p:set>
                                          <p:cBhvr>
                                            <p:cTn id="65" dur="1" fill="hold">
                                              <p:stCondLst>
                                                <p:cond delay="0"/>
                                              </p:stCondLst>
                                            </p:cTn>
                                            <p:tgtEl>
                                              <p:spTgt spid="85"/>
                                            </p:tgtEl>
                                            <p:attrNameLst>
                                              <p:attrName>style.visibility</p:attrName>
                                            </p:attrNameLst>
                                          </p:cBhvr>
                                          <p:to>
                                            <p:strVal val="visible"/>
                                          </p:to>
                                        </p:set>
                                        <p:animEffect transition="in" filter="wipe(right)">
                                          <p:cBhvr>
                                            <p:cTn id="66" dur="500"/>
                                            <p:tgtEl>
                                              <p:spTgt spid="85"/>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89"/>
                                            </p:tgtEl>
                                            <p:attrNameLst>
                                              <p:attrName>style.visibility</p:attrName>
                                            </p:attrNameLst>
                                          </p:cBhvr>
                                          <p:to>
                                            <p:strVal val="visible"/>
                                          </p:to>
                                        </p:set>
                                        <p:animEffect transition="in" filter="wipe(left)">
                                          <p:cBhvr>
                                            <p:cTn id="69" dur="500"/>
                                            <p:tgtEl>
                                              <p:spTgt spid="89"/>
                                            </p:tgtEl>
                                          </p:cBhvr>
                                        </p:animEffect>
                                      </p:childTnLst>
                                    </p:cTn>
                                  </p:par>
                                </p:childTnLst>
                              </p:cTn>
                            </p:par>
                            <p:par>
                              <p:cTn id="70" fill="hold">
                                <p:stCondLst>
                                  <p:cond delay="4940"/>
                                </p:stCondLst>
                                <p:childTnLst>
                                  <p:par>
                                    <p:cTn id="71" presetID="22" presetClass="entr" presetSubtype="2" fill="hold" grpId="0" nodeType="afterEffect">
                                      <p:stCondLst>
                                        <p:cond delay="0"/>
                                      </p:stCondLst>
                                      <p:childTnLst>
                                        <p:set>
                                          <p:cBhvr>
                                            <p:cTn id="72" dur="1" fill="hold">
                                              <p:stCondLst>
                                                <p:cond delay="0"/>
                                              </p:stCondLst>
                                            </p:cTn>
                                            <p:tgtEl>
                                              <p:spTgt spid="86"/>
                                            </p:tgtEl>
                                            <p:attrNameLst>
                                              <p:attrName>style.visibility</p:attrName>
                                            </p:attrNameLst>
                                          </p:cBhvr>
                                          <p:to>
                                            <p:strVal val="visible"/>
                                          </p:to>
                                        </p:set>
                                        <p:animEffect transition="in" filter="wipe(right)">
                                          <p:cBhvr>
                                            <p:cTn id="73" dur="500"/>
                                            <p:tgtEl>
                                              <p:spTgt spid="86"/>
                                            </p:tgtEl>
                                          </p:cBhvr>
                                        </p:animEffect>
                                      </p:childTnLst>
                                    </p:cTn>
                                  </p:par>
                                  <p:par>
                                    <p:cTn id="74" presetID="22" presetClass="entr" presetSubtype="8" fill="hold" grpId="0" nodeType="withEffect">
                                      <p:stCondLst>
                                        <p:cond delay="0"/>
                                      </p:stCondLst>
                                      <p:childTnLst>
                                        <p:set>
                                          <p:cBhvr>
                                            <p:cTn id="75" dur="1" fill="hold">
                                              <p:stCondLst>
                                                <p:cond delay="0"/>
                                              </p:stCondLst>
                                            </p:cTn>
                                            <p:tgtEl>
                                              <p:spTgt spid="90"/>
                                            </p:tgtEl>
                                            <p:attrNameLst>
                                              <p:attrName>style.visibility</p:attrName>
                                            </p:attrNameLst>
                                          </p:cBhvr>
                                          <p:to>
                                            <p:strVal val="visible"/>
                                          </p:to>
                                        </p:set>
                                        <p:animEffect transition="in" filter="wipe(left)">
                                          <p:cBhvr>
                                            <p:cTn id="76" dur="500"/>
                                            <p:tgtEl>
                                              <p:spTgt spid="90"/>
                                            </p:tgtEl>
                                          </p:cBhvr>
                                        </p:animEffect>
                                      </p:childTnLst>
                                    </p:cTn>
                                  </p:par>
                                </p:childTnLst>
                              </p:cTn>
                            </p:par>
                            <p:par>
                              <p:cTn id="77" fill="hold">
                                <p:stCondLst>
                                  <p:cond delay="5440"/>
                                </p:stCondLst>
                                <p:childTnLst>
                                  <p:par>
                                    <p:cTn id="78" presetID="22" presetClass="entr" presetSubtype="2" fill="hold" grpId="0" nodeType="afterEffect">
                                      <p:stCondLst>
                                        <p:cond delay="0"/>
                                      </p:stCondLst>
                                      <p:childTnLst>
                                        <p:set>
                                          <p:cBhvr>
                                            <p:cTn id="79" dur="1" fill="hold">
                                              <p:stCondLst>
                                                <p:cond delay="0"/>
                                              </p:stCondLst>
                                            </p:cTn>
                                            <p:tgtEl>
                                              <p:spTgt spid="87"/>
                                            </p:tgtEl>
                                            <p:attrNameLst>
                                              <p:attrName>style.visibility</p:attrName>
                                            </p:attrNameLst>
                                          </p:cBhvr>
                                          <p:to>
                                            <p:strVal val="visible"/>
                                          </p:to>
                                        </p:set>
                                        <p:animEffect transition="in" filter="wipe(right)">
                                          <p:cBhvr>
                                            <p:cTn id="80" dur="500"/>
                                            <p:tgtEl>
                                              <p:spTgt spid="87"/>
                                            </p:tgtEl>
                                          </p:cBhvr>
                                        </p:animEffect>
                                      </p:childTnLst>
                                    </p:cTn>
                                  </p:par>
                                  <p:par>
                                    <p:cTn id="81" presetID="22" presetClass="entr" presetSubtype="8" fill="hold" grpId="0" nodeType="withEffect">
                                      <p:stCondLst>
                                        <p:cond delay="0"/>
                                      </p:stCondLst>
                                      <p:childTnLst>
                                        <p:set>
                                          <p:cBhvr>
                                            <p:cTn id="82" dur="1" fill="hold">
                                              <p:stCondLst>
                                                <p:cond delay="0"/>
                                              </p:stCondLst>
                                            </p:cTn>
                                            <p:tgtEl>
                                              <p:spTgt spid="91"/>
                                            </p:tgtEl>
                                            <p:attrNameLst>
                                              <p:attrName>style.visibility</p:attrName>
                                            </p:attrNameLst>
                                          </p:cBhvr>
                                          <p:to>
                                            <p:strVal val="visible"/>
                                          </p:to>
                                        </p:set>
                                        <p:animEffect transition="in" filter="wipe(left)">
                                          <p:cBhvr>
                                            <p:cTn id="83"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 grpId="0" animBg="1"/>
          <p:bldP spid="43" grpId="0" animBg="1"/>
          <p:bldP spid="78" grpId="0"/>
          <p:bldP spid="79" grpId="0"/>
          <p:bldP spid="80" grpId="0"/>
          <p:bldP spid="81" grpId="0"/>
          <p:bldP spid="82" grpId="0" animBg="1"/>
          <p:bldP spid="85" grpId="0" animBg="1"/>
          <p:bldP spid="86" grpId="0" animBg="1"/>
          <p:bldP spid="87" grpId="0" animBg="1"/>
          <p:bldP spid="88" grpId="0" animBg="1"/>
          <p:bldP spid="89" grpId="0" animBg="1"/>
          <p:bldP spid="90" grpId="0" animBg="1"/>
          <p:bldP spid="91" grpId="0" animBg="1"/>
          <p:bldP spid="92"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77" name="TextBox 76"/>
          <p:cNvSpPr txBox="1"/>
          <p:nvPr/>
        </p:nvSpPr>
        <p:spPr>
          <a:xfrm>
            <a:off x="477743" y="159025"/>
            <a:ext cx="2031301" cy="369320"/>
          </a:xfrm>
          <a:prstGeom prst="rect">
            <a:avLst/>
          </a:prstGeom>
          <a:noFill/>
        </p:spPr>
        <p:txBody>
          <a:bodyPr wrap="none" lIns="91428" tIns="45714" rIns="91428" bIns="45714" rtlCol="0">
            <a:spAutoFit/>
          </a:bodyPr>
          <a:lstStyle/>
          <a:p>
            <a:r>
              <a:rPr lang="zh-CN" altLang="en-US" dirty="0">
                <a:solidFill>
                  <a:schemeClr val="accent2"/>
                </a:solidFill>
                <a:latin typeface="微软雅黑" panose="020B0503020204020204" pitchFamily="34" charset="-122"/>
                <a:ea typeface="微软雅黑" panose="020B0503020204020204" pitchFamily="34" charset="-122"/>
              </a:rPr>
              <a:t>重点工作落实情况</a:t>
            </a:r>
            <a:endParaRPr lang="zh-CN" altLang="en-US" dirty="0">
              <a:solidFill>
                <a:schemeClr val="accent2"/>
              </a:solidFill>
              <a:latin typeface="微软雅黑" panose="020B0503020204020204" pitchFamily="34" charset="-122"/>
              <a:ea typeface="微软雅黑" panose="020B0503020204020204" pitchFamily="34" charset="-122"/>
            </a:endParaRPr>
          </a:p>
        </p:txBody>
      </p:sp>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grpSp>
        <p:nvGrpSpPr>
          <p:cNvPr id="58" name="组合 57"/>
          <p:cNvGrpSpPr/>
          <p:nvPr/>
        </p:nvGrpSpPr>
        <p:grpSpPr>
          <a:xfrm>
            <a:off x="8323666" y="2824314"/>
            <a:ext cx="2992140" cy="2992140"/>
            <a:chOff x="768366" y="1765300"/>
            <a:chExt cx="2992140" cy="2992140"/>
          </a:xfrm>
        </p:grpSpPr>
        <p:sp>
          <p:nvSpPr>
            <p:cNvPr id="59" name="椭圆 58"/>
            <p:cNvSpPr/>
            <p:nvPr/>
          </p:nvSpPr>
          <p:spPr bwMode="auto">
            <a:xfrm>
              <a:off x="768366" y="1765300"/>
              <a:ext cx="2992140" cy="2992140"/>
            </a:xfrm>
            <a:prstGeom prst="ellipse">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60" name="椭圆 59"/>
            <p:cNvSpPr/>
            <p:nvPr/>
          </p:nvSpPr>
          <p:spPr bwMode="auto">
            <a:xfrm>
              <a:off x="919898" y="1916832"/>
              <a:ext cx="2689076" cy="2689076"/>
            </a:xfrm>
            <a:prstGeom prst="ellipse">
              <a:avLst/>
            </a:prstGeom>
            <a:blipFill>
              <a:blip r:embed="rId1"/>
              <a:stretch>
                <a:fillRect/>
              </a:stretch>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grpSp>
      <p:grpSp>
        <p:nvGrpSpPr>
          <p:cNvPr id="61" name="组合 60"/>
          <p:cNvGrpSpPr/>
          <p:nvPr/>
        </p:nvGrpSpPr>
        <p:grpSpPr>
          <a:xfrm>
            <a:off x="4312114" y="1099474"/>
            <a:ext cx="2992140" cy="2992140"/>
            <a:chOff x="768366" y="1765300"/>
            <a:chExt cx="2992140" cy="2992140"/>
          </a:xfrm>
        </p:grpSpPr>
        <p:sp>
          <p:nvSpPr>
            <p:cNvPr id="62" name="椭圆 61"/>
            <p:cNvSpPr/>
            <p:nvPr/>
          </p:nvSpPr>
          <p:spPr bwMode="auto">
            <a:xfrm>
              <a:off x="768366" y="1765300"/>
              <a:ext cx="2992140" cy="2992140"/>
            </a:xfrm>
            <a:prstGeom prst="ellipse">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63" name="椭圆 62"/>
            <p:cNvSpPr/>
            <p:nvPr/>
          </p:nvSpPr>
          <p:spPr bwMode="auto">
            <a:xfrm>
              <a:off x="919898" y="1916832"/>
              <a:ext cx="2689076" cy="2689076"/>
            </a:xfrm>
            <a:prstGeom prst="ellipse">
              <a:avLst/>
            </a:prstGeom>
            <a:blipFill>
              <a:blip r:embed="rId2"/>
              <a:stretch>
                <a:fillRect/>
              </a:stretch>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grpSp>
      <p:grpSp>
        <p:nvGrpSpPr>
          <p:cNvPr id="64" name="组合 63"/>
          <p:cNvGrpSpPr/>
          <p:nvPr/>
        </p:nvGrpSpPr>
        <p:grpSpPr>
          <a:xfrm>
            <a:off x="684691" y="3299391"/>
            <a:ext cx="2992140" cy="2992140"/>
            <a:chOff x="768366" y="1765300"/>
            <a:chExt cx="2992140" cy="2992140"/>
          </a:xfrm>
        </p:grpSpPr>
        <p:sp>
          <p:nvSpPr>
            <p:cNvPr id="65" name="椭圆 64"/>
            <p:cNvSpPr/>
            <p:nvPr/>
          </p:nvSpPr>
          <p:spPr bwMode="auto">
            <a:xfrm>
              <a:off x="768366" y="1765300"/>
              <a:ext cx="2992140" cy="2992140"/>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66" name="椭圆 65"/>
            <p:cNvSpPr/>
            <p:nvPr/>
          </p:nvSpPr>
          <p:spPr bwMode="auto">
            <a:xfrm>
              <a:off x="919898" y="1916832"/>
              <a:ext cx="2689076" cy="2689076"/>
            </a:xfrm>
            <a:prstGeom prst="ellipse">
              <a:avLst/>
            </a:prstGeom>
            <a:blipFill>
              <a:blip r:embed="rId3"/>
              <a:stretch>
                <a:fillRect/>
              </a:stretch>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grpSp>
      <p:sp>
        <p:nvSpPr>
          <p:cNvPr id="67" name="椭圆 66"/>
          <p:cNvSpPr/>
          <p:nvPr/>
        </p:nvSpPr>
        <p:spPr bwMode="auto">
          <a:xfrm>
            <a:off x="603861" y="3260614"/>
            <a:ext cx="959991" cy="959991"/>
          </a:xfrm>
          <a:prstGeom prst="ellipse">
            <a:avLst/>
          </a:prstGeom>
          <a:solidFill>
            <a:schemeClr val="accent6"/>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68" name="椭圆 67"/>
          <p:cNvSpPr/>
          <p:nvPr/>
        </p:nvSpPr>
        <p:spPr bwMode="auto">
          <a:xfrm>
            <a:off x="4434022" y="829575"/>
            <a:ext cx="959991" cy="959991"/>
          </a:xfrm>
          <a:prstGeom prst="ellipse">
            <a:avLst/>
          </a:prstGeom>
          <a:solidFill>
            <a:schemeClr val="accent6"/>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69" name="椭圆 68"/>
          <p:cNvSpPr/>
          <p:nvPr/>
        </p:nvSpPr>
        <p:spPr bwMode="auto">
          <a:xfrm>
            <a:off x="8320620" y="2857042"/>
            <a:ext cx="959991" cy="959991"/>
          </a:xfrm>
          <a:prstGeom prst="ellipse">
            <a:avLst/>
          </a:prstGeom>
          <a:solidFill>
            <a:schemeClr val="accent6"/>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70" name="TextBox 69"/>
          <p:cNvSpPr txBox="1"/>
          <p:nvPr/>
        </p:nvSpPr>
        <p:spPr>
          <a:xfrm>
            <a:off x="645285" y="3394003"/>
            <a:ext cx="877139" cy="646319"/>
          </a:xfrm>
          <a:prstGeom prst="rect">
            <a:avLst/>
          </a:prstGeom>
          <a:noFill/>
        </p:spPr>
        <p:txBody>
          <a:bodyPr wrap="none" lIns="91428" tIns="45714" rIns="91428" bIns="45714" rtlCol="0">
            <a:spAutoFit/>
          </a:bodyPr>
          <a:lstStyle/>
          <a:p>
            <a:pPr algn="ctr"/>
            <a:r>
              <a:rPr lang="zh-CN" altLang="en-US" dirty="0" smtClean="0">
                <a:solidFill>
                  <a:srgbClr val="F8F8F8"/>
                </a:solidFill>
                <a:latin typeface="+mn-ea"/>
                <a:ea typeface="+mn-ea"/>
              </a:rPr>
              <a:t>重点</a:t>
            </a:r>
            <a:endParaRPr lang="en-US" altLang="zh-CN" dirty="0" smtClean="0">
              <a:solidFill>
                <a:srgbClr val="F8F8F8"/>
              </a:solidFill>
              <a:latin typeface="+mn-ea"/>
              <a:ea typeface="+mn-ea"/>
            </a:endParaRPr>
          </a:p>
          <a:p>
            <a:pPr algn="ctr"/>
            <a:r>
              <a:rPr lang="zh-CN" altLang="en-US" dirty="0" smtClean="0">
                <a:solidFill>
                  <a:srgbClr val="F8F8F8"/>
                </a:solidFill>
                <a:latin typeface="+mn-ea"/>
                <a:ea typeface="+mn-ea"/>
              </a:rPr>
              <a:t>工作一</a:t>
            </a:r>
            <a:endParaRPr lang="zh-CN" altLang="en-US" dirty="0">
              <a:solidFill>
                <a:srgbClr val="F8F8F8"/>
              </a:solidFill>
              <a:latin typeface="+mn-ea"/>
              <a:ea typeface="+mn-ea"/>
            </a:endParaRPr>
          </a:p>
        </p:txBody>
      </p:sp>
      <p:sp>
        <p:nvSpPr>
          <p:cNvPr id="71" name="TextBox 70"/>
          <p:cNvSpPr txBox="1"/>
          <p:nvPr/>
        </p:nvSpPr>
        <p:spPr>
          <a:xfrm>
            <a:off x="4472749" y="970133"/>
            <a:ext cx="877139" cy="646319"/>
          </a:xfrm>
          <a:prstGeom prst="rect">
            <a:avLst/>
          </a:prstGeom>
          <a:noFill/>
        </p:spPr>
        <p:txBody>
          <a:bodyPr wrap="none" lIns="91428" tIns="45714" rIns="91428" bIns="45714" rtlCol="0">
            <a:spAutoFit/>
          </a:bodyPr>
          <a:lstStyle/>
          <a:p>
            <a:pPr algn="ctr"/>
            <a:r>
              <a:rPr lang="zh-CN" altLang="en-US" dirty="0" smtClean="0">
                <a:solidFill>
                  <a:srgbClr val="F8F8F8"/>
                </a:solidFill>
                <a:latin typeface="+mn-ea"/>
                <a:ea typeface="+mn-ea"/>
              </a:rPr>
              <a:t>重点</a:t>
            </a:r>
            <a:endParaRPr lang="en-US" altLang="zh-CN" dirty="0" smtClean="0">
              <a:solidFill>
                <a:srgbClr val="F8F8F8"/>
              </a:solidFill>
              <a:latin typeface="+mn-ea"/>
              <a:ea typeface="+mn-ea"/>
            </a:endParaRPr>
          </a:p>
          <a:p>
            <a:pPr algn="ctr"/>
            <a:r>
              <a:rPr lang="zh-CN" altLang="en-US" dirty="0" smtClean="0">
                <a:solidFill>
                  <a:srgbClr val="F8F8F8"/>
                </a:solidFill>
                <a:latin typeface="+mn-ea"/>
                <a:ea typeface="+mn-ea"/>
              </a:rPr>
              <a:t>工作二</a:t>
            </a:r>
            <a:endParaRPr lang="zh-CN" altLang="en-US" dirty="0">
              <a:solidFill>
                <a:srgbClr val="F8F8F8"/>
              </a:solidFill>
              <a:latin typeface="+mn-ea"/>
              <a:ea typeface="+mn-ea"/>
            </a:endParaRPr>
          </a:p>
        </p:txBody>
      </p:sp>
      <p:sp>
        <p:nvSpPr>
          <p:cNvPr id="72" name="TextBox 71"/>
          <p:cNvSpPr txBox="1"/>
          <p:nvPr/>
        </p:nvSpPr>
        <p:spPr>
          <a:xfrm>
            <a:off x="8376134" y="3029175"/>
            <a:ext cx="877139" cy="646319"/>
          </a:xfrm>
          <a:prstGeom prst="rect">
            <a:avLst/>
          </a:prstGeom>
          <a:noFill/>
        </p:spPr>
        <p:txBody>
          <a:bodyPr wrap="none" lIns="91428" tIns="45714" rIns="91428" bIns="45714" rtlCol="0">
            <a:spAutoFit/>
          </a:bodyPr>
          <a:lstStyle/>
          <a:p>
            <a:pPr algn="ctr"/>
            <a:r>
              <a:rPr lang="zh-CN" altLang="en-US" dirty="0" smtClean="0">
                <a:solidFill>
                  <a:srgbClr val="F8F8F8"/>
                </a:solidFill>
                <a:latin typeface="+mn-ea"/>
                <a:ea typeface="+mn-ea"/>
              </a:rPr>
              <a:t>重点</a:t>
            </a:r>
            <a:endParaRPr lang="en-US" altLang="zh-CN" dirty="0" smtClean="0">
              <a:solidFill>
                <a:srgbClr val="F8F8F8"/>
              </a:solidFill>
              <a:latin typeface="+mn-ea"/>
              <a:ea typeface="+mn-ea"/>
            </a:endParaRPr>
          </a:p>
          <a:p>
            <a:pPr algn="ctr"/>
            <a:r>
              <a:rPr lang="zh-CN" altLang="en-US" dirty="0" smtClean="0">
                <a:solidFill>
                  <a:srgbClr val="F8F8F8"/>
                </a:solidFill>
                <a:latin typeface="+mn-ea"/>
                <a:ea typeface="+mn-ea"/>
              </a:rPr>
              <a:t>工作三</a:t>
            </a:r>
            <a:endParaRPr lang="zh-CN" altLang="en-US" dirty="0">
              <a:solidFill>
                <a:srgbClr val="F8F8F8"/>
              </a:solidFill>
              <a:latin typeface="+mn-ea"/>
              <a:ea typeface="+mn-ea"/>
            </a:endParaRPr>
          </a:p>
        </p:txBody>
      </p:sp>
      <p:sp>
        <p:nvSpPr>
          <p:cNvPr id="73" name="TextBox 72"/>
          <p:cNvSpPr txBox="1"/>
          <p:nvPr/>
        </p:nvSpPr>
        <p:spPr>
          <a:xfrm>
            <a:off x="937847" y="1311034"/>
            <a:ext cx="2592288" cy="1754314"/>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请在</a:t>
            </a:r>
            <a:r>
              <a:rPr lang="zh-CN" altLang="en-US" smtClean="0">
                <a:solidFill>
                  <a:schemeClr val="tx2"/>
                </a:solidFill>
                <a:latin typeface="+mn-ea"/>
                <a:ea typeface="+mn-ea"/>
              </a:rPr>
              <a:t>这里输入段落文字</a:t>
            </a:r>
            <a:endParaRPr lang="en-US" altLang="zh-CN" dirty="0" smtClean="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p:txBody>
      </p:sp>
      <p:sp>
        <p:nvSpPr>
          <p:cNvPr id="74" name="TextBox 73"/>
          <p:cNvSpPr txBox="1"/>
          <p:nvPr/>
        </p:nvSpPr>
        <p:spPr>
          <a:xfrm>
            <a:off x="4557347" y="4308234"/>
            <a:ext cx="2592288" cy="1754314"/>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请在这里输入段落文字</a:t>
            </a:r>
            <a:endParaRPr lang="en-US" altLang="zh-CN" dirty="0" smtClean="0">
              <a:solidFill>
                <a:schemeClr val="tx2"/>
              </a:solidFill>
              <a:latin typeface="+mn-ea"/>
              <a:ea typeface="+mn-ea"/>
            </a:endParaRPr>
          </a:p>
          <a:p>
            <a:r>
              <a:rPr lang="zh-CN" altLang="en-US" dirty="0">
                <a:solidFill>
                  <a:schemeClr val="tx2"/>
                </a:solidFill>
                <a:latin typeface="+mn-ea"/>
                <a:ea typeface="+mn-ea"/>
              </a:rPr>
              <a:t>请在这里</a:t>
            </a:r>
            <a:r>
              <a:rPr lang="zh-CN" altLang="en-US" dirty="0"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请在这里</a:t>
            </a:r>
            <a:r>
              <a:rPr lang="zh-CN" altLang="en-US" dirty="0"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请在这里</a:t>
            </a:r>
            <a:r>
              <a:rPr lang="zh-CN" altLang="en-US" dirty="0"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请在这里</a:t>
            </a:r>
            <a:r>
              <a:rPr lang="zh-CN" altLang="en-US" dirty="0"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请在这里</a:t>
            </a:r>
            <a:r>
              <a:rPr lang="zh-CN" altLang="en-US" dirty="0" smtClean="0">
                <a:solidFill>
                  <a:schemeClr val="tx2"/>
                </a:solidFill>
                <a:latin typeface="+mn-ea"/>
                <a:ea typeface="+mn-ea"/>
              </a:rPr>
              <a:t>输入段落文字</a:t>
            </a:r>
            <a:endParaRPr lang="zh-CN" altLang="en-US" dirty="0">
              <a:solidFill>
                <a:schemeClr val="tx2"/>
              </a:solidFill>
              <a:latin typeface="+mn-ea"/>
              <a:ea typeface="+mn-ea"/>
            </a:endParaRPr>
          </a:p>
        </p:txBody>
      </p:sp>
      <p:sp>
        <p:nvSpPr>
          <p:cNvPr id="75" name="TextBox 74"/>
          <p:cNvSpPr txBox="1"/>
          <p:nvPr/>
        </p:nvSpPr>
        <p:spPr>
          <a:xfrm>
            <a:off x="8608648" y="930034"/>
            <a:ext cx="2592288" cy="1754314"/>
          </a:xfrm>
          <a:prstGeom prst="rect">
            <a:avLst/>
          </a:prstGeom>
          <a:noFill/>
        </p:spPr>
        <p:txBody>
          <a:bodyPr wrap="square" lIns="91428" tIns="45714" rIns="91428" bIns="45714" rtlCol="0">
            <a:spAutoFit/>
          </a:bodyPr>
          <a:lstStyle/>
          <a:p>
            <a:r>
              <a:rPr lang="zh-CN" altLang="en-US" dirty="0" smtClean="0">
                <a:solidFill>
                  <a:schemeClr val="tx2"/>
                </a:solidFill>
                <a:latin typeface="+mn-ea"/>
                <a:ea typeface="+mn-ea"/>
              </a:rPr>
              <a:t>请在</a:t>
            </a:r>
            <a:r>
              <a:rPr lang="zh-CN" altLang="en-US" smtClean="0">
                <a:solidFill>
                  <a:schemeClr val="tx2"/>
                </a:solidFill>
                <a:latin typeface="+mn-ea"/>
                <a:ea typeface="+mn-ea"/>
              </a:rPr>
              <a:t>这里输入段落文字</a:t>
            </a:r>
            <a:endParaRPr lang="en-US" altLang="zh-CN" dirty="0" smtClean="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a:p>
            <a:r>
              <a:rPr lang="zh-CN" altLang="en-US" dirty="0">
                <a:solidFill>
                  <a:schemeClr val="tx2"/>
                </a:solidFill>
                <a:latin typeface="+mn-ea"/>
                <a:ea typeface="+mn-ea"/>
              </a:rPr>
              <a:t>请在</a:t>
            </a:r>
            <a:r>
              <a:rPr lang="zh-CN" altLang="en-US">
                <a:solidFill>
                  <a:schemeClr val="tx2"/>
                </a:solidFill>
                <a:latin typeface="+mn-ea"/>
                <a:ea typeface="+mn-ea"/>
              </a:rPr>
              <a:t>这里</a:t>
            </a:r>
            <a:r>
              <a:rPr lang="zh-CN" altLang="en-US" smtClean="0">
                <a:solidFill>
                  <a:schemeClr val="tx2"/>
                </a:solidFill>
                <a:latin typeface="+mn-ea"/>
                <a:ea typeface="+mn-ea"/>
              </a:rPr>
              <a:t>输入段落文字</a:t>
            </a:r>
            <a:endParaRPr lang="zh-CN" altLang="en-US" dirty="0">
              <a:solidFill>
                <a:schemeClr val="tx2"/>
              </a:solidFill>
              <a:latin typeface="+mn-ea"/>
              <a:ea typeface="+mn-ea"/>
            </a:endParaRPr>
          </a:p>
        </p:txBody>
      </p:sp>
    </p:spTree>
  </p:cSld>
  <p:clrMapOvr>
    <a:masterClrMapping/>
  </p:clrMapOvr>
  <p:transition spd="slow" advTm="750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80"/>
                            </p:stCondLst>
                            <p:childTnLst>
                              <p:par>
                                <p:cTn id="23" presetID="42" presetClass="entr" presetSubtype="0"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Effect transition="in" filter="fade">
                                      <p:cBhvr>
                                        <p:cTn id="25" dur="500"/>
                                        <p:tgtEl>
                                          <p:spTgt spid="64"/>
                                        </p:tgtEl>
                                      </p:cBhvr>
                                    </p:animEffect>
                                    <p:anim calcmode="lin" valueType="num">
                                      <p:cBhvr>
                                        <p:cTn id="26" dur="500" fill="hold"/>
                                        <p:tgtEl>
                                          <p:spTgt spid="64"/>
                                        </p:tgtEl>
                                        <p:attrNameLst>
                                          <p:attrName>ppt_x</p:attrName>
                                        </p:attrNameLst>
                                      </p:cBhvr>
                                      <p:tavLst>
                                        <p:tav tm="0">
                                          <p:val>
                                            <p:strVal val="#ppt_x"/>
                                          </p:val>
                                        </p:tav>
                                        <p:tav tm="100000">
                                          <p:val>
                                            <p:strVal val="#ppt_x"/>
                                          </p:val>
                                        </p:tav>
                                      </p:tavLst>
                                    </p:anim>
                                    <p:anim calcmode="lin" valueType="num">
                                      <p:cBhvr>
                                        <p:cTn id="27" dur="500" fill="hold"/>
                                        <p:tgtEl>
                                          <p:spTgt spid="64"/>
                                        </p:tgtEl>
                                        <p:attrNameLst>
                                          <p:attrName>ppt_y</p:attrName>
                                        </p:attrNameLst>
                                      </p:cBhvr>
                                      <p:tavLst>
                                        <p:tav tm="0">
                                          <p:val>
                                            <p:strVal val="#ppt_y+.1"/>
                                          </p:val>
                                        </p:tav>
                                        <p:tav tm="100000">
                                          <p:val>
                                            <p:strVal val="#ppt_y"/>
                                          </p:val>
                                        </p:tav>
                                      </p:tavLst>
                                    </p:anim>
                                  </p:childTnLst>
                                </p:cTn>
                              </p:par>
                            </p:childTnLst>
                          </p:cTn>
                        </p:par>
                        <p:par>
                          <p:cTn id="28" fill="hold">
                            <p:stCondLst>
                              <p:cond delay="2480"/>
                            </p:stCondLst>
                            <p:childTnLst>
                              <p:par>
                                <p:cTn id="29" presetID="22" presetClass="entr" presetSubtype="4" fill="hold" grpId="0" nodeType="afterEffect">
                                  <p:stCondLst>
                                    <p:cond delay="0"/>
                                  </p:stCondLst>
                                  <p:childTnLst>
                                    <p:set>
                                      <p:cBhvr>
                                        <p:cTn id="30" dur="1" fill="hold">
                                          <p:stCondLst>
                                            <p:cond delay="0"/>
                                          </p:stCondLst>
                                        </p:cTn>
                                        <p:tgtEl>
                                          <p:spTgt spid="73"/>
                                        </p:tgtEl>
                                        <p:attrNameLst>
                                          <p:attrName>style.visibility</p:attrName>
                                        </p:attrNameLst>
                                      </p:cBhvr>
                                      <p:to>
                                        <p:strVal val="visible"/>
                                      </p:to>
                                    </p:set>
                                    <p:animEffect transition="in" filter="wipe(down)">
                                      <p:cBhvr>
                                        <p:cTn id="31" dur="500"/>
                                        <p:tgtEl>
                                          <p:spTgt spid="73"/>
                                        </p:tgtEl>
                                      </p:cBhvr>
                                    </p:animEffect>
                                  </p:childTnLst>
                                </p:cTn>
                              </p:par>
                            </p:childTnLst>
                          </p:cTn>
                        </p:par>
                        <p:par>
                          <p:cTn id="32" fill="hold">
                            <p:stCondLst>
                              <p:cond delay="2980"/>
                            </p:stCondLst>
                            <p:childTnLst>
                              <p:par>
                                <p:cTn id="33" presetID="52" presetClass="entr" presetSubtype="0" fill="hold" grpId="0" nodeType="afterEffect">
                                  <p:stCondLst>
                                    <p:cond delay="0"/>
                                  </p:stCondLst>
                                  <p:childTnLst>
                                    <p:set>
                                      <p:cBhvr>
                                        <p:cTn id="34" dur="1" fill="hold">
                                          <p:stCondLst>
                                            <p:cond delay="0"/>
                                          </p:stCondLst>
                                        </p:cTn>
                                        <p:tgtEl>
                                          <p:spTgt spid="67"/>
                                        </p:tgtEl>
                                        <p:attrNameLst>
                                          <p:attrName>style.visibility</p:attrName>
                                        </p:attrNameLst>
                                      </p:cBhvr>
                                      <p:to>
                                        <p:strVal val="visible"/>
                                      </p:to>
                                    </p:set>
                                    <p:animScale>
                                      <p:cBhvr>
                                        <p:cTn id="35" dur="500" decel="50000" fill="hold">
                                          <p:stCondLst>
                                            <p:cond delay="0"/>
                                          </p:stCondLst>
                                        </p:cTn>
                                        <p:tgtEl>
                                          <p:spTgt spid="6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6" dur="500" decel="50000" fill="hold">
                                          <p:stCondLst>
                                            <p:cond delay="0"/>
                                          </p:stCondLst>
                                        </p:cTn>
                                        <p:tgtEl>
                                          <p:spTgt spid="67"/>
                                        </p:tgtEl>
                                        <p:attrNameLst>
                                          <p:attrName>ppt_x</p:attrName>
                                          <p:attrName>ppt_y</p:attrName>
                                        </p:attrNameLst>
                                      </p:cBhvr>
                                    </p:animMotion>
                                    <p:animEffect transition="in" filter="fade">
                                      <p:cBhvr>
                                        <p:cTn id="37" dur="500"/>
                                        <p:tgtEl>
                                          <p:spTgt spid="67"/>
                                        </p:tgtEl>
                                      </p:cBhvr>
                                    </p:animEffect>
                                  </p:childTnLst>
                                </p:cTn>
                              </p:par>
                              <p:par>
                                <p:cTn id="38" presetID="52" presetClass="entr" presetSubtype="0" fill="hold" grpId="0" nodeType="withEffect">
                                  <p:stCondLst>
                                    <p:cond delay="0"/>
                                  </p:stCondLst>
                                  <p:childTnLst>
                                    <p:set>
                                      <p:cBhvr>
                                        <p:cTn id="39" dur="1" fill="hold">
                                          <p:stCondLst>
                                            <p:cond delay="0"/>
                                          </p:stCondLst>
                                        </p:cTn>
                                        <p:tgtEl>
                                          <p:spTgt spid="70"/>
                                        </p:tgtEl>
                                        <p:attrNameLst>
                                          <p:attrName>style.visibility</p:attrName>
                                        </p:attrNameLst>
                                      </p:cBhvr>
                                      <p:to>
                                        <p:strVal val="visible"/>
                                      </p:to>
                                    </p:set>
                                    <p:animScale>
                                      <p:cBhvr>
                                        <p:cTn id="40" dur="500" decel="50000" fill="hold">
                                          <p:stCondLst>
                                            <p:cond delay="0"/>
                                          </p:stCondLst>
                                        </p:cTn>
                                        <p:tgtEl>
                                          <p:spTgt spid="7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1" dur="500" decel="50000" fill="hold">
                                          <p:stCondLst>
                                            <p:cond delay="0"/>
                                          </p:stCondLst>
                                        </p:cTn>
                                        <p:tgtEl>
                                          <p:spTgt spid="70"/>
                                        </p:tgtEl>
                                        <p:attrNameLst>
                                          <p:attrName>ppt_x</p:attrName>
                                          <p:attrName>ppt_y</p:attrName>
                                        </p:attrNameLst>
                                      </p:cBhvr>
                                    </p:animMotion>
                                    <p:animEffect transition="in" filter="fade">
                                      <p:cBhvr>
                                        <p:cTn id="42" dur="500"/>
                                        <p:tgtEl>
                                          <p:spTgt spid="70"/>
                                        </p:tgtEl>
                                      </p:cBhvr>
                                    </p:animEffect>
                                  </p:childTnLst>
                                </p:cTn>
                              </p:par>
                            </p:childTnLst>
                          </p:cTn>
                        </p:par>
                        <p:par>
                          <p:cTn id="43" fill="hold">
                            <p:stCondLst>
                              <p:cond delay="3480"/>
                            </p:stCondLst>
                            <p:childTnLst>
                              <p:par>
                                <p:cTn id="44" presetID="47" presetClass="entr" presetSubtype="0" fill="hold" nodeType="after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fade">
                                      <p:cBhvr>
                                        <p:cTn id="46" dur="500"/>
                                        <p:tgtEl>
                                          <p:spTgt spid="61"/>
                                        </p:tgtEl>
                                      </p:cBhvr>
                                    </p:animEffect>
                                    <p:anim calcmode="lin" valueType="num">
                                      <p:cBhvr>
                                        <p:cTn id="47" dur="500" fill="hold"/>
                                        <p:tgtEl>
                                          <p:spTgt spid="61"/>
                                        </p:tgtEl>
                                        <p:attrNameLst>
                                          <p:attrName>ppt_x</p:attrName>
                                        </p:attrNameLst>
                                      </p:cBhvr>
                                      <p:tavLst>
                                        <p:tav tm="0">
                                          <p:val>
                                            <p:strVal val="#ppt_x"/>
                                          </p:val>
                                        </p:tav>
                                        <p:tav tm="100000">
                                          <p:val>
                                            <p:strVal val="#ppt_x"/>
                                          </p:val>
                                        </p:tav>
                                      </p:tavLst>
                                    </p:anim>
                                    <p:anim calcmode="lin" valueType="num">
                                      <p:cBhvr>
                                        <p:cTn id="48" dur="500" fill="hold"/>
                                        <p:tgtEl>
                                          <p:spTgt spid="61"/>
                                        </p:tgtEl>
                                        <p:attrNameLst>
                                          <p:attrName>ppt_y</p:attrName>
                                        </p:attrNameLst>
                                      </p:cBhvr>
                                      <p:tavLst>
                                        <p:tav tm="0">
                                          <p:val>
                                            <p:strVal val="#ppt_y-.1"/>
                                          </p:val>
                                        </p:tav>
                                        <p:tav tm="100000">
                                          <p:val>
                                            <p:strVal val="#ppt_y"/>
                                          </p:val>
                                        </p:tav>
                                      </p:tavLst>
                                    </p:anim>
                                  </p:childTnLst>
                                </p:cTn>
                              </p:par>
                            </p:childTnLst>
                          </p:cTn>
                        </p:par>
                        <p:par>
                          <p:cTn id="49" fill="hold">
                            <p:stCondLst>
                              <p:cond delay="3980"/>
                            </p:stCondLst>
                            <p:childTnLst>
                              <p:par>
                                <p:cTn id="50" presetID="22" presetClass="entr" presetSubtype="1" fill="hold" grpId="0" nodeType="afterEffect">
                                  <p:stCondLst>
                                    <p:cond delay="0"/>
                                  </p:stCondLst>
                                  <p:childTnLst>
                                    <p:set>
                                      <p:cBhvr>
                                        <p:cTn id="51" dur="1" fill="hold">
                                          <p:stCondLst>
                                            <p:cond delay="0"/>
                                          </p:stCondLst>
                                        </p:cTn>
                                        <p:tgtEl>
                                          <p:spTgt spid="74"/>
                                        </p:tgtEl>
                                        <p:attrNameLst>
                                          <p:attrName>style.visibility</p:attrName>
                                        </p:attrNameLst>
                                      </p:cBhvr>
                                      <p:to>
                                        <p:strVal val="visible"/>
                                      </p:to>
                                    </p:set>
                                    <p:animEffect transition="in" filter="wipe(up)">
                                      <p:cBhvr>
                                        <p:cTn id="52" dur="500"/>
                                        <p:tgtEl>
                                          <p:spTgt spid="74"/>
                                        </p:tgtEl>
                                      </p:cBhvr>
                                    </p:animEffect>
                                  </p:childTnLst>
                                </p:cTn>
                              </p:par>
                            </p:childTnLst>
                          </p:cTn>
                        </p:par>
                        <p:par>
                          <p:cTn id="53" fill="hold">
                            <p:stCondLst>
                              <p:cond delay="4480"/>
                            </p:stCondLst>
                            <p:childTnLst>
                              <p:par>
                                <p:cTn id="54" presetID="52" presetClass="entr" presetSubtype="0" fill="hold" grpId="0" nodeType="afterEffect">
                                  <p:stCondLst>
                                    <p:cond delay="0"/>
                                  </p:stCondLst>
                                  <p:childTnLst>
                                    <p:set>
                                      <p:cBhvr>
                                        <p:cTn id="55" dur="1" fill="hold">
                                          <p:stCondLst>
                                            <p:cond delay="0"/>
                                          </p:stCondLst>
                                        </p:cTn>
                                        <p:tgtEl>
                                          <p:spTgt spid="68"/>
                                        </p:tgtEl>
                                        <p:attrNameLst>
                                          <p:attrName>style.visibility</p:attrName>
                                        </p:attrNameLst>
                                      </p:cBhvr>
                                      <p:to>
                                        <p:strVal val="visible"/>
                                      </p:to>
                                    </p:set>
                                    <p:animScale>
                                      <p:cBhvr>
                                        <p:cTn id="56" dur="500" decel="50000" fill="hold">
                                          <p:stCondLst>
                                            <p:cond delay="0"/>
                                          </p:stCondLst>
                                        </p:cTn>
                                        <p:tgtEl>
                                          <p:spTgt spid="6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7" dur="500" decel="50000" fill="hold">
                                          <p:stCondLst>
                                            <p:cond delay="0"/>
                                          </p:stCondLst>
                                        </p:cTn>
                                        <p:tgtEl>
                                          <p:spTgt spid="68"/>
                                        </p:tgtEl>
                                        <p:attrNameLst>
                                          <p:attrName>ppt_x</p:attrName>
                                          <p:attrName>ppt_y</p:attrName>
                                        </p:attrNameLst>
                                      </p:cBhvr>
                                    </p:animMotion>
                                    <p:animEffect transition="in" filter="fade">
                                      <p:cBhvr>
                                        <p:cTn id="58" dur="500"/>
                                        <p:tgtEl>
                                          <p:spTgt spid="68"/>
                                        </p:tgtEl>
                                      </p:cBhvr>
                                    </p:animEffect>
                                  </p:childTnLst>
                                </p:cTn>
                              </p:par>
                              <p:par>
                                <p:cTn id="59" presetID="52" presetClass="entr" presetSubtype="0" fill="hold" grpId="0" nodeType="withEffect">
                                  <p:stCondLst>
                                    <p:cond delay="0"/>
                                  </p:stCondLst>
                                  <p:childTnLst>
                                    <p:set>
                                      <p:cBhvr>
                                        <p:cTn id="60" dur="1" fill="hold">
                                          <p:stCondLst>
                                            <p:cond delay="0"/>
                                          </p:stCondLst>
                                        </p:cTn>
                                        <p:tgtEl>
                                          <p:spTgt spid="71"/>
                                        </p:tgtEl>
                                        <p:attrNameLst>
                                          <p:attrName>style.visibility</p:attrName>
                                        </p:attrNameLst>
                                      </p:cBhvr>
                                      <p:to>
                                        <p:strVal val="visible"/>
                                      </p:to>
                                    </p:set>
                                    <p:animScale>
                                      <p:cBhvr>
                                        <p:cTn id="61" dur="500" decel="50000" fill="hold">
                                          <p:stCondLst>
                                            <p:cond delay="0"/>
                                          </p:stCondLst>
                                        </p:cTn>
                                        <p:tgtEl>
                                          <p:spTgt spid="7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2" dur="500" decel="50000" fill="hold">
                                          <p:stCondLst>
                                            <p:cond delay="0"/>
                                          </p:stCondLst>
                                        </p:cTn>
                                        <p:tgtEl>
                                          <p:spTgt spid="71"/>
                                        </p:tgtEl>
                                        <p:attrNameLst>
                                          <p:attrName>ppt_x</p:attrName>
                                          <p:attrName>ppt_y</p:attrName>
                                        </p:attrNameLst>
                                      </p:cBhvr>
                                    </p:animMotion>
                                    <p:animEffect transition="in" filter="fade">
                                      <p:cBhvr>
                                        <p:cTn id="63" dur="500"/>
                                        <p:tgtEl>
                                          <p:spTgt spid="71"/>
                                        </p:tgtEl>
                                      </p:cBhvr>
                                    </p:animEffect>
                                  </p:childTnLst>
                                </p:cTn>
                              </p:par>
                            </p:childTnLst>
                          </p:cTn>
                        </p:par>
                        <p:par>
                          <p:cTn id="64" fill="hold">
                            <p:stCondLst>
                              <p:cond delay="4980"/>
                            </p:stCondLst>
                            <p:childTnLst>
                              <p:par>
                                <p:cTn id="65" presetID="42" presetClass="entr" presetSubtype="0" fill="hold" nodeType="afterEffect">
                                  <p:stCondLst>
                                    <p:cond delay="0"/>
                                  </p:stCondLst>
                                  <p:childTnLst>
                                    <p:set>
                                      <p:cBhvr>
                                        <p:cTn id="66" dur="1" fill="hold">
                                          <p:stCondLst>
                                            <p:cond delay="0"/>
                                          </p:stCondLst>
                                        </p:cTn>
                                        <p:tgtEl>
                                          <p:spTgt spid="58"/>
                                        </p:tgtEl>
                                        <p:attrNameLst>
                                          <p:attrName>style.visibility</p:attrName>
                                        </p:attrNameLst>
                                      </p:cBhvr>
                                      <p:to>
                                        <p:strVal val="visible"/>
                                      </p:to>
                                    </p:set>
                                    <p:animEffect transition="in" filter="fade">
                                      <p:cBhvr>
                                        <p:cTn id="67" dur="500"/>
                                        <p:tgtEl>
                                          <p:spTgt spid="58"/>
                                        </p:tgtEl>
                                      </p:cBhvr>
                                    </p:animEffect>
                                    <p:anim calcmode="lin" valueType="num">
                                      <p:cBhvr>
                                        <p:cTn id="68" dur="500" fill="hold"/>
                                        <p:tgtEl>
                                          <p:spTgt spid="58"/>
                                        </p:tgtEl>
                                        <p:attrNameLst>
                                          <p:attrName>ppt_x</p:attrName>
                                        </p:attrNameLst>
                                      </p:cBhvr>
                                      <p:tavLst>
                                        <p:tav tm="0">
                                          <p:val>
                                            <p:strVal val="#ppt_x"/>
                                          </p:val>
                                        </p:tav>
                                        <p:tav tm="100000">
                                          <p:val>
                                            <p:strVal val="#ppt_x"/>
                                          </p:val>
                                        </p:tav>
                                      </p:tavLst>
                                    </p:anim>
                                    <p:anim calcmode="lin" valueType="num">
                                      <p:cBhvr>
                                        <p:cTn id="69" dur="500" fill="hold"/>
                                        <p:tgtEl>
                                          <p:spTgt spid="58"/>
                                        </p:tgtEl>
                                        <p:attrNameLst>
                                          <p:attrName>ppt_y</p:attrName>
                                        </p:attrNameLst>
                                      </p:cBhvr>
                                      <p:tavLst>
                                        <p:tav tm="0">
                                          <p:val>
                                            <p:strVal val="#ppt_y+.1"/>
                                          </p:val>
                                        </p:tav>
                                        <p:tav tm="100000">
                                          <p:val>
                                            <p:strVal val="#ppt_y"/>
                                          </p:val>
                                        </p:tav>
                                      </p:tavLst>
                                    </p:anim>
                                  </p:childTnLst>
                                </p:cTn>
                              </p:par>
                            </p:childTnLst>
                          </p:cTn>
                        </p:par>
                        <p:par>
                          <p:cTn id="70" fill="hold">
                            <p:stCondLst>
                              <p:cond delay="5480"/>
                            </p:stCondLst>
                            <p:childTnLst>
                              <p:par>
                                <p:cTn id="71" presetID="22" presetClass="entr" presetSubtype="4" fill="hold" grpId="0" nodeType="afterEffect">
                                  <p:stCondLst>
                                    <p:cond delay="0"/>
                                  </p:stCondLst>
                                  <p:childTnLst>
                                    <p:set>
                                      <p:cBhvr>
                                        <p:cTn id="72" dur="1" fill="hold">
                                          <p:stCondLst>
                                            <p:cond delay="0"/>
                                          </p:stCondLst>
                                        </p:cTn>
                                        <p:tgtEl>
                                          <p:spTgt spid="75"/>
                                        </p:tgtEl>
                                        <p:attrNameLst>
                                          <p:attrName>style.visibility</p:attrName>
                                        </p:attrNameLst>
                                      </p:cBhvr>
                                      <p:to>
                                        <p:strVal val="visible"/>
                                      </p:to>
                                    </p:set>
                                    <p:animEffect transition="in" filter="wipe(down)">
                                      <p:cBhvr>
                                        <p:cTn id="73" dur="500"/>
                                        <p:tgtEl>
                                          <p:spTgt spid="75"/>
                                        </p:tgtEl>
                                      </p:cBhvr>
                                    </p:animEffect>
                                  </p:childTnLst>
                                </p:cTn>
                              </p:par>
                            </p:childTnLst>
                          </p:cTn>
                        </p:par>
                        <p:par>
                          <p:cTn id="74" fill="hold">
                            <p:stCondLst>
                              <p:cond delay="5980"/>
                            </p:stCondLst>
                            <p:childTnLst>
                              <p:par>
                                <p:cTn id="75" presetID="52" presetClass="entr" presetSubtype="0" fill="hold" grpId="0" nodeType="afterEffect">
                                  <p:stCondLst>
                                    <p:cond delay="0"/>
                                  </p:stCondLst>
                                  <p:childTnLst>
                                    <p:set>
                                      <p:cBhvr>
                                        <p:cTn id="76" dur="1" fill="hold">
                                          <p:stCondLst>
                                            <p:cond delay="0"/>
                                          </p:stCondLst>
                                        </p:cTn>
                                        <p:tgtEl>
                                          <p:spTgt spid="69"/>
                                        </p:tgtEl>
                                        <p:attrNameLst>
                                          <p:attrName>style.visibility</p:attrName>
                                        </p:attrNameLst>
                                      </p:cBhvr>
                                      <p:to>
                                        <p:strVal val="visible"/>
                                      </p:to>
                                    </p:set>
                                    <p:animScale>
                                      <p:cBhvr>
                                        <p:cTn id="77" dur="500" decel="50000" fill="hold">
                                          <p:stCondLst>
                                            <p:cond delay="0"/>
                                          </p:stCondLst>
                                        </p:cTn>
                                        <p:tgtEl>
                                          <p:spTgt spid="6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8" dur="500" decel="50000" fill="hold">
                                          <p:stCondLst>
                                            <p:cond delay="0"/>
                                          </p:stCondLst>
                                        </p:cTn>
                                        <p:tgtEl>
                                          <p:spTgt spid="69"/>
                                        </p:tgtEl>
                                        <p:attrNameLst>
                                          <p:attrName>ppt_x</p:attrName>
                                          <p:attrName>ppt_y</p:attrName>
                                        </p:attrNameLst>
                                      </p:cBhvr>
                                    </p:animMotion>
                                    <p:animEffect transition="in" filter="fade">
                                      <p:cBhvr>
                                        <p:cTn id="79" dur="500"/>
                                        <p:tgtEl>
                                          <p:spTgt spid="69"/>
                                        </p:tgtEl>
                                      </p:cBhvr>
                                    </p:animEffect>
                                  </p:childTnLst>
                                </p:cTn>
                              </p:par>
                              <p:par>
                                <p:cTn id="80" presetID="52" presetClass="entr" presetSubtype="0" fill="hold" grpId="0" nodeType="withEffect">
                                  <p:stCondLst>
                                    <p:cond delay="0"/>
                                  </p:stCondLst>
                                  <p:childTnLst>
                                    <p:set>
                                      <p:cBhvr>
                                        <p:cTn id="81" dur="1" fill="hold">
                                          <p:stCondLst>
                                            <p:cond delay="0"/>
                                          </p:stCondLst>
                                        </p:cTn>
                                        <p:tgtEl>
                                          <p:spTgt spid="72"/>
                                        </p:tgtEl>
                                        <p:attrNameLst>
                                          <p:attrName>style.visibility</p:attrName>
                                        </p:attrNameLst>
                                      </p:cBhvr>
                                      <p:to>
                                        <p:strVal val="visible"/>
                                      </p:to>
                                    </p:set>
                                    <p:animScale>
                                      <p:cBhvr>
                                        <p:cTn id="82" dur="500" decel="50000" fill="hold">
                                          <p:stCondLst>
                                            <p:cond delay="0"/>
                                          </p:stCondLst>
                                        </p:cTn>
                                        <p:tgtEl>
                                          <p:spTgt spid="7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3" dur="500" decel="50000" fill="hold">
                                          <p:stCondLst>
                                            <p:cond delay="0"/>
                                          </p:stCondLst>
                                        </p:cTn>
                                        <p:tgtEl>
                                          <p:spTgt spid="72"/>
                                        </p:tgtEl>
                                        <p:attrNameLst>
                                          <p:attrName>ppt_x</p:attrName>
                                          <p:attrName>ppt_y</p:attrName>
                                        </p:attrNameLst>
                                      </p:cBhvr>
                                    </p:animMotion>
                                    <p:animEffect transition="in" filter="fade">
                                      <p:cBhvr>
                                        <p:cTn id="84"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4" grpId="1" animBg="1"/>
      <p:bldP spid="77" grpId="0"/>
      <p:bldP spid="4" grpId="0" animBg="1"/>
      <p:bldP spid="67" grpId="0" animBg="1"/>
      <p:bldP spid="68" grpId="0" animBg="1"/>
      <p:bldP spid="69" grpId="0" animBg="1"/>
      <p:bldP spid="70" grpId="0"/>
      <p:bldP spid="71" grpId="0"/>
      <p:bldP spid="72" grpId="0"/>
      <p:bldP spid="73" grpId="0"/>
      <p:bldP spid="74" grpId="0"/>
      <p:bldP spid="7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Freeform 6"/>
          <p:cNvSpPr/>
          <p:nvPr/>
        </p:nvSpPr>
        <p:spPr bwMode="auto">
          <a:xfrm flipH="1">
            <a:off x="2"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2"/>
          </a:solidFill>
          <a:ln>
            <a:noFill/>
          </a:ln>
        </p:spPr>
        <p:txBody>
          <a:bodyPr vert="horz" wrap="square" lIns="91428" tIns="45714" rIns="91428" bIns="45714" numCol="1" anchor="t" anchorCtr="0" compatLnSpc="1"/>
          <a:lstStyle/>
          <a:p>
            <a:endParaRPr lang="zh-CN" altLang="en-US" dirty="0"/>
          </a:p>
        </p:txBody>
      </p:sp>
      <p:sp>
        <p:nvSpPr>
          <p:cNvPr id="77" name="TextBox 76"/>
          <p:cNvSpPr txBox="1"/>
          <p:nvPr/>
        </p:nvSpPr>
        <p:spPr>
          <a:xfrm>
            <a:off x="477743" y="159025"/>
            <a:ext cx="2031301" cy="369320"/>
          </a:xfrm>
          <a:prstGeom prst="rect">
            <a:avLst/>
          </a:prstGeom>
          <a:noFill/>
        </p:spPr>
        <p:txBody>
          <a:bodyPr wrap="none" lIns="91428" tIns="45714" rIns="91428" bIns="45714" rtlCol="0">
            <a:spAutoFit/>
          </a:bodyPr>
          <a:lstStyle/>
          <a:p>
            <a:r>
              <a:rPr lang="zh-CN" altLang="en-US" dirty="0">
                <a:solidFill>
                  <a:schemeClr val="accent2"/>
                </a:solidFill>
                <a:latin typeface="微软雅黑" panose="020B0503020204020204" pitchFamily="34" charset="-122"/>
                <a:ea typeface="微软雅黑" panose="020B0503020204020204" pitchFamily="34" charset="-122"/>
              </a:rPr>
              <a:t>重点工作落实情况</a:t>
            </a:r>
            <a:endParaRPr lang="zh-CN" altLang="en-US" dirty="0">
              <a:solidFill>
                <a:schemeClr val="accent2"/>
              </a:solidFill>
              <a:latin typeface="微软雅黑" panose="020B0503020204020204" pitchFamily="34" charset="-122"/>
              <a:ea typeface="微软雅黑" panose="020B0503020204020204" pitchFamily="34" charset="-122"/>
            </a:endParaRPr>
          </a:p>
        </p:txBody>
      </p:sp>
      <p:sp>
        <p:nvSpPr>
          <p:cNvPr id="84" name="Freeform 6"/>
          <p:cNvSpPr/>
          <p:nvPr/>
        </p:nvSpPr>
        <p:spPr bwMode="auto">
          <a:xfrm flipH="1">
            <a:off x="11929873" y="666517"/>
            <a:ext cx="266892" cy="6074851"/>
          </a:xfrm>
          <a:custGeom>
            <a:avLst/>
            <a:gdLst/>
            <a:ahLst/>
            <a:cxnLst/>
            <a:rect l="l" t="t" r="r" b="b"/>
            <a:pathLst>
              <a:path w="621232" h="2527151">
                <a:moveTo>
                  <a:pt x="621232" y="0"/>
                </a:moveTo>
                <a:lnTo>
                  <a:pt x="0" y="0"/>
                </a:lnTo>
                <a:lnTo>
                  <a:pt x="0" y="2527151"/>
                </a:lnTo>
                <a:lnTo>
                  <a:pt x="621232" y="2527151"/>
                </a:lnTo>
                <a:close/>
              </a:path>
            </a:pathLst>
          </a:custGeom>
          <a:solidFill>
            <a:schemeClr val="tx1"/>
          </a:solidFill>
          <a:ln>
            <a:noFill/>
          </a:ln>
        </p:spPr>
        <p:txBody>
          <a:bodyPr vert="horz" wrap="square" lIns="91428" tIns="45714" rIns="91428" bIns="45714" numCol="1" anchor="t" anchorCtr="0" compatLnSpc="1"/>
          <a:lstStyle/>
          <a:p>
            <a:endParaRPr lang="zh-CN" altLang="en-US" dirty="0"/>
          </a:p>
        </p:txBody>
      </p:sp>
      <p:sp>
        <p:nvSpPr>
          <p:cNvPr id="4" name="矩形 3"/>
          <p:cNvSpPr/>
          <p:nvPr/>
        </p:nvSpPr>
        <p:spPr bwMode="auto">
          <a:xfrm>
            <a:off x="0" y="238581"/>
            <a:ext cx="409749" cy="333328"/>
          </a:xfrm>
          <a:prstGeom prst="rect">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a:p>
        </p:txBody>
      </p:sp>
      <p:sp>
        <p:nvSpPr>
          <p:cNvPr id="22" name="椭圆 21"/>
          <p:cNvSpPr/>
          <p:nvPr/>
        </p:nvSpPr>
        <p:spPr bwMode="auto">
          <a:xfrm>
            <a:off x="1029502" y="2390840"/>
            <a:ext cx="2952328" cy="2952328"/>
          </a:xfrm>
          <a:prstGeom prst="ellipse">
            <a:avLst/>
          </a:prstGeom>
          <a:solidFill>
            <a:schemeClr val="tx1"/>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lstStyle/>
          <a:p>
            <a:pPr defTabSz="913765"/>
            <a:endParaRPr lang="zh-CN" altLang="en-US" sz="1700" dirty="0"/>
          </a:p>
        </p:txBody>
      </p:sp>
      <p:sp>
        <p:nvSpPr>
          <p:cNvPr id="27" name="TextBox 26"/>
          <p:cNvSpPr txBox="1"/>
          <p:nvPr/>
        </p:nvSpPr>
        <p:spPr>
          <a:xfrm>
            <a:off x="5378301" y="1475872"/>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28" name="TextBox 27"/>
          <p:cNvSpPr txBox="1"/>
          <p:nvPr/>
        </p:nvSpPr>
        <p:spPr>
          <a:xfrm>
            <a:off x="5378301" y="1784961"/>
            <a:ext cx="5760640" cy="584775"/>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endParaRPr lang="zh-CN" altLang="en-US" sz="1600" dirty="0">
              <a:solidFill>
                <a:schemeClr val="tx2"/>
              </a:solidFill>
              <a:latin typeface="+mn-ea"/>
              <a:ea typeface="+mn-ea"/>
            </a:endParaRPr>
          </a:p>
        </p:txBody>
      </p:sp>
      <p:sp>
        <p:nvSpPr>
          <p:cNvPr id="29" name="TextBox 28"/>
          <p:cNvSpPr txBox="1"/>
          <p:nvPr/>
        </p:nvSpPr>
        <p:spPr>
          <a:xfrm>
            <a:off x="5378301" y="2625291"/>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30" name="TextBox 29"/>
          <p:cNvSpPr txBox="1"/>
          <p:nvPr/>
        </p:nvSpPr>
        <p:spPr>
          <a:xfrm>
            <a:off x="5378301" y="2934379"/>
            <a:ext cx="5760640" cy="584775"/>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a:t>
            </a:r>
            <a:endParaRPr lang="zh-CN" altLang="en-US" sz="1600" dirty="0">
              <a:solidFill>
                <a:schemeClr val="tx2"/>
              </a:solidFill>
              <a:latin typeface="+mn-ea"/>
              <a:ea typeface="+mn-ea"/>
            </a:endParaRPr>
          </a:p>
        </p:txBody>
      </p:sp>
      <p:sp>
        <p:nvSpPr>
          <p:cNvPr id="31" name="TextBox 30"/>
          <p:cNvSpPr txBox="1"/>
          <p:nvPr/>
        </p:nvSpPr>
        <p:spPr>
          <a:xfrm>
            <a:off x="5378301" y="3822714"/>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32" name="TextBox 31"/>
          <p:cNvSpPr txBox="1"/>
          <p:nvPr/>
        </p:nvSpPr>
        <p:spPr>
          <a:xfrm>
            <a:off x="5378301" y="4131803"/>
            <a:ext cx="5760640" cy="584775"/>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a:t>
            </a:r>
            <a:endParaRPr lang="zh-CN" altLang="en-US" sz="1600" dirty="0">
              <a:solidFill>
                <a:schemeClr val="tx2"/>
              </a:solidFill>
              <a:latin typeface="+mn-ea"/>
              <a:ea typeface="+mn-ea"/>
            </a:endParaRPr>
          </a:p>
        </p:txBody>
      </p:sp>
      <p:sp>
        <p:nvSpPr>
          <p:cNvPr id="33" name="TextBox 32"/>
          <p:cNvSpPr txBox="1"/>
          <p:nvPr/>
        </p:nvSpPr>
        <p:spPr>
          <a:xfrm>
            <a:off x="5374804" y="5091012"/>
            <a:ext cx="1709098" cy="369320"/>
          </a:xfrm>
          <a:prstGeom prst="rect">
            <a:avLst/>
          </a:prstGeom>
          <a:noFill/>
        </p:spPr>
        <p:txBody>
          <a:bodyPr wrap="none" lIns="91428" tIns="45714" rIns="91428" bIns="45714" rtlCol="0">
            <a:spAutoFit/>
          </a:bodyPr>
          <a:lstStyle/>
          <a:p>
            <a:r>
              <a:rPr lang="en-US" altLang="zh-CN" b="1" dirty="0" smtClean="0">
                <a:solidFill>
                  <a:schemeClr val="tx2"/>
                </a:solidFill>
                <a:latin typeface="+mj-ea"/>
                <a:ea typeface="+mj-ea"/>
              </a:rPr>
              <a:t>■</a:t>
            </a:r>
            <a:r>
              <a:rPr lang="zh-CN" altLang="en-US" b="1" dirty="0" smtClean="0">
                <a:solidFill>
                  <a:schemeClr val="tx2"/>
                </a:solidFill>
                <a:latin typeface="+mj-ea"/>
                <a:ea typeface="+mj-ea"/>
              </a:rPr>
              <a:t>请输入您标题</a:t>
            </a:r>
            <a:endParaRPr lang="zh-CN" altLang="en-US" b="1" dirty="0">
              <a:solidFill>
                <a:schemeClr val="tx2"/>
              </a:solidFill>
              <a:latin typeface="+mj-ea"/>
              <a:ea typeface="+mj-ea"/>
            </a:endParaRPr>
          </a:p>
        </p:txBody>
      </p:sp>
      <p:sp>
        <p:nvSpPr>
          <p:cNvPr id="34" name="TextBox 33"/>
          <p:cNvSpPr txBox="1"/>
          <p:nvPr/>
        </p:nvSpPr>
        <p:spPr>
          <a:xfrm>
            <a:off x="5374805" y="5400101"/>
            <a:ext cx="5760640" cy="584775"/>
          </a:xfrm>
          <a:prstGeom prst="rect">
            <a:avLst/>
          </a:prstGeom>
          <a:noFill/>
        </p:spPr>
        <p:txBody>
          <a:bodyPr wrap="square" lIns="91428" tIns="45714" rIns="91428" bIns="45714" rtlCol="0">
            <a:spAutoFit/>
          </a:bodyPr>
          <a:lstStyle/>
          <a:p>
            <a:r>
              <a:rPr lang="zh-CN" altLang="en-US" sz="1600" dirty="0">
                <a:solidFill>
                  <a:schemeClr val="tx2"/>
                </a:solidFill>
                <a:latin typeface="+mn-ea"/>
                <a:ea typeface="+mn-ea"/>
              </a:rPr>
              <a:t>这里可以输入可长可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可以输入可长可</a:t>
            </a:r>
            <a:r>
              <a:rPr lang="zh-CN" altLang="en-US" sz="1600">
                <a:solidFill>
                  <a:schemeClr val="tx2"/>
                </a:solidFill>
                <a:latin typeface="+mn-ea"/>
                <a:ea typeface="+mn-ea"/>
              </a:rPr>
              <a:t>短的段落文字这里</a:t>
            </a:r>
            <a:r>
              <a:rPr lang="zh-CN" altLang="en-US" sz="1600" dirty="0">
                <a:solidFill>
                  <a:schemeClr val="tx2"/>
                </a:solidFill>
                <a:latin typeface="+mn-ea"/>
                <a:ea typeface="+mn-ea"/>
              </a:rPr>
              <a:t>可以输入</a:t>
            </a:r>
            <a:endParaRPr lang="zh-CN" altLang="en-US" sz="1600" dirty="0">
              <a:solidFill>
                <a:schemeClr val="tx2"/>
              </a:solidFill>
              <a:latin typeface="+mn-ea"/>
              <a:ea typeface="+mn-ea"/>
            </a:endParaRPr>
          </a:p>
        </p:txBody>
      </p:sp>
      <p:sp>
        <p:nvSpPr>
          <p:cNvPr id="35" name="TextBox 34"/>
          <p:cNvSpPr txBox="1"/>
          <p:nvPr/>
        </p:nvSpPr>
        <p:spPr>
          <a:xfrm>
            <a:off x="1855569" y="3423916"/>
            <a:ext cx="1300194" cy="707887"/>
          </a:xfrm>
          <a:prstGeom prst="rect">
            <a:avLst/>
          </a:prstGeom>
          <a:noFill/>
        </p:spPr>
        <p:txBody>
          <a:bodyPr wrap="square" lIns="91428" tIns="45714" rIns="91428" bIns="45714" rtlCol="0">
            <a:spAutoFit/>
          </a:bodyPr>
          <a:lstStyle/>
          <a:p>
            <a:pPr algn="ctr"/>
            <a:r>
              <a:rPr lang="zh-CN" altLang="en-US" sz="2000" dirty="0">
                <a:solidFill>
                  <a:srgbClr val="F8F8F8"/>
                </a:solidFill>
                <a:latin typeface="+mn-ea"/>
                <a:ea typeface="+mn-ea"/>
              </a:rPr>
              <a:t>重点工作落实情况</a:t>
            </a:r>
            <a:endParaRPr lang="zh-CN" altLang="en-US" sz="2000" dirty="0">
              <a:solidFill>
                <a:srgbClr val="F8F8F8"/>
              </a:solidFill>
              <a:latin typeface="+mn-ea"/>
              <a:ea typeface="+mn-ea"/>
            </a:endParaRPr>
          </a:p>
        </p:txBody>
      </p:sp>
      <p:grpSp>
        <p:nvGrpSpPr>
          <p:cNvPr id="2" name="组合 1"/>
          <p:cNvGrpSpPr/>
          <p:nvPr/>
        </p:nvGrpSpPr>
        <p:grpSpPr>
          <a:xfrm>
            <a:off x="2505667" y="1765071"/>
            <a:ext cx="864096" cy="864096"/>
            <a:chOff x="2505666" y="1765071"/>
            <a:chExt cx="864096" cy="864096"/>
          </a:xfrm>
        </p:grpSpPr>
        <p:sp>
          <p:nvSpPr>
            <p:cNvPr id="23" name="椭圆 22"/>
            <p:cNvSpPr/>
            <p:nvPr/>
          </p:nvSpPr>
          <p:spPr bwMode="auto">
            <a:xfrm>
              <a:off x="2505666" y="1765071"/>
              <a:ext cx="864096" cy="864096"/>
            </a:xfrm>
            <a:prstGeom prst="ellipse">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36" name="TextBox 35"/>
            <p:cNvSpPr txBox="1"/>
            <p:nvPr/>
          </p:nvSpPr>
          <p:spPr>
            <a:xfrm>
              <a:off x="2563333" y="1845204"/>
              <a:ext cx="726481" cy="646331"/>
            </a:xfrm>
            <a:prstGeom prst="rect">
              <a:avLst/>
            </a:prstGeom>
            <a:noFill/>
          </p:spPr>
          <p:txBody>
            <a:bodyPr wrap="none" rtlCol="0">
              <a:spAutoFit/>
            </a:bodyPr>
            <a:lstStyle/>
            <a:p>
              <a:r>
                <a:rPr lang="en-US" altLang="zh-CN" sz="3600" dirty="0">
                  <a:solidFill>
                    <a:srgbClr val="F8F8F8"/>
                  </a:solidFill>
                  <a:latin typeface="+mn-ea"/>
                  <a:ea typeface="+mn-ea"/>
                </a:rPr>
                <a:t>01</a:t>
              </a:r>
              <a:endParaRPr lang="zh-CN" altLang="en-US" sz="3600" dirty="0">
                <a:solidFill>
                  <a:srgbClr val="F8F8F8"/>
                </a:solidFill>
                <a:latin typeface="+mn-ea"/>
                <a:ea typeface="+mn-ea"/>
              </a:endParaRPr>
            </a:p>
          </p:txBody>
        </p:sp>
      </p:grpSp>
      <p:grpSp>
        <p:nvGrpSpPr>
          <p:cNvPr id="3" name="组合 2"/>
          <p:cNvGrpSpPr/>
          <p:nvPr/>
        </p:nvGrpSpPr>
        <p:grpSpPr>
          <a:xfrm>
            <a:off x="3405768" y="2600175"/>
            <a:ext cx="864096" cy="864096"/>
            <a:chOff x="3405766" y="2600174"/>
            <a:chExt cx="864096" cy="864096"/>
          </a:xfrm>
        </p:grpSpPr>
        <p:sp>
          <p:nvSpPr>
            <p:cNvPr id="24" name="椭圆 23"/>
            <p:cNvSpPr/>
            <p:nvPr/>
          </p:nvSpPr>
          <p:spPr bwMode="auto">
            <a:xfrm>
              <a:off x="3405766" y="2600174"/>
              <a:ext cx="864096" cy="864096"/>
            </a:xfrm>
            <a:prstGeom prst="ellipse">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37" name="TextBox 36"/>
            <p:cNvSpPr txBox="1"/>
            <p:nvPr/>
          </p:nvSpPr>
          <p:spPr>
            <a:xfrm>
              <a:off x="3452334" y="2708805"/>
              <a:ext cx="726481" cy="646331"/>
            </a:xfrm>
            <a:prstGeom prst="rect">
              <a:avLst/>
            </a:prstGeom>
            <a:noFill/>
          </p:spPr>
          <p:txBody>
            <a:bodyPr wrap="none" rtlCol="0">
              <a:spAutoFit/>
            </a:bodyPr>
            <a:lstStyle/>
            <a:p>
              <a:r>
                <a:rPr lang="en-US" altLang="zh-CN" sz="3600" dirty="0">
                  <a:solidFill>
                    <a:srgbClr val="F8F8F8"/>
                  </a:solidFill>
                  <a:latin typeface="+mn-ea"/>
                  <a:ea typeface="+mn-ea"/>
                </a:rPr>
                <a:t>02</a:t>
              </a:r>
              <a:endParaRPr lang="zh-CN" altLang="en-US" sz="3600" dirty="0">
                <a:solidFill>
                  <a:srgbClr val="F8F8F8"/>
                </a:solidFill>
                <a:latin typeface="+mn-ea"/>
                <a:ea typeface="+mn-ea"/>
              </a:endParaRPr>
            </a:p>
          </p:txBody>
        </p:sp>
      </p:grpSp>
      <p:grpSp>
        <p:nvGrpSpPr>
          <p:cNvPr id="5" name="组合 4"/>
          <p:cNvGrpSpPr/>
          <p:nvPr/>
        </p:nvGrpSpPr>
        <p:grpSpPr>
          <a:xfrm>
            <a:off x="3593472" y="3855820"/>
            <a:ext cx="864096" cy="864096"/>
            <a:chOff x="3593471" y="3855820"/>
            <a:chExt cx="864096" cy="864096"/>
          </a:xfrm>
        </p:grpSpPr>
        <p:sp>
          <p:nvSpPr>
            <p:cNvPr id="25" name="椭圆 24"/>
            <p:cNvSpPr/>
            <p:nvPr/>
          </p:nvSpPr>
          <p:spPr bwMode="auto">
            <a:xfrm>
              <a:off x="3593471" y="3855820"/>
              <a:ext cx="864096" cy="864096"/>
            </a:xfrm>
            <a:prstGeom prst="ellipse">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38" name="TextBox 37"/>
            <p:cNvSpPr txBox="1"/>
            <p:nvPr/>
          </p:nvSpPr>
          <p:spPr>
            <a:xfrm>
              <a:off x="3655533" y="3978804"/>
              <a:ext cx="726481" cy="646331"/>
            </a:xfrm>
            <a:prstGeom prst="rect">
              <a:avLst/>
            </a:prstGeom>
            <a:noFill/>
          </p:spPr>
          <p:txBody>
            <a:bodyPr wrap="none" rtlCol="0">
              <a:spAutoFit/>
            </a:bodyPr>
            <a:lstStyle/>
            <a:p>
              <a:r>
                <a:rPr lang="en-US" altLang="zh-CN" sz="3600" dirty="0">
                  <a:solidFill>
                    <a:srgbClr val="F8F8F8"/>
                  </a:solidFill>
                  <a:latin typeface="+mn-ea"/>
                  <a:ea typeface="+mn-ea"/>
                </a:rPr>
                <a:t>03</a:t>
              </a:r>
              <a:endParaRPr lang="zh-CN" altLang="en-US" sz="3600" dirty="0">
                <a:solidFill>
                  <a:srgbClr val="F8F8F8"/>
                </a:solidFill>
                <a:latin typeface="+mn-ea"/>
                <a:ea typeface="+mn-ea"/>
              </a:endParaRPr>
            </a:p>
          </p:txBody>
        </p:sp>
      </p:grpSp>
      <p:grpSp>
        <p:nvGrpSpPr>
          <p:cNvPr id="6" name="组合 5"/>
          <p:cNvGrpSpPr/>
          <p:nvPr/>
        </p:nvGrpSpPr>
        <p:grpSpPr>
          <a:xfrm>
            <a:off x="2937716" y="4809209"/>
            <a:ext cx="864096" cy="864096"/>
            <a:chOff x="2937714" y="4911120"/>
            <a:chExt cx="864096" cy="864096"/>
          </a:xfrm>
        </p:grpSpPr>
        <p:sp>
          <p:nvSpPr>
            <p:cNvPr id="26" name="椭圆 25"/>
            <p:cNvSpPr/>
            <p:nvPr/>
          </p:nvSpPr>
          <p:spPr bwMode="auto">
            <a:xfrm>
              <a:off x="2937714" y="4911120"/>
              <a:ext cx="864096" cy="864096"/>
            </a:xfrm>
            <a:prstGeom prst="ellipse">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defTabSz="913765"/>
              <a:endParaRPr lang="zh-CN" altLang="en-US" sz="1700"/>
            </a:p>
          </p:txBody>
        </p:sp>
        <p:sp>
          <p:nvSpPr>
            <p:cNvPr id="39" name="TextBox 38"/>
            <p:cNvSpPr txBox="1"/>
            <p:nvPr/>
          </p:nvSpPr>
          <p:spPr>
            <a:xfrm>
              <a:off x="2982433" y="5020204"/>
              <a:ext cx="726481" cy="646331"/>
            </a:xfrm>
            <a:prstGeom prst="rect">
              <a:avLst/>
            </a:prstGeom>
            <a:noFill/>
          </p:spPr>
          <p:txBody>
            <a:bodyPr wrap="none" rtlCol="0">
              <a:spAutoFit/>
            </a:bodyPr>
            <a:lstStyle/>
            <a:p>
              <a:r>
                <a:rPr lang="en-US" altLang="zh-CN" sz="3600" dirty="0">
                  <a:solidFill>
                    <a:srgbClr val="F8F8F8"/>
                  </a:solidFill>
                  <a:latin typeface="+mn-ea"/>
                  <a:ea typeface="+mn-ea"/>
                </a:rPr>
                <a:t>04</a:t>
              </a:r>
              <a:endParaRPr lang="zh-CN" altLang="en-US" sz="3600" dirty="0">
                <a:solidFill>
                  <a:srgbClr val="F8F8F8"/>
                </a:solidFill>
                <a:latin typeface="+mn-ea"/>
                <a:ea typeface="+mn-ea"/>
              </a:endParaRPr>
            </a:p>
          </p:txBody>
        </p:sp>
      </p:grpSp>
    </p:spTree>
  </p:cSld>
  <p:clrMapOvr>
    <a:masterClrMapping/>
  </p:clrMapOvr>
  <p:transition spd="slow" advTm="576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63" presetClass="path" presetSubtype="0" accel="50000" decel="50000" fill="hold" grpId="1" nodeType="withEffect">
                                  <p:stCondLst>
                                    <p:cond delay="0"/>
                                  </p:stCondLst>
                                  <p:childTnLst>
                                    <p:animMotion origin="layout" path="M -0.98855 3.7037E-6 L -2.10095E-6 3.7037E-6 " pathEditMode="relative" rAng="0" ptsTypes="AA">
                                      <p:cBhvr>
                                        <p:cTn id="8" dur="1000" fill="hold"/>
                                        <p:tgtEl>
                                          <p:spTgt spid="84"/>
                                        </p:tgtEl>
                                        <p:attrNameLst>
                                          <p:attrName>ppt_x</p:attrName>
                                          <p:attrName>ppt_y</p:attrName>
                                        </p:attrNameLst>
                                      </p:cBhvr>
                                      <p:rCtr x="49421" y="0"/>
                                    </p:animMotion>
                                  </p:childTnLst>
                                </p:cTn>
                              </p:par>
                            </p:childTnLst>
                          </p:cTn>
                        </p:par>
                        <p:par>
                          <p:cTn id="9" fill="hold">
                            <p:stCondLst>
                              <p:cond delay="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300" fill="hold"/>
                                        <p:tgtEl>
                                          <p:spTgt spid="4"/>
                                        </p:tgtEl>
                                        <p:attrNameLst>
                                          <p:attrName>ppt_x</p:attrName>
                                        </p:attrNameLst>
                                      </p:cBhvr>
                                      <p:tavLst>
                                        <p:tav tm="0">
                                          <p:val>
                                            <p:strVal val="0-#ppt_w/2"/>
                                          </p:val>
                                        </p:tav>
                                        <p:tav tm="100000">
                                          <p:val>
                                            <p:strVal val="#ppt_x"/>
                                          </p:val>
                                        </p:tav>
                                      </p:tavLst>
                                    </p:anim>
                                    <p:anim calcmode="lin" valueType="num">
                                      <p:cBhvr additive="base">
                                        <p:cTn id="13" dur="30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7"/>
                                        </p:tgtEl>
                                        <p:attrNameLst>
                                          <p:attrName>style.visibility</p:attrName>
                                        </p:attrNameLst>
                                      </p:cBhvr>
                                      <p:to>
                                        <p:strVal val="visible"/>
                                      </p:to>
                                    </p:set>
                                    <p:anim calcmode="lin" valueType="num">
                                      <p:cBhvr>
                                        <p:cTn id="17" dur="4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7"/>
                                        </p:tgtEl>
                                        <p:attrNameLst>
                                          <p:attrName>ppt_y</p:attrName>
                                        </p:attrNameLst>
                                      </p:cBhvr>
                                      <p:tavLst>
                                        <p:tav tm="0">
                                          <p:val>
                                            <p:strVal val="#ppt_y"/>
                                          </p:val>
                                        </p:tav>
                                        <p:tav tm="100000">
                                          <p:val>
                                            <p:strVal val="#ppt_y"/>
                                          </p:val>
                                        </p:tav>
                                      </p:tavLst>
                                    </p:anim>
                                    <p:anim calcmode="lin" valueType="num">
                                      <p:cBhvr>
                                        <p:cTn id="19" dur="4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7"/>
                                        </p:tgtEl>
                                      </p:cBhvr>
                                    </p:animEffect>
                                  </p:childTnLst>
                                </p:cTn>
                              </p:par>
                            </p:childTnLst>
                          </p:cTn>
                        </p:par>
                        <p:par>
                          <p:cTn id="22" fill="hold">
                            <p:stCondLst>
                              <p:cond delay="1980"/>
                            </p:stCondLst>
                            <p:childTnLst>
                              <p:par>
                                <p:cTn id="23" presetID="53" presetClass="entr" presetSubtype="16" fill="hold" grpId="0" nodeType="after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500" fill="hold"/>
                                        <p:tgtEl>
                                          <p:spTgt spid="35"/>
                                        </p:tgtEl>
                                        <p:attrNameLst>
                                          <p:attrName>ppt_w</p:attrName>
                                        </p:attrNameLst>
                                      </p:cBhvr>
                                      <p:tavLst>
                                        <p:tav tm="0">
                                          <p:val>
                                            <p:fltVal val="0"/>
                                          </p:val>
                                        </p:tav>
                                        <p:tav tm="100000">
                                          <p:val>
                                            <p:strVal val="#ppt_w"/>
                                          </p:val>
                                        </p:tav>
                                      </p:tavLst>
                                    </p:anim>
                                    <p:anim calcmode="lin" valueType="num">
                                      <p:cBhvr>
                                        <p:cTn id="26" dur="500" fill="hold"/>
                                        <p:tgtEl>
                                          <p:spTgt spid="35"/>
                                        </p:tgtEl>
                                        <p:attrNameLst>
                                          <p:attrName>ppt_h</p:attrName>
                                        </p:attrNameLst>
                                      </p:cBhvr>
                                      <p:tavLst>
                                        <p:tav tm="0">
                                          <p:val>
                                            <p:fltVal val="0"/>
                                          </p:val>
                                        </p:tav>
                                        <p:tav tm="100000">
                                          <p:val>
                                            <p:strVal val="#ppt_h"/>
                                          </p:val>
                                        </p:tav>
                                      </p:tavLst>
                                    </p:anim>
                                    <p:animEffect transition="in" filter="fade">
                                      <p:cBhvr>
                                        <p:cTn id="27" dur="500"/>
                                        <p:tgtEl>
                                          <p:spTgt spid="35"/>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 calcmode="lin" valueType="num">
                                      <p:cBhvr>
                                        <p:cTn id="30" dur="500" fill="hold"/>
                                        <p:tgtEl>
                                          <p:spTgt spid="22"/>
                                        </p:tgtEl>
                                        <p:attrNameLst>
                                          <p:attrName>ppt_w</p:attrName>
                                        </p:attrNameLst>
                                      </p:cBhvr>
                                      <p:tavLst>
                                        <p:tav tm="0">
                                          <p:val>
                                            <p:fltVal val="0"/>
                                          </p:val>
                                        </p:tav>
                                        <p:tav tm="100000">
                                          <p:val>
                                            <p:strVal val="#ppt_w"/>
                                          </p:val>
                                        </p:tav>
                                      </p:tavLst>
                                    </p:anim>
                                    <p:anim calcmode="lin" valueType="num">
                                      <p:cBhvr>
                                        <p:cTn id="31" dur="500" fill="hold"/>
                                        <p:tgtEl>
                                          <p:spTgt spid="22"/>
                                        </p:tgtEl>
                                        <p:attrNameLst>
                                          <p:attrName>ppt_h</p:attrName>
                                        </p:attrNameLst>
                                      </p:cBhvr>
                                      <p:tavLst>
                                        <p:tav tm="0">
                                          <p:val>
                                            <p:fltVal val="0"/>
                                          </p:val>
                                        </p:tav>
                                        <p:tav tm="100000">
                                          <p:val>
                                            <p:strVal val="#ppt_h"/>
                                          </p:val>
                                        </p:tav>
                                      </p:tavLst>
                                    </p:anim>
                                    <p:animEffect transition="in" filter="fade">
                                      <p:cBhvr>
                                        <p:cTn id="32" dur="500"/>
                                        <p:tgtEl>
                                          <p:spTgt spid="22"/>
                                        </p:tgtEl>
                                      </p:cBhvr>
                                    </p:animEffect>
                                  </p:childTnLst>
                                </p:cTn>
                              </p:par>
                            </p:childTnLst>
                          </p:cTn>
                        </p:par>
                        <p:par>
                          <p:cTn id="33" fill="hold">
                            <p:stCondLst>
                              <p:cond delay="2480"/>
                            </p:stCondLst>
                            <p:childTnLst>
                              <p:par>
                                <p:cTn id="34" presetID="52" presetClass="entr" presetSubtype="0" fill="hold" nodeType="afterEffect">
                                  <p:stCondLst>
                                    <p:cond delay="0"/>
                                  </p:stCondLst>
                                  <p:childTnLst>
                                    <p:set>
                                      <p:cBhvr>
                                        <p:cTn id="35" dur="1" fill="hold">
                                          <p:stCondLst>
                                            <p:cond delay="0"/>
                                          </p:stCondLst>
                                        </p:cTn>
                                        <p:tgtEl>
                                          <p:spTgt spid="2"/>
                                        </p:tgtEl>
                                        <p:attrNameLst>
                                          <p:attrName>style.visibility</p:attrName>
                                        </p:attrNameLst>
                                      </p:cBhvr>
                                      <p:to>
                                        <p:strVal val="visible"/>
                                      </p:to>
                                    </p:set>
                                    <p:animScale>
                                      <p:cBhvr>
                                        <p:cTn id="36"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7" dur="1000" decel="50000" fill="hold">
                                          <p:stCondLst>
                                            <p:cond delay="0"/>
                                          </p:stCondLst>
                                        </p:cTn>
                                        <p:tgtEl>
                                          <p:spTgt spid="2"/>
                                        </p:tgtEl>
                                        <p:attrNameLst>
                                          <p:attrName>ppt_x</p:attrName>
                                          <p:attrName>ppt_y</p:attrName>
                                        </p:attrNameLst>
                                      </p:cBhvr>
                                    </p:animMotion>
                                    <p:animEffect transition="in" filter="fade">
                                      <p:cBhvr>
                                        <p:cTn id="38" dur="1000"/>
                                        <p:tgtEl>
                                          <p:spTgt spid="2"/>
                                        </p:tgtEl>
                                      </p:cBhvr>
                                    </p:animEffect>
                                  </p:childTnLst>
                                </p:cTn>
                              </p:par>
                              <p:par>
                                <p:cTn id="39" presetID="52" presetClass="entr" presetSubtype="0" fill="hold" nodeType="withEffect">
                                  <p:stCondLst>
                                    <p:cond delay="200"/>
                                  </p:stCondLst>
                                  <p:childTnLst>
                                    <p:set>
                                      <p:cBhvr>
                                        <p:cTn id="40" dur="1" fill="hold">
                                          <p:stCondLst>
                                            <p:cond delay="0"/>
                                          </p:stCondLst>
                                        </p:cTn>
                                        <p:tgtEl>
                                          <p:spTgt spid="3"/>
                                        </p:tgtEl>
                                        <p:attrNameLst>
                                          <p:attrName>style.visibility</p:attrName>
                                        </p:attrNameLst>
                                      </p:cBhvr>
                                      <p:to>
                                        <p:strVal val="visible"/>
                                      </p:to>
                                    </p:set>
                                    <p:animScale>
                                      <p:cBhvr>
                                        <p:cTn id="41"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2" dur="1000" decel="50000" fill="hold">
                                          <p:stCondLst>
                                            <p:cond delay="0"/>
                                          </p:stCondLst>
                                        </p:cTn>
                                        <p:tgtEl>
                                          <p:spTgt spid="3"/>
                                        </p:tgtEl>
                                        <p:attrNameLst>
                                          <p:attrName>ppt_x</p:attrName>
                                          <p:attrName>ppt_y</p:attrName>
                                        </p:attrNameLst>
                                      </p:cBhvr>
                                    </p:animMotion>
                                    <p:animEffect transition="in" filter="fade">
                                      <p:cBhvr>
                                        <p:cTn id="43" dur="1000"/>
                                        <p:tgtEl>
                                          <p:spTgt spid="3"/>
                                        </p:tgtEl>
                                      </p:cBhvr>
                                    </p:animEffect>
                                  </p:childTnLst>
                                </p:cTn>
                              </p:par>
                              <p:par>
                                <p:cTn id="44" presetID="52" presetClass="entr" presetSubtype="0" fill="hold" nodeType="withEffect">
                                  <p:stCondLst>
                                    <p:cond delay="400"/>
                                  </p:stCondLst>
                                  <p:childTnLst>
                                    <p:set>
                                      <p:cBhvr>
                                        <p:cTn id="45" dur="1" fill="hold">
                                          <p:stCondLst>
                                            <p:cond delay="0"/>
                                          </p:stCondLst>
                                        </p:cTn>
                                        <p:tgtEl>
                                          <p:spTgt spid="5"/>
                                        </p:tgtEl>
                                        <p:attrNameLst>
                                          <p:attrName>style.visibility</p:attrName>
                                        </p:attrNameLst>
                                      </p:cBhvr>
                                      <p:to>
                                        <p:strVal val="visible"/>
                                      </p:to>
                                    </p:set>
                                    <p:animScale>
                                      <p:cBhvr>
                                        <p:cTn id="46"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7" dur="1000" decel="50000" fill="hold">
                                          <p:stCondLst>
                                            <p:cond delay="0"/>
                                          </p:stCondLst>
                                        </p:cTn>
                                        <p:tgtEl>
                                          <p:spTgt spid="5"/>
                                        </p:tgtEl>
                                        <p:attrNameLst>
                                          <p:attrName>ppt_x</p:attrName>
                                          <p:attrName>ppt_y</p:attrName>
                                        </p:attrNameLst>
                                      </p:cBhvr>
                                    </p:animMotion>
                                    <p:animEffect transition="in" filter="fade">
                                      <p:cBhvr>
                                        <p:cTn id="48" dur="1000"/>
                                        <p:tgtEl>
                                          <p:spTgt spid="5"/>
                                        </p:tgtEl>
                                      </p:cBhvr>
                                    </p:animEffect>
                                  </p:childTnLst>
                                </p:cTn>
                              </p:par>
                              <p:par>
                                <p:cTn id="49" presetID="52" presetClass="entr" presetSubtype="0" fill="hold" nodeType="withEffect">
                                  <p:stCondLst>
                                    <p:cond delay="600"/>
                                  </p:stCondLst>
                                  <p:childTnLst>
                                    <p:set>
                                      <p:cBhvr>
                                        <p:cTn id="50" dur="1" fill="hold">
                                          <p:stCondLst>
                                            <p:cond delay="0"/>
                                          </p:stCondLst>
                                        </p:cTn>
                                        <p:tgtEl>
                                          <p:spTgt spid="6"/>
                                        </p:tgtEl>
                                        <p:attrNameLst>
                                          <p:attrName>style.visibility</p:attrName>
                                        </p:attrNameLst>
                                      </p:cBhvr>
                                      <p:to>
                                        <p:strVal val="visible"/>
                                      </p:to>
                                    </p:set>
                                    <p:animScale>
                                      <p:cBhvr>
                                        <p:cTn id="51"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2" dur="1000" decel="50000" fill="hold">
                                          <p:stCondLst>
                                            <p:cond delay="0"/>
                                          </p:stCondLst>
                                        </p:cTn>
                                        <p:tgtEl>
                                          <p:spTgt spid="6"/>
                                        </p:tgtEl>
                                        <p:attrNameLst>
                                          <p:attrName>ppt_x</p:attrName>
                                          <p:attrName>ppt_y</p:attrName>
                                        </p:attrNameLst>
                                      </p:cBhvr>
                                    </p:animMotion>
                                    <p:animEffect transition="in" filter="fade">
                                      <p:cBhvr>
                                        <p:cTn id="53" dur="1000"/>
                                        <p:tgtEl>
                                          <p:spTgt spid="6"/>
                                        </p:tgtEl>
                                      </p:cBhvr>
                                    </p:animEffect>
                                  </p:childTnLst>
                                </p:cTn>
                              </p:par>
                            </p:childTnLst>
                          </p:cTn>
                        </p:par>
                        <p:par>
                          <p:cTn id="54" fill="hold">
                            <p:stCondLst>
                              <p:cond delay="3480"/>
                            </p:stCondLst>
                            <p:childTnLst>
                              <p:par>
                                <p:cTn id="55" presetID="2" presetClass="entr" presetSubtype="6" fill="hold" grpId="0" nodeType="afterEffect">
                                  <p:stCondLst>
                                    <p:cond delay="0"/>
                                  </p:stCondLst>
                                  <p:childTnLst>
                                    <p:set>
                                      <p:cBhvr>
                                        <p:cTn id="56" dur="1" fill="hold">
                                          <p:stCondLst>
                                            <p:cond delay="0"/>
                                          </p:stCondLst>
                                        </p:cTn>
                                        <p:tgtEl>
                                          <p:spTgt spid="27"/>
                                        </p:tgtEl>
                                        <p:attrNameLst>
                                          <p:attrName>style.visibility</p:attrName>
                                        </p:attrNameLst>
                                      </p:cBhvr>
                                      <p:to>
                                        <p:strVal val="visible"/>
                                      </p:to>
                                    </p:set>
                                    <p:anim calcmode="lin" valueType="num">
                                      <p:cBhvr additive="base">
                                        <p:cTn id="57" dur="500" fill="hold"/>
                                        <p:tgtEl>
                                          <p:spTgt spid="27"/>
                                        </p:tgtEl>
                                        <p:attrNameLst>
                                          <p:attrName>ppt_x</p:attrName>
                                        </p:attrNameLst>
                                      </p:cBhvr>
                                      <p:tavLst>
                                        <p:tav tm="0">
                                          <p:val>
                                            <p:strVal val="1+#ppt_w/2"/>
                                          </p:val>
                                        </p:tav>
                                        <p:tav tm="100000">
                                          <p:val>
                                            <p:strVal val="#ppt_x"/>
                                          </p:val>
                                        </p:tav>
                                      </p:tavLst>
                                    </p:anim>
                                    <p:anim calcmode="lin" valueType="num">
                                      <p:cBhvr additive="base">
                                        <p:cTn id="58" dur="500" fill="hold"/>
                                        <p:tgtEl>
                                          <p:spTgt spid="27"/>
                                        </p:tgtEl>
                                        <p:attrNameLst>
                                          <p:attrName>ppt_y</p:attrName>
                                        </p:attrNameLst>
                                      </p:cBhvr>
                                      <p:tavLst>
                                        <p:tav tm="0">
                                          <p:val>
                                            <p:strVal val="1+#ppt_h/2"/>
                                          </p:val>
                                        </p:tav>
                                        <p:tav tm="100000">
                                          <p:val>
                                            <p:strVal val="#ppt_y"/>
                                          </p:val>
                                        </p:tav>
                                      </p:tavLst>
                                    </p:anim>
                                  </p:childTnLst>
                                </p:cTn>
                              </p:par>
                              <p:par>
                                <p:cTn id="59" presetID="2" presetClass="entr" presetSubtype="6" fill="hold" grpId="0" nodeType="withEffect">
                                  <p:stCondLst>
                                    <p:cond delay="0"/>
                                  </p:stCondLst>
                                  <p:childTnLst>
                                    <p:set>
                                      <p:cBhvr>
                                        <p:cTn id="60" dur="1" fill="hold">
                                          <p:stCondLst>
                                            <p:cond delay="0"/>
                                          </p:stCondLst>
                                        </p:cTn>
                                        <p:tgtEl>
                                          <p:spTgt spid="29"/>
                                        </p:tgtEl>
                                        <p:attrNameLst>
                                          <p:attrName>style.visibility</p:attrName>
                                        </p:attrNameLst>
                                      </p:cBhvr>
                                      <p:to>
                                        <p:strVal val="visible"/>
                                      </p:to>
                                    </p:set>
                                    <p:anim calcmode="lin" valueType="num">
                                      <p:cBhvr additive="base">
                                        <p:cTn id="61" dur="500" fill="hold"/>
                                        <p:tgtEl>
                                          <p:spTgt spid="29"/>
                                        </p:tgtEl>
                                        <p:attrNameLst>
                                          <p:attrName>ppt_x</p:attrName>
                                        </p:attrNameLst>
                                      </p:cBhvr>
                                      <p:tavLst>
                                        <p:tav tm="0">
                                          <p:val>
                                            <p:strVal val="1+#ppt_w/2"/>
                                          </p:val>
                                        </p:tav>
                                        <p:tav tm="100000">
                                          <p:val>
                                            <p:strVal val="#ppt_x"/>
                                          </p:val>
                                        </p:tav>
                                      </p:tavLst>
                                    </p:anim>
                                    <p:anim calcmode="lin" valueType="num">
                                      <p:cBhvr additive="base">
                                        <p:cTn id="62" dur="500" fill="hold"/>
                                        <p:tgtEl>
                                          <p:spTgt spid="29"/>
                                        </p:tgtEl>
                                        <p:attrNameLst>
                                          <p:attrName>ppt_y</p:attrName>
                                        </p:attrNameLst>
                                      </p:cBhvr>
                                      <p:tavLst>
                                        <p:tav tm="0">
                                          <p:val>
                                            <p:strVal val="1+#ppt_h/2"/>
                                          </p:val>
                                        </p:tav>
                                        <p:tav tm="100000">
                                          <p:val>
                                            <p:strVal val="#ppt_y"/>
                                          </p:val>
                                        </p:tav>
                                      </p:tavLst>
                                    </p:anim>
                                  </p:childTnLst>
                                </p:cTn>
                              </p:par>
                              <p:par>
                                <p:cTn id="63" presetID="2" presetClass="entr" presetSubtype="6" fill="hold" grpId="0" nodeType="withEffect">
                                  <p:stCondLst>
                                    <p:cond delay="0"/>
                                  </p:stCondLst>
                                  <p:childTnLst>
                                    <p:set>
                                      <p:cBhvr>
                                        <p:cTn id="64" dur="1" fill="hold">
                                          <p:stCondLst>
                                            <p:cond delay="0"/>
                                          </p:stCondLst>
                                        </p:cTn>
                                        <p:tgtEl>
                                          <p:spTgt spid="31"/>
                                        </p:tgtEl>
                                        <p:attrNameLst>
                                          <p:attrName>style.visibility</p:attrName>
                                        </p:attrNameLst>
                                      </p:cBhvr>
                                      <p:to>
                                        <p:strVal val="visible"/>
                                      </p:to>
                                    </p:set>
                                    <p:anim calcmode="lin" valueType="num">
                                      <p:cBhvr additive="base">
                                        <p:cTn id="65" dur="500" fill="hold"/>
                                        <p:tgtEl>
                                          <p:spTgt spid="31"/>
                                        </p:tgtEl>
                                        <p:attrNameLst>
                                          <p:attrName>ppt_x</p:attrName>
                                        </p:attrNameLst>
                                      </p:cBhvr>
                                      <p:tavLst>
                                        <p:tav tm="0">
                                          <p:val>
                                            <p:strVal val="1+#ppt_w/2"/>
                                          </p:val>
                                        </p:tav>
                                        <p:tav tm="100000">
                                          <p:val>
                                            <p:strVal val="#ppt_x"/>
                                          </p:val>
                                        </p:tav>
                                      </p:tavLst>
                                    </p:anim>
                                    <p:anim calcmode="lin" valueType="num">
                                      <p:cBhvr additive="base">
                                        <p:cTn id="66" dur="500" fill="hold"/>
                                        <p:tgtEl>
                                          <p:spTgt spid="31"/>
                                        </p:tgtEl>
                                        <p:attrNameLst>
                                          <p:attrName>ppt_y</p:attrName>
                                        </p:attrNameLst>
                                      </p:cBhvr>
                                      <p:tavLst>
                                        <p:tav tm="0">
                                          <p:val>
                                            <p:strVal val="1+#ppt_h/2"/>
                                          </p:val>
                                        </p:tav>
                                        <p:tav tm="100000">
                                          <p:val>
                                            <p:strVal val="#ppt_y"/>
                                          </p:val>
                                        </p:tav>
                                      </p:tavLst>
                                    </p:anim>
                                  </p:childTnLst>
                                </p:cTn>
                              </p:par>
                              <p:par>
                                <p:cTn id="67" presetID="2" presetClass="entr" presetSubtype="6" fill="hold" grpId="0" nodeType="withEffect">
                                  <p:stCondLst>
                                    <p:cond delay="0"/>
                                  </p:stCondLst>
                                  <p:childTnLst>
                                    <p:set>
                                      <p:cBhvr>
                                        <p:cTn id="68" dur="1" fill="hold">
                                          <p:stCondLst>
                                            <p:cond delay="0"/>
                                          </p:stCondLst>
                                        </p:cTn>
                                        <p:tgtEl>
                                          <p:spTgt spid="33"/>
                                        </p:tgtEl>
                                        <p:attrNameLst>
                                          <p:attrName>style.visibility</p:attrName>
                                        </p:attrNameLst>
                                      </p:cBhvr>
                                      <p:to>
                                        <p:strVal val="visible"/>
                                      </p:to>
                                    </p:set>
                                    <p:anim calcmode="lin" valueType="num">
                                      <p:cBhvr additive="base">
                                        <p:cTn id="69" dur="500" fill="hold"/>
                                        <p:tgtEl>
                                          <p:spTgt spid="33"/>
                                        </p:tgtEl>
                                        <p:attrNameLst>
                                          <p:attrName>ppt_x</p:attrName>
                                        </p:attrNameLst>
                                      </p:cBhvr>
                                      <p:tavLst>
                                        <p:tav tm="0">
                                          <p:val>
                                            <p:strVal val="1+#ppt_w/2"/>
                                          </p:val>
                                        </p:tav>
                                        <p:tav tm="100000">
                                          <p:val>
                                            <p:strVal val="#ppt_x"/>
                                          </p:val>
                                        </p:tav>
                                      </p:tavLst>
                                    </p:anim>
                                    <p:anim calcmode="lin" valueType="num">
                                      <p:cBhvr additive="base">
                                        <p:cTn id="70" dur="500" fill="hold"/>
                                        <p:tgtEl>
                                          <p:spTgt spid="33"/>
                                        </p:tgtEl>
                                        <p:attrNameLst>
                                          <p:attrName>ppt_y</p:attrName>
                                        </p:attrNameLst>
                                      </p:cBhvr>
                                      <p:tavLst>
                                        <p:tav tm="0">
                                          <p:val>
                                            <p:strVal val="1+#ppt_h/2"/>
                                          </p:val>
                                        </p:tav>
                                        <p:tav tm="100000">
                                          <p:val>
                                            <p:strVal val="#ppt_y"/>
                                          </p:val>
                                        </p:tav>
                                      </p:tavLst>
                                    </p:anim>
                                  </p:childTnLst>
                                </p:cTn>
                              </p:par>
                            </p:childTnLst>
                          </p:cTn>
                        </p:par>
                        <p:par>
                          <p:cTn id="71" fill="hold">
                            <p:stCondLst>
                              <p:cond delay="3980"/>
                            </p:stCondLst>
                            <p:childTnLst>
                              <p:par>
                                <p:cTn id="72" presetID="22" presetClass="entr" presetSubtype="1" fill="hold" grpId="0" nodeType="afterEffect">
                                  <p:stCondLst>
                                    <p:cond delay="0"/>
                                  </p:stCondLst>
                                  <p:childTnLst>
                                    <p:set>
                                      <p:cBhvr>
                                        <p:cTn id="73" dur="1" fill="hold">
                                          <p:stCondLst>
                                            <p:cond delay="0"/>
                                          </p:stCondLst>
                                        </p:cTn>
                                        <p:tgtEl>
                                          <p:spTgt spid="28"/>
                                        </p:tgtEl>
                                        <p:attrNameLst>
                                          <p:attrName>style.visibility</p:attrName>
                                        </p:attrNameLst>
                                      </p:cBhvr>
                                      <p:to>
                                        <p:strVal val="visible"/>
                                      </p:to>
                                    </p:set>
                                    <p:animEffect transition="in" filter="wipe(up)">
                                      <p:cBhvr>
                                        <p:cTn id="74" dur="500"/>
                                        <p:tgtEl>
                                          <p:spTgt spid="28"/>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30"/>
                                        </p:tgtEl>
                                        <p:attrNameLst>
                                          <p:attrName>style.visibility</p:attrName>
                                        </p:attrNameLst>
                                      </p:cBhvr>
                                      <p:to>
                                        <p:strVal val="visible"/>
                                      </p:to>
                                    </p:set>
                                    <p:animEffect transition="in" filter="wipe(up)">
                                      <p:cBhvr>
                                        <p:cTn id="77" dur="500"/>
                                        <p:tgtEl>
                                          <p:spTgt spid="30"/>
                                        </p:tgtEl>
                                      </p:cBhvr>
                                    </p:animEffect>
                                  </p:childTnLst>
                                </p:cTn>
                              </p:par>
                              <p:par>
                                <p:cTn id="78" presetID="22" presetClass="entr" presetSubtype="1" fill="hold" grpId="0" nodeType="with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wipe(up)">
                                      <p:cBhvr>
                                        <p:cTn id="80" dur="500"/>
                                        <p:tgtEl>
                                          <p:spTgt spid="32"/>
                                        </p:tgtEl>
                                      </p:cBhvr>
                                    </p:animEffect>
                                  </p:childTnLst>
                                </p:cTn>
                              </p:par>
                              <p:par>
                                <p:cTn id="81" presetID="22" presetClass="entr" presetSubtype="1" fill="hold" grpId="0" nodeType="with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wipe(up)">
                                      <p:cBhvr>
                                        <p:cTn id="8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84" grpId="0" animBg="1"/>
      <p:bldP spid="84" grpId="1" animBg="1"/>
      <p:bldP spid="4" grpId="0" animBg="1"/>
      <p:bldP spid="22" grpId="0" animBg="1"/>
      <p:bldP spid="27" grpId="0"/>
      <p:bldP spid="28" grpId="0"/>
      <p:bldP spid="29" grpId="0"/>
      <p:bldP spid="30" grpId="0"/>
      <p:bldP spid="31" grpId="0"/>
      <p:bldP spid="32" grpId="0"/>
      <p:bldP spid="33" grpId="0"/>
      <p:bldP spid="34" grpId="0"/>
      <p:bldP spid="35" grpId="0"/>
    </p:bldLst>
  </p:timing>
</p:sld>
</file>

<file path=ppt/tags/tag1.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xml><?xml version="1.0" encoding="utf-8"?>
<p:tagLst xmlns:p="http://schemas.openxmlformats.org/presentationml/2006/main">
  <p:tag name="TIMING" val="|3.6"/>
</p:tagLst>
</file>

<file path=ppt/theme/theme1.xml><?xml version="1.0" encoding="utf-8"?>
<a:theme xmlns:a="http://schemas.openxmlformats.org/drawingml/2006/main" name="2_默认设计模板">
  <a:themeElements>
    <a:clrScheme name="自定义 1">
      <a:dk1>
        <a:srgbClr val="C4261D"/>
      </a:dk1>
      <a:lt1>
        <a:srgbClr val="FF9900"/>
      </a:lt1>
      <a:dk2>
        <a:srgbClr val="4D4D4D"/>
      </a:dk2>
      <a:lt2>
        <a:srgbClr val="C2C1C1"/>
      </a:lt2>
      <a:accent1>
        <a:srgbClr val="080808"/>
      </a:accent1>
      <a:accent2>
        <a:srgbClr val="333333"/>
      </a:accent2>
      <a:accent3>
        <a:srgbClr val="C4261D"/>
      </a:accent3>
      <a:accent4>
        <a:srgbClr val="FF9900"/>
      </a:accent4>
      <a:accent5>
        <a:srgbClr val="4D4D4D"/>
      </a:accent5>
      <a:accent6>
        <a:srgbClr val="999999"/>
      </a:accent6>
      <a:hlink>
        <a:srgbClr val="080808"/>
      </a:hlink>
      <a:folHlink>
        <a:srgbClr val="DEDEDD"/>
      </a:folHlink>
    </a:clrScheme>
    <a:fontScheme name="默认设计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默认设计模板">
  <a:themeElements>
    <a:clrScheme name="自定义 1">
      <a:dk1>
        <a:srgbClr val="C4261D"/>
      </a:dk1>
      <a:lt1>
        <a:srgbClr val="FF9900"/>
      </a:lt1>
      <a:dk2>
        <a:srgbClr val="4D4D4D"/>
      </a:dk2>
      <a:lt2>
        <a:srgbClr val="C2C1C1"/>
      </a:lt2>
      <a:accent1>
        <a:srgbClr val="080808"/>
      </a:accent1>
      <a:accent2>
        <a:srgbClr val="333333"/>
      </a:accent2>
      <a:accent3>
        <a:srgbClr val="C4261D"/>
      </a:accent3>
      <a:accent4>
        <a:srgbClr val="FF9900"/>
      </a:accent4>
      <a:accent5>
        <a:srgbClr val="4D4D4D"/>
      </a:accent5>
      <a:accent6>
        <a:srgbClr val="999999"/>
      </a:accent6>
      <a:hlink>
        <a:srgbClr val="080808"/>
      </a:hlink>
      <a:folHlink>
        <a:srgbClr val="DEDEDD"/>
      </a:folHlink>
    </a:clrScheme>
    <a:fontScheme name="默认设计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5639</Words>
  <Application>WPS 演示</Application>
  <PresentationFormat>自定义</PresentationFormat>
  <Paragraphs>781</Paragraphs>
  <Slides>36</Slides>
  <Notes>37</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36</vt:i4>
      </vt:variant>
    </vt:vector>
  </HeadingPairs>
  <TitlesOfParts>
    <vt:vector size="51" baseType="lpstr">
      <vt:lpstr>Arial</vt:lpstr>
      <vt:lpstr>宋体</vt:lpstr>
      <vt:lpstr>Wingdings</vt:lpstr>
      <vt:lpstr>微软雅黑</vt:lpstr>
      <vt:lpstr>仿宋_GB2312</vt:lpstr>
      <vt:lpstr>Calibri</vt:lpstr>
      <vt:lpstr>Arial Unicode MS</vt:lpstr>
      <vt:lpstr>仿宋</vt:lpstr>
      <vt:lpstr>Segoe UI Light</vt:lpstr>
      <vt:lpstr>Segoe UI</vt:lpstr>
      <vt:lpstr>Meiryo</vt:lpstr>
      <vt:lpstr>Arial Narrow</vt:lpstr>
      <vt:lpstr>Yu Gothic UI</vt:lpstr>
      <vt:lpstr>2_默认设计模板</vt:lpstr>
      <vt:lpstr>1_默认设计模板</vt:lpstr>
      <vt:lpstr>通用型总结报告模板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谢谢大家!</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通用型总结报告模板</dc:title>
  <dc:creator/>
  <cp:lastModifiedBy>TomeRaider</cp:lastModifiedBy>
  <cp:revision>4</cp:revision>
  <dcterms:created xsi:type="dcterms:W3CDTF">2018-04-05T05:28:00Z</dcterms:created>
  <dcterms:modified xsi:type="dcterms:W3CDTF">2018-04-05T13:20:51Z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2052-10.1.0.7224</vt:lpwstr>
  </property>
  <property fmtid="{D5CDD505-2E9C-101B-9397-08002B2CF9AE}" pid="3" name="KSORubyTemplateID">
    <vt:lpwstr>2</vt:lpwstr>
  </property>
</Properties>
</file>

<file path=docProps/thumbnail.jpeg>
</file>